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2" r:id="rId2"/>
    <p:sldId id="407" r:id="rId3"/>
    <p:sldId id="330" r:id="rId4"/>
    <p:sldId id="285" r:id="rId5"/>
    <p:sldId id="286" r:id="rId6"/>
    <p:sldId id="348" r:id="rId7"/>
    <p:sldId id="287" r:id="rId8"/>
    <p:sldId id="408" r:id="rId9"/>
    <p:sldId id="409" r:id="rId10"/>
    <p:sldId id="410" r:id="rId11"/>
    <p:sldId id="411" r:id="rId12"/>
    <p:sldId id="412" r:id="rId13"/>
    <p:sldId id="413" r:id="rId14"/>
    <p:sldId id="414" r:id="rId15"/>
    <p:sldId id="415" r:id="rId16"/>
    <p:sldId id="416" r:id="rId17"/>
    <p:sldId id="310" r:id="rId18"/>
    <p:sldId id="417" r:id="rId19"/>
    <p:sldId id="418" r:id="rId20"/>
    <p:sldId id="419" r:id="rId21"/>
    <p:sldId id="420" r:id="rId22"/>
    <p:sldId id="389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87" r:id="rId33"/>
  </p:sldIdLst>
  <p:sldSz cx="24384000" cy="13716000"/>
  <p:notesSz cx="6858000" cy="9144000"/>
  <p:embeddedFontLst>
    <p:embeddedFont>
      <p:font typeface="KievitPro-Regular" panose="02000503040000020004" pitchFamily="2" charset="0"/>
      <p:regular r:id="rId36"/>
    </p:embeddedFont>
    <p:embeddedFont>
      <p:font typeface="KievitPro-Bold" panose="02000503050000020004" pitchFamily="2" charset="0"/>
      <p:bold r:id="rId37"/>
    </p:embeddedFont>
    <p:embeddedFont>
      <p:font typeface="KievitCyr-RegularSC" panose="02000503000000000000" pitchFamily="2" charset="-52"/>
      <p:regular r:id="rId38"/>
    </p:embeddedFont>
    <p:embeddedFont>
      <p:font typeface="KievitCyr-MediumSC" panose="02000603000000000000" pitchFamily="2" charset="-52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18288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18288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18288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18288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18288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18288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18288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18288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878E"/>
    <a:srgbClr val="4AA2D9"/>
    <a:srgbClr val="54A8DD"/>
    <a:srgbClr val="C63A95"/>
    <a:srgbClr val="FCA238"/>
    <a:srgbClr val="961532"/>
    <a:srgbClr val="EBF3FC"/>
    <a:srgbClr val="BAD405"/>
    <a:srgbClr val="000000"/>
    <a:srgbClr val="262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68" autoAdjust="0"/>
    <p:restoredTop sz="96331" autoAdjust="0"/>
  </p:normalViewPr>
  <p:slideViewPr>
    <p:cSldViewPr>
      <p:cViewPr varScale="1">
        <p:scale>
          <a:sx n="46" d="100"/>
          <a:sy n="46" d="100"/>
        </p:scale>
        <p:origin x="86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5436"/>
    </p:cViewPr>
  </p:sorterViewPr>
  <p:notesViewPr>
    <p:cSldViewPr showGuides="1">
      <p:cViewPr varScale="1">
        <p:scale>
          <a:sx n="82" d="100"/>
          <a:sy n="82" d="100"/>
        </p:scale>
        <p:origin x="19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C96F8-00BB-49CD-A11C-A8123A6E5EC5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373EA-AF5B-4CF5-86DB-06D41A80F3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395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907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1828891" latinLnBrk="0">
      <a:defRPr sz="2400">
        <a:latin typeface="+mn-lt"/>
        <a:ea typeface="+mn-ea"/>
        <a:cs typeface="+mn-cs"/>
        <a:sym typeface="Calibri"/>
      </a:defRPr>
    </a:lvl1pPr>
    <a:lvl2pPr indent="228600" defTabSz="1828891" latinLnBrk="0">
      <a:defRPr sz="2400">
        <a:latin typeface="+mn-lt"/>
        <a:ea typeface="+mn-ea"/>
        <a:cs typeface="+mn-cs"/>
        <a:sym typeface="Calibri"/>
      </a:defRPr>
    </a:lvl2pPr>
    <a:lvl3pPr indent="457200" defTabSz="1828891" latinLnBrk="0">
      <a:defRPr sz="2400">
        <a:latin typeface="+mn-lt"/>
        <a:ea typeface="+mn-ea"/>
        <a:cs typeface="+mn-cs"/>
        <a:sym typeface="Calibri"/>
      </a:defRPr>
    </a:lvl3pPr>
    <a:lvl4pPr indent="685800" defTabSz="1828891" latinLnBrk="0">
      <a:defRPr sz="2400">
        <a:latin typeface="+mn-lt"/>
        <a:ea typeface="+mn-ea"/>
        <a:cs typeface="+mn-cs"/>
        <a:sym typeface="Calibri"/>
      </a:defRPr>
    </a:lvl4pPr>
    <a:lvl5pPr indent="914400" defTabSz="1828891" latinLnBrk="0">
      <a:defRPr sz="2400">
        <a:latin typeface="+mn-lt"/>
        <a:ea typeface="+mn-ea"/>
        <a:cs typeface="+mn-cs"/>
        <a:sym typeface="Calibri"/>
      </a:defRPr>
    </a:lvl5pPr>
    <a:lvl6pPr indent="1143000" defTabSz="1828891" latinLnBrk="0">
      <a:defRPr sz="2400">
        <a:latin typeface="+mn-lt"/>
        <a:ea typeface="+mn-ea"/>
        <a:cs typeface="+mn-cs"/>
        <a:sym typeface="Calibri"/>
      </a:defRPr>
    </a:lvl6pPr>
    <a:lvl7pPr indent="1371600" defTabSz="1828891" latinLnBrk="0">
      <a:defRPr sz="2400">
        <a:latin typeface="+mn-lt"/>
        <a:ea typeface="+mn-ea"/>
        <a:cs typeface="+mn-cs"/>
        <a:sym typeface="Calibri"/>
      </a:defRPr>
    </a:lvl7pPr>
    <a:lvl8pPr indent="1600200" defTabSz="1828891" latinLnBrk="0">
      <a:defRPr sz="2400">
        <a:latin typeface="+mn-lt"/>
        <a:ea typeface="+mn-ea"/>
        <a:cs typeface="+mn-cs"/>
        <a:sym typeface="Calibri"/>
      </a:defRPr>
    </a:lvl8pPr>
    <a:lvl9pPr indent="1828800" defTabSz="1828891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</a:t>
            </a:r>
            <a:r>
              <a:rPr lang="ru-RU" baseline="0" dirty="0" smtClean="0"/>
              <a:t>  я вчера   тебе говорила -  нужен  количественный  пример  -  анализа  базы  конкретного агента -  какой  получается   высев    по  категориям.</a:t>
            </a:r>
          </a:p>
          <a:p>
            <a:r>
              <a:rPr lang="ru-RU" baseline="0" dirty="0" smtClean="0"/>
              <a:t>Без  примера по  воронке -  не  убедительно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037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1540" userDrawn="1">
          <p15:clr>
            <a:srgbClr val="FBAE40"/>
          </p15:clr>
        </p15:guide>
        <p15:guide id="2" pos="1938" userDrawn="1">
          <p15:clr>
            <a:srgbClr val="FBAE40"/>
          </p15:clr>
        </p15:guide>
        <p15:guide id="3" pos="2747" userDrawn="1">
          <p15:clr>
            <a:srgbClr val="FBAE40"/>
          </p15:clr>
        </p15:guide>
        <p15:guide id="4" pos="3135" userDrawn="1">
          <p15:clr>
            <a:srgbClr val="FBAE40"/>
          </p15:clr>
        </p15:guide>
        <p15:guide id="5" pos="3921" userDrawn="1">
          <p15:clr>
            <a:srgbClr val="FBAE40"/>
          </p15:clr>
        </p15:guide>
        <p15:guide id="6" pos="4320" userDrawn="1">
          <p15:clr>
            <a:srgbClr val="FBAE40"/>
          </p15:clr>
        </p15:guide>
        <p15:guide id="7" pos="5106" userDrawn="1">
          <p15:clr>
            <a:srgbClr val="FBAE40"/>
          </p15:clr>
        </p15:guide>
        <p15:guide id="8" pos="5505" userDrawn="1">
          <p15:clr>
            <a:srgbClr val="FBAE40"/>
          </p15:clr>
        </p15:guide>
        <p15:guide id="9" pos="6303" userDrawn="1">
          <p15:clr>
            <a:srgbClr val="FBAE40"/>
          </p15:clr>
        </p15:guide>
        <p15:guide id="10" pos="6679" userDrawn="1">
          <p15:clr>
            <a:srgbClr val="FBAE40"/>
          </p15:clr>
        </p15:guide>
        <p15:guide id="11" pos="7488" userDrawn="1">
          <p15:clr>
            <a:srgbClr val="FBAE40"/>
          </p15:clr>
        </p15:guide>
        <p15:guide id="12" pos="7875" userDrawn="1">
          <p15:clr>
            <a:srgbClr val="FBAE40"/>
          </p15:clr>
        </p15:guide>
        <p15:guide id="13" pos="8682" userDrawn="1">
          <p15:clr>
            <a:srgbClr val="FBAE40"/>
          </p15:clr>
        </p15:guide>
        <p15:guide id="14" pos="9059" userDrawn="1">
          <p15:clr>
            <a:srgbClr val="FBAE40"/>
          </p15:clr>
        </p15:guide>
        <p15:guide id="15" pos="9876" userDrawn="1">
          <p15:clr>
            <a:srgbClr val="FBAE40"/>
          </p15:clr>
        </p15:guide>
        <p15:guide id="16" pos="10263" userDrawn="1">
          <p15:clr>
            <a:srgbClr val="FBAE40"/>
          </p15:clr>
        </p15:guide>
        <p15:guide id="17" pos="11049" userDrawn="1">
          <p15:clr>
            <a:srgbClr val="FBAE40"/>
          </p15:clr>
        </p15:guide>
        <p15:guide id="18" pos="11426" userDrawn="1">
          <p15:clr>
            <a:srgbClr val="FBAE40"/>
          </p15:clr>
        </p15:guide>
        <p15:guide id="19" pos="12232" userDrawn="1">
          <p15:clr>
            <a:srgbClr val="FBAE40"/>
          </p15:clr>
        </p15:guide>
        <p15:guide id="20" pos="12630" userDrawn="1">
          <p15:clr>
            <a:srgbClr val="FBAE40"/>
          </p15:clr>
        </p15:guide>
        <p15:guide id="21" pos="13437" userDrawn="1">
          <p15:clr>
            <a:srgbClr val="FBAE40"/>
          </p15:clr>
        </p15:guide>
        <p15:guide id="22" pos="1381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200640" y="12568414"/>
            <a:ext cx="62220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2400"/>
              </a:lnSpc>
              <a:defRPr sz="200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fld id="{12222072-3A6C-46D1-A30D-404CC8003E2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84" y="12632088"/>
            <a:ext cx="6361688" cy="11469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761522" y="12568799"/>
            <a:ext cx="226078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1828891" rtl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accent1"/>
                </a:solidFill>
                <a:latin typeface="KievitPro-Regular" panose="02000503040000020004" pitchFamily="50" charset="0"/>
              </a:rPr>
              <a:t>АльфаСИНОПСИС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KievitPro-Regular" panose="02000503040000020004" pitchFamily="50" charset="0"/>
              <a:sym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959" y="12397008"/>
            <a:ext cx="2288265" cy="57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4586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pos="1540">
          <p15:clr>
            <a:srgbClr val="FBAE40"/>
          </p15:clr>
        </p15:guide>
        <p15:guide id="2" pos="1938">
          <p15:clr>
            <a:srgbClr val="FBAE40"/>
          </p15:clr>
        </p15:guide>
        <p15:guide id="3" pos="2747">
          <p15:clr>
            <a:srgbClr val="FBAE40"/>
          </p15:clr>
        </p15:guide>
        <p15:guide id="4" pos="3135">
          <p15:clr>
            <a:srgbClr val="FBAE40"/>
          </p15:clr>
        </p15:guide>
        <p15:guide id="5" pos="3921">
          <p15:clr>
            <a:srgbClr val="FBAE40"/>
          </p15:clr>
        </p15:guide>
        <p15:guide id="6" pos="4320">
          <p15:clr>
            <a:srgbClr val="FBAE40"/>
          </p15:clr>
        </p15:guide>
        <p15:guide id="7" pos="5095" userDrawn="1">
          <p15:clr>
            <a:srgbClr val="FBAE40"/>
          </p15:clr>
        </p15:guide>
        <p15:guide id="8" pos="5505">
          <p15:clr>
            <a:srgbClr val="FBAE40"/>
          </p15:clr>
        </p15:guide>
        <p15:guide id="9" pos="6303">
          <p15:clr>
            <a:srgbClr val="FBAE40"/>
          </p15:clr>
        </p15:guide>
        <p15:guide id="10" pos="6679">
          <p15:clr>
            <a:srgbClr val="FBAE40"/>
          </p15:clr>
        </p15:guide>
        <p15:guide id="11" pos="7488">
          <p15:clr>
            <a:srgbClr val="FBAE40"/>
          </p15:clr>
        </p15:guide>
        <p15:guide id="12" pos="7875">
          <p15:clr>
            <a:srgbClr val="FBAE40"/>
          </p15:clr>
        </p15:guide>
        <p15:guide id="13" pos="8682">
          <p15:clr>
            <a:srgbClr val="FBAE40"/>
          </p15:clr>
        </p15:guide>
        <p15:guide id="14" pos="9059">
          <p15:clr>
            <a:srgbClr val="FBAE40"/>
          </p15:clr>
        </p15:guide>
        <p15:guide id="15" pos="9876">
          <p15:clr>
            <a:srgbClr val="FBAE40"/>
          </p15:clr>
        </p15:guide>
        <p15:guide id="16" pos="10263">
          <p15:clr>
            <a:srgbClr val="FBAE40"/>
          </p15:clr>
        </p15:guide>
        <p15:guide id="17" pos="11049">
          <p15:clr>
            <a:srgbClr val="FBAE40"/>
          </p15:clr>
        </p15:guide>
        <p15:guide id="18" pos="11426">
          <p15:clr>
            <a:srgbClr val="FBAE40"/>
          </p15:clr>
        </p15:guide>
        <p15:guide id="19" pos="12232">
          <p15:clr>
            <a:srgbClr val="FBAE40"/>
          </p15:clr>
        </p15:guide>
        <p15:guide id="20" pos="12630">
          <p15:clr>
            <a:srgbClr val="FBAE40"/>
          </p15:clr>
        </p15:guide>
        <p15:guide id="21" pos="13437">
          <p15:clr>
            <a:srgbClr val="FBAE40"/>
          </p15:clr>
        </p15:guide>
        <p15:guide id="22" pos="1381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ransition spd="med"/>
  <p:hf hdr="0" ftr="0" dt="0"/>
  <p:txStyles>
    <p:titleStyle>
      <a:lvl1pPr marL="0" marR="0" indent="0" algn="l" defTabSz="182889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1pPr>
      <a:lvl2pPr marL="0" marR="0" indent="0" algn="l" defTabSz="182889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2pPr>
      <a:lvl3pPr marL="0" marR="0" indent="0" algn="l" defTabSz="182889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3pPr>
      <a:lvl4pPr marL="0" marR="0" indent="0" algn="l" defTabSz="182889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4pPr>
      <a:lvl5pPr marL="0" marR="0" indent="0" algn="l" defTabSz="182889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5pPr>
      <a:lvl6pPr marL="0" marR="0" indent="0" algn="l" defTabSz="182889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6pPr>
      <a:lvl7pPr marL="0" marR="0" indent="0" algn="l" defTabSz="182889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7pPr>
      <a:lvl8pPr marL="0" marR="0" indent="0" algn="l" defTabSz="182889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8pPr>
      <a:lvl9pPr marL="0" marR="0" indent="0" algn="l" defTabSz="182889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9pPr>
    </p:titleStyle>
    <p:bodyStyle>
      <a:lvl1pPr marL="457223" marR="0" indent="-457223" algn="l" defTabSz="182889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1pPr>
      <a:lvl2pPr marL="1371668" marR="0" indent="-457223" algn="l" defTabSz="182889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2pPr>
      <a:lvl3pPr marL="2286112" marR="0" indent="-457223" algn="l" defTabSz="182889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3pPr>
      <a:lvl4pPr marL="3200560" marR="0" indent="-457223" algn="l" defTabSz="182889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4pPr>
      <a:lvl5pPr marL="4115006" marR="0" indent="-457222" algn="l" defTabSz="182889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5pPr>
      <a:lvl6pPr marL="4877043" marR="0" indent="-304815" algn="l" defTabSz="182889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6pPr>
      <a:lvl7pPr marL="5791489" marR="0" indent="-304815" algn="l" defTabSz="182889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7pPr>
      <a:lvl8pPr marL="6705934" marR="0" indent="-304815" algn="l" defTabSz="182889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8pPr>
      <a:lvl9pPr marL="7620381" marR="0" indent="-304813" algn="l" defTabSz="1828891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PFDinTextCondPro-Light"/>
          <a:ea typeface="PFDinTextCondPro-Light"/>
          <a:cs typeface="PFDinTextCondPro-Light"/>
          <a:sym typeface="PFDinTextCondPro-Light"/>
        </a:defRPr>
      </a:lvl9pPr>
    </p:bodyStyle>
    <p:otherStyle>
      <a:lvl1pPr marL="0" marR="0" indent="0" algn="r" defTabSz="18288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FDinTextCondPro-Light"/>
        </a:defRPr>
      </a:lvl1pPr>
      <a:lvl2pPr marL="0" marR="0" indent="0" algn="r" defTabSz="18288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FDinTextCondPro-Light"/>
        </a:defRPr>
      </a:lvl2pPr>
      <a:lvl3pPr marL="0" marR="0" indent="0" algn="r" defTabSz="18288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FDinTextCondPro-Light"/>
        </a:defRPr>
      </a:lvl3pPr>
      <a:lvl4pPr marL="0" marR="0" indent="0" algn="r" defTabSz="18288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FDinTextCondPro-Light"/>
        </a:defRPr>
      </a:lvl4pPr>
      <a:lvl5pPr marL="0" marR="0" indent="0" algn="r" defTabSz="18288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FDinTextCondPro-Light"/>
        </a:defRPr>
      </a:lvl5pPr>
      <a:lvl6pPr marL="0" marR="0" indent="0" algn="r" defTabSz="18288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FDinTextCondPro-Light"/>
        </a:defRPr>
      </a:lvl6pPr>
      <a:lvl7pPr marL="0" marR="0" indent="0" algn="r" defTabSz="18288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FDinTextCondPro-Light"/>
        </a:defRPr>
      </a:lvl7pPr>
      <a:lvl8pPr marL="0" marR="0" indent="0" algn="r" defTabSz="18288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FDinTextCondPro-Light"/>
        </a:defRPr>
      </a:lvl8pPr>
      <a:lvl9pPr marL="0" marR="0" indent="0" algn="r" defTabSz="18288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FDinTextCondPro-Light"/>
        </a:defRPr>
      </a:lvl9pPr>
    </p:otherStyle>
  </p:txStyles>
  <p:extLst>
    <p:ext uri="{27BBF7A9-308A-43DC-89C8-2F10F3537804}">
      <p15:sldGuideLst xmlns:p15="http://schemas.microsoft.com/office/powerpoint/2012/main">
        <p15:guide id="1" pos="742" userDrawn="1">
          <p15:clr>
            <a:srgbClr val="F26B43"/>
          </p15:clr>
        </p15:guide>
        <p15:guide id="2" pos="14622" userDrawn="1">
          <p15:clr>
            <a:srgbClr val="F26B43"/>
          </p15:clr>
        </p15:guide>
        <p15:guide id="3" orient="horz" pos="853" userDrawn="1">
          <p15:clr>
            <a:srgbClr val="F26B43"/>
          </p15:clr>
        </p15:guide>
        <p15:guide id="4" orient="horz" pos="73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13.emf"/><Relationship Id="rId7" Type="http://schemas.openxmlformats.org/officeDocument/2006/relationships/image" Target="../media/image1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8906344" y="3905672"/>
            <a:ext cx="5302728" cy="1739181"/>
          </a:xfrm>
          <a:prstGeom prst="roundRect">
            <a:avLst>
              <a:gd name="adj" fmla="val 23040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-8906344" y="6353944"/>
            <a:ext cx="5302728" cy="1739181"/>
          </a:xfrm>
          <a:prstGeom prst="roundRect">
            <a:avLst>
              <a:gd name="adj" fmla="val 23040"/>
            </a:avLst>
          </a:prstGeom>
          <a:gradFill>
            <a:gsLst>
              <a:gs pos="0">
                <a:schemeClr val="accent2"/>
              </a:gs>
              <a:gs pos="100000">
                <a:srgbClr val="961532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-1"/>
            <a:ext cx="24384000" cy="13716001"/>
            <a:chOff x="0" y="0"/>
            <a:chExt cx="24384000" cy="13716001"/>
          </a:xfrm>
        </p:grpSpPr>
        <p:pic>
          <p:nvPicPr>
            <p:cNvPr id="11" name="Picture 7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6" r="-1"/>
            <a:stretch/>
          </p:blipFill>
          <p:spPr bwMode="auto">
            <a:xfrm>
              <a:off x="11860754" y="1588"/>
              <a:ext cx="12523246" cy="1371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24384000" cy="137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KievitCyr-MediumSC" panose="02000603000000000000" pitchFamily="2" charset="-52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1885613" cy="13716000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KievitCyr-MediumSC" panose="02000603000000000000" pitchFamily="2" charset="-52"/>
              </a:endParaRPr>
            </a:p>
          </p:txBody>
        </p:sp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7200" y="0"/>
              <a:ext cx="12495213" cy="137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77"/>
            <p:cNvSpPr>
              <a:spLocks/>
            </p:cNvSpPr>
            <p:nvPr/>
          </p:nvSpPr>
          <p:spPr bwMode="auto">
            <a:xfrm>
              <a:off x="1206500" y="11639550"/>
              <a:ext cx="950913" cy="952500"/>
            </a:xfrm>
            <a:custGeom>
              <a:avLst/>
              <a:gdLst>
                <a:gd name="T0" fmla="*/ 355 w 1198"/>
                <a:gd name="T1" fmla="*/ 0 h 1200"/>
                <a:gd name="T2" fmla="*/ 284 w 1198"/>
                <a:gd name="T3" fmla="*/ 8 h 1200"/>
                <a:gd name="T4" fmla="*/ 217 w 1198"/>
                <a:gd name="T5" fmla="*/ 29 h 1200"/>
                <a:gd name="T6" fmla="*/ 157 w 1198"/>
                <a:gd name="T7" fmla="*/ 61 h 1200"/>
                <a:gd name="T8" fmla="*/ 103 w 1198"/>
                <a:gd name="T9" fmla="*/ 106 h 1200"/>
                <a:gd name="T10" fmla="*/ 59 w 1198"/>
                <a:gd name="T11" fmla="*/ 157 h 1200"/>
                <a:gd name="T12" fmla="*/ 27 w 1198"/>
                <a:gd name="T13" fmla="*/ 219 h 1200"/>
                <a:gd name="T14" fmla="*/ 5 w 1198"/>
                <a:gd name="T15" fmla="*/ 286 h 1200"/>
                <a:gd name="T16" fmla="*/ 0 w 1198"/>
                <a:gd name="T17" fmla="*/ 357 h 1200"/>
                <a:gd name="T18" fmla="*/ 2 w 1198"/>
                <a:gd name="T19" fmla="*/ 879 h 1200"/>
                <a:gd name="T20" fmla="*/ 15 w 1198"/>
                <a:gd name="T21" fmla="*/ 948 h 1200"/>
                <a:gd name="T22" fmla="*/ 42 w 1198"/>
                <a:gd name="T23" fmla="*/ 1012 h 1200"/>
                <a:gd name="T24" fmla="*/ 80 w 1198"/>
                <a:gd name="T25" fmla="*/ 1069 h 1200"/>
                <a:gd name="T26" fmla="*/ 128 w 1198"/>
                <a:gd name="T27" fmla="*/ 1117 h 1200"/>
                <a:gd name="T28" fmla="*/ 186 w 1198"/>
                <a:gd name="T29" fmla="*/ 1156 h 1200"/>
                <a:gd name="T30" fmla="*/ 249 w 1198"/>
                <a:gd name="T31" fmla="*/ 1183 h 1200"/>
                <a:gd name="T32" fmla="*/ 318 w 1198"/>
                <a:gd name="T33" fmla="*/ 1198 h 1200"/>
                <a:gd name="T34" fmla="*/ 841 w 1198"/>
                <a:gd name="T35" fmla="*/ 1200 h 1200"/>
                <a:gd name="T36" fmla="*/ 912 w 1198"/>
                <a:gd name="T37" fmla="*/ 1192 h 1200"/>
                <a:gd name="T38" fmla="*/ 979 w 1198"/>
                <a:gd name="T39" fmla="*/ 1171 h 1200"/>
                <a:gd name="T40" fmla="*/ 1040 w 1198"/>
                <a:gd name="T41" fmla="*/ 1139 h 1200"/>
                <a:gd name="T42" fmla="*/ 1092 w 1198"/>
                <a:gd name="T43" fmla="*/ 1094 h 1200"/>
                <a:gd name="T44" fmla="*/ 1136 w 1198"/>
                <a:gd name="T45" fmla="*/ 1043 h 1200"/>
                <a:gd name="T46" fmla="*/ 1169 w 1198"/>
                <a:gd name="T47" fmla="*/ 981 h 1200"/>
                <a:gd name="T48" fmla="*/ 1190 w 1198"/>
                <a:gd name="T49" fmla="*/ 914 h 1200"/>
                <a:gd name="T50" fmla="*/ 1198 w 1198"/>
                <a:gd name="T51" fmla="*/ 843 h 1200"/>
                <a:gd name="T52" fmla="*/ 1196 w 1198"/>
                <a:gd name="T53" fmla="*/ 321 h 1200"/>
                <a:gd name="T54" fmla="*/ 1180 w 1198"/>
                <a:gd name="T55" fmla="*/ 251 h 1200"/>
                <a:gd name="T56" fmla="*/ 1154 w 1198"/>
                <a:gd name="T57" fmla="*/ 188 h 1200"/>
                <a:gd name="T58" fmla="*/ 1115 w 1198"/>
                <a:gd name="T59" fmla="*/ 131 h 1200"/>
                <a:gd name="T60" fmla="*/ 1067 w 1198"/>
                <a:gd name="T61" fmla="*/ 83 h 1200"/>
                <a:gd name="T62" fmla="*/ 1010 w 1198"/>
                <a:gd name="T63" fmla="*/ 44 h 1200"/>
                <a:gd name="T64" fmla="*/ 946 w 1198"/>
                <a:gd name="T65" fmla="*/ 17 h 1200"/>
                <a:gd name="T66" fmla="*/ 877 w 1198"/>
                <a:gd name="T67" fmla="*/ 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8" h="1200">
                  <a:moveTo>
                    <a:pt x="841" y="0"/>
                  </a:moveTo>
                  <a:lnTo>
                    <a:pt x="355" y="0"/>
                  </a:lnTo>
                  <a:lnTo>
                    <a:pt x="318" y="2"/>
                  </a:lnTo>
                  <a:lnTo>
                    <a:pt x="284" y="8"/>
                  </a:lnTo>
                  <a:lnTo>
                    <a:pt x="249" y="17"/>
                  </a:lnTo>
                  <a:lnTo>
                    <a:pt x="217" y="29"/>
                  </a:lnTo>
                  <a:lnTo>
                    <a:pt x="186" y="44"/>
                  </a:lnTo>
                  <a:lnTo>
                    <a:pt x="157" y="61"/>
                  </a:lnTo>
                  <a:lnTo>
                    <a:pt x="128" y="83"/>
                  </a:lnTo>
                  <a:lnTo>
                    <a:pt x="103" y="106"/>
                  </a:lnTo>
                  <a:lnTo>
                    <a:pt x="80" y="131"/>
                  </a:lnTo>
                  <a:lnTo>
                    <a:pt x="59" y="157"/>
                  </a:lnTo>
                  <a:lnTo>
                    <a:pt x="42" y="188"/>
                  </a:lnTo>
                  <a:lnTo>
                    <a:pt x="27" y="219"/>
                  </a:lnTo>
                  <a:lnTo>
                    <a:pt x="15" y="251"/>
                  </a:lnTo>
                  <a:lnTo>
                    <a:pt x="5" y="286"/>
                  </a:lnTo>
                  <a:lnTo>
                    <a:pt x="2" y="321"/>
                  </a:lnTo>
                  <a:lnTo>
                    <a:pt x="0" y="357"/>
                  </a:lnTo>
                  <a:lnTo>
                    <a:pt x="0" y="843"/>
                  </a:lnTo>
                  <a:lnTo>
                    <a:pt x="2" y="879"/>
                  </a:lnTo>
                  <a:lnTo>
                    <a:pt x="5" y="914"/>
                  </a:lnTo>
                  <a:lnTo>
                    <a:pt x="15" y="948"/>
                  </a:lnTo>
                  <a:lnTo>
                    <a:pt x="27" y="981"/>
                  </a:lnTo>
                  <a:lnTo>
                    <a:pt x="42" y="1012"/>
                  </a:lnTo>
                  <a:lnTo>
                    <a:pt x="59" y="1043"/>
                  </a:lnTo>
                  <a:lnTo>
                    <a:pt x="80" y="1069"/>
                  </a:lnTo>
                  <a:lnTo>
                    <a:pt x="103" y="1094"/>
                  </a:lnTo>
                  <a:lnTo>
                    <a:pt x="128" y="1117"/>
                  </a:lnTo>
                  <a:lnTo>
                    <a:pt x="157" y="1139"/>
                  </a:lnTo>
                  <a:lnTo>
                    <a:pt x="186" y="1156"/>
                  </a:lnTo>
                  <a:lnTo>
                    <a:pt x="217" y="1171"/>
                  </a:lnTo>
                  <a:lnTo>
                    <a:pt x="249" y="1183"/>
                  </a:lnTo>
                  <a:lnTo>
                    <a:pt x="284" y="1192"/>
                  </a:lnTo>
                  <a:lnTo>
                    <a:pt x="318" y="1198"/>
                  </a:lnTo>
                  <a:lnTo>
                    <a:pt x="355" y="1200"/>
                  </a:lnTo>
                  <a:lnTo>
                    <a:pt x="841" y="1200"/>
                  </a:lnTo>
                  <a:lnTo>
                    <a:pt x="877" y="1198"/>
                  </a:lnTo>
                  <a:lnTo>
                    <a:pt x="912" y="1192"/>
                  </a:lnTo>
                  <a:lnTo>
                    <a:pt x="946" y="1183"/>
                  </a:lnTo>
                  <a:lnTo>
                    <a:pt x="979" y="1171"/>
                  </a:lnTo>
                  <a:lnTo>
                    <a:pt x="1010" y="1156"/>
                  </a:lnTo>
                  <a:lnTo>
                    <a:pt x="1040" y="1139"/>
                  </a:lnTo>
                  <a:lnTo>
                    <a:pt x="1067" y="1117"/>
                  </a:lnTo>
                  <a:lnTo>
                    <a:pt x="1092" y="1094"/>
                  </a:lnTo>
                  <a:lnTo>
                    <a:pt x="1115" y="1069"/>
                  </a:lnTo>
                  <a:lnTo>
                    <a:pt x="1136" y="1043"/>
                  </a:lnTo>
                  <a:lnTo>
                    <a:pt x="1154" y="1012"/>
                  </a:lnTo>
                  <a:lnTo>
                    <a:pt x="1169" y="981"/>
                  </a:lnTo>
                  <a:lnTo>
                    <a:pt x="1180" y="948"/>
                  </a:lnTo>
                  <a:lnTo>
                    <a:pt x="1190" y="914"/>
                  </a:lnTo>
                  <a:lnTo>
                    <a:pt x="1196" y="879"/>
                  </a:lnTo>
                  <a:lnTo>
                    <a:pt x="1198" y="843"/>
                  </a:lnTo>
                  <a:lnTo>
                    <a:pt x="1198" y="357"/>
                  </a:lnTo>
                  <a:lnTo>
                    <a:pt x="1196" y="321"/>
                  </a:lnTo>
                  <a:lnTo>
                    <a:pt x="1190" y="286"/>
                  </a:lnTo>
                  <a:lnTo>
                    <a:pt x="1180" y="251"/>
                  </a:lnTo>
                  <a:lnTo>
                    <a:pt x="1169" y="219"/>
                  </a:lnTo>
                  <a:lnTo>
                    <a:pt x="1154" y="188"/>
                  </a:lnTo>
                  <a:lnTo>
                    <a:pt x="1136" y="157"/>
                  </a:lnTo>
                  <a:lnTo>
                    <a:pt x="1115" y="131"/>
                  </a:lnTo>
                  <a:lnTo>
                    <a:pt x="1092" y="106"/>
                  </a:lnTo>
                  <a:lnTo>
                    <a:pt x="1067" y="83"/>
                  </a:lnTo>
                  <a:lnTo>
                    <a:pt x="1040" y="61"/>
                  </a:lnTo>
                  <a:lnTo>
                    <a:pt x="1010" y="44"/>
                  </a:lnTo>
                  <a:lnTo>
                    <a:pt x="979" y="29"/>
                  </a:lnTo>
                  <a:lnTo>
                    <a:pt x="946" y="17"/>
                  </a:lnTo>
                  <a:lnTo>
                    <a:pt x="912" y="8"/>
                  </a:lnTo>
                  <a:lnTo>
                    <a:pt x="877" y="2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KievitCyr-MediumSC" panose="02000603000000000000" pitchFamily="2" charset="-52"/>
              </a:endParaRPr>
            </a:p>
          </p:txBody>
        </p:sp>
        <p:sp>
          <p:nvSpPr>
            <p:cNvPr id="13" name="Freeform 78"/>
            <p:cNvSpPr>
              <a:spLocks noEditPoints="1"/>
            </p:cNvSpPr>
            <p:nvPr/>
          </p:nvSpPr>
          <p:spPr bwMode="auto">
            <a:xfrm>
              <a:off x="2366963" y="11726863"/>
              <a:ext cx="3417888" cy="1073150"/>
            </a:xfrm>
            <a:custGeom>
              <a:avLst/>
              <a:gdLst>
                <a:gd name="T0" fmla="*/ 3986 w 4306"/>
                <a:gd name="T1" fmla="*/ 934 h 1352"/>
                <a:gd name="T2" fmla="*/ 4174 w 4306"/>
                <a:gd name="T3" fmla="*/ 1312 h 1352"/>
                <a:gd name="T4" fmla="*/ 3809 w 4306"/>
                <a:gd name="T5" fmla="*/ 1293 h 1352"/>
                <a:gd name="T6" fmla="*/ 3519 w 4306"/>
                <a:gd name="T7" fmla="*/ 1293 h 1352"/>
                <a:gd name="T8" fmla="*/ 3607 w 4306"/>
                <a:gd name="T9" fmla="*/ 1231 h 1352"/>
                <a:gd name="T10" fmla="*/ 3344 w 4306"/>
                <a:gd name="T11" fmla="*/ 1208 h 1352"/>
                <a:gd name="T12" fmla="*/ 3427 w 4306"/>
                <a:gd name="T13" fmla="*/ 1133 h 1352"/>
                <a:gd name="T14" fmla="*/ 3179 w 4306"/>
                <a:gd name="T15" fmla="*/ 1154 h 1352"/>
                <a:gd name="T16" fmla="*/ 3070 w 4306"/>
                <a:gd name="T17" fmla="*/ 1164 h 1352"/>
                <a:gd name="T18" fmla="*/ 3026 w 4306"/>
                <a:gd name="T19" fmla="*/ 1258 h 1352"/>
                <a:gd name="T20" fmla="*/ 2697 w 4306"/>
                <a:gd name="T21" fmla="*/ 1312 h 1352"/>
                <a:gd name="T22" fmla="*/ 2544 w 4306"/>
                <a:gd name="T23" fmla="*/ 1187 h 1352"/>
                <a:gd name="T24" fmla="*/ 2536 w 4306"/>
                <a:gd name="T25" fmla="*/ 1218 h 1352"/>
                <a:gd name="T26" fmla="*/ 2248 w 4306"/>
                <a:gd name="T27" fmla="*/ 1156 h 1352"/>
                <a:gd name="T28" fmla="*/ 2246 w 4306"/>
                <a:gd name="T29" fmla="*/ 1135 h 1352"/>
                <a:gd name="T30" fmla="*/ 2200 w 4306"/>
                <a:gd name="T31" fmla="*/ 1273 h 1352"/>
                <a:gd name="T32" fmla="*/ 1764 w 4306"/>
                <a:gd name="T33" fmla="*/ 1135 h 1352"/>
                <a:gd name="T34" fmla="*/ 1559 w 4306"/>
                <a:gd name="T35" fmla="*/ 1298 h 1352"/>
                <a:gd name="T36" fmla="*/ 1461 w 4306"/>
                <a:gd name="T37" fmla="*/ 1352 h 1352"/>
                <a:gd name="T38" fmla="*/ 1192 w 4306"/>
                <a:gd name="T39" fmla="*/ 1312 h 1352"/>
                <a:gd name="T40" fmla="*/ 1142 w 4306"/>
                <a:gd name="T41" fmla="*/ 1218 h 1352"/>
                <a:gd name="T42" fmla="*/ 937 w 4306"/>
                <a:gd name="T43" fmla="*/ 1162 h 1352"/>
                <a:gd name="T44" fmla="*/ 887 w 4306"/>
                <a:gd name="T45" fmla="*/ 1316 h 1352"/>
                <a:gd name="T46" fmla="*/ 532 w 4306"/>
                <a:gd name="T47" fmla="*/ 1293 h 1352"/>
                <a:gd name="T48" fmla="*/ 553 w 4306"/>
                <a:gd name="T49" fmla="*/ 1164 h 1352"/>
                <a:gd name="T50" fmla="*/ 574 w 4306"/>
                <a:gd name="T51" fmla="*/ 1227 h 1352"/>
                <a:gd name="T52" fmla="*/ 391 w 4306"/>
                <a:gd name="T53" fmla="*/ 1156 h 1352"/>
                <a:gd name="T54" fmla="*/ 286 w 4306"/>
                <a:gd name="T55" fmla="*/ 1154 h 1352"/>
                <a:gd name="T56" fmla="*/ 103 w 4306"/>
                <a:gd name="T57" fmla="*/ 1150 h 1352"/>
                <a:gd name="T58" fmla="*/ 50 w 4306"/>
                <a:gd name="T59" fmla="*/ 1298 h 1352"/>
                <a:gd name="T60" fmla="*/ 1734 w 4306"/>
                <a:gd name="T61" fmla="*/ 914 h 1352"/>
                <a:gd name="T62" fmla="*/ 726 w 4306"/>
                <a:gd name="T63" fmla="*/ 569 h 1352"/>
                <a:gd name="T64" fmla="*/ 1060 w 4306"/>
                <a:gd name="T65" fmla="*/ 651 h 1352"/>
                <a:gd name="T66" fmla="*/ 9 w 4306"/>
                <a:gd name="T67" fmla="*/ 772 h 1352"/>
                <a:gd name="T68" fmla="*/ 136 w 4306"/>
                <a:gd name="T69" fmla="*/ 667 h 1352"/>
                <a:gd name="T70" fmla="*/ 2872 w 4306"/>
                <a:gd name="T71" fmla="*/ 644 h 1352"/>
                <a:gd name="T72" fmla="*/ 2830 w 4306"/>
                <a:gd name="T73" fmla="*/ 569 h 1352"/>
                <a:gd name="T74" fmla="*/ 1211 w 4306"/>
                <a:gd name="T75" fmla="*/ 680 h 1352"/>
                <a:gd name="T76" fmla="*/ 1246 w 4306"/>
                <a:gd name="T77" fmla="*/ 557 h 1352"/>
                <a:gd name="T78" fmla="*/ 1392 w 4306"/>
                <a:gd name="T79" fmla="*/ 939 h 1352"/>
                <a:gd name="T80" fmla="*/ 653 w 4306"/>
                <a:gd name="T81" fmla="*/ 647 h 1352"/>
                <a:gd name="T82" fmla="*/ 2133 w 4306"/>
                <a:gd name="T83" fmla="*/ 669 h 1352"/>
                <a:gd name="T84" fmla="*/ 1962 w 4306"/>
                <a:gd name="T85" fmla="*/ 828 h 1352"/>
                <a:gd name="T86" fmla="*/ 1897 w 4306"/>
                <a:gd name="T87" fmla="*/ 893 h 1352"/>
                <a:gd name="T88" fmla="*/ 2235 w 4306"/>
                <a:gd name="T89" fmla="*/ 657 h 1352"/>
                <a:gd name="T90" fmla="*/ 2551 w 4306"/>
                <a:gd name="T91" fmla="*/ 862 h 1352"/>
                <a:gd name="T92" fmla="*/ 2647 w 4306"/>
                <a:gd name="T93" fmla="*/ 622 h 1352"/>
                <a:gd name="T94" fmla="*/ 2557 w 4306"/>
                <a:gd name="T95" fmla="*/ 939 h 1352"/>
                <a:gd name="T96" fmla="*/ 1950 w 4306"/>
                <a:gd name="T97" fmla="*/ 119 h 1352"/>
                <a:gd name="T98" fmla="*/ 1906 w 4306"/>
                <a:gd name="T99" fmla="*/ 46 h 1352"/>
                <a:gd name="T100" fmla="*/ 1096 w 4306"/>
                <a:gd name="T101" fmla="*/ 225 h 1352"/>
                <a:gd name="T102" fmla="*/ 1108 w 4306"/>
                <a:gd name="T103" fmla="*/ 413 h 1352"/>
                <a:gd name="T104" fmla="*/ 1079 w 4306"/>
                <a:gd name="T105" fmla="*/ 139 h 1352"/>
                <a:gd name="T106" fmla="*/ 1609 w 4306"/>
                <a:gd name="T107" fmla="*/ 333 h 1352"/>
                <a:gd name="T108" fmla="*/ 1419 w 4306"/>
                <a:gd name="T109" fmla="*/ 127 h 1352"/>
                <a:gd name="T110" fmla="*/ 1259 w 4306"/>
                <a:gd name="T111" fmla="*/ 154 h 1352"/>
                <a:gd name="T112" fmla="*/ 1553 w 4306"/>
                <a:gd name="T113" fmla="*/ 440 h 1352"/>
                <a:gd name="T114" fmla="*/ 1680 w 4306"/>
                <a:gd name="T115" fmla="*/ 66 h 1352"/>
                <a:gd name="T116" fmla="*/ 436 w 4306"/>
                <a:gd name="T117" fmla="*/ 415 h 1352"/>
                <a:gd name="T118" fmla="*/ 234 w 4306"/>
                <a:gd name="T119" fmla="*/ 131 h 1352"/>
                <a:gd name="T120" fmla="*/ 84 w 4306"/>
                <a:gd name="T121" fmla="*/ 87 h 1352"/>
                <a:gd name="T122" fmla="*/ 3832 w 4306"/>
                <a:gd name="T123" fmla="*/ 569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06" h="1352">
                  <a:moveTo>
                    <a:pt x="4260" y="861"/>
                  </a:moveTo>
                  <a:lnTo>
                    <a:pt x="4064" y="861"/>
                  </a:lnTo>
                  <a:lnTo>
                    <a:pt x="4064" y="788"/>
                  </a:lnTo>
                  <a:lnTo>
                    <a:pt x="4278" y="788"/>
                  </a:lnTo>
                  <a:lnTo>
                    <a:pt x="4278" y="717"/>
                  </a:lnTo>
                  <a:lnTo>
                    <a:pt x="4064" y="717"/>
                  </a:lnTo>
                  <a:lnTo>
                    <a:pt x="4064" y="646"/>
                  </a:lnTo>
                  <a:lnTo>
                    <a:pt x="4260" y="646"/>
                  </a:lnTo>
                  <a:lnTo>
                    <a:pt x="4272" y="644"/>
                  </a:lnTo>
                  <a:lnTo>
                    <a:pt x="4281" y="640"/>
                  </a:lnTo>
                  <a:lnTo>
                    <a:pt x="4285" y="636"/>
                  </a:lnTo>
                  <a:lnTo>
                    <a:pt x="4289" y="630"/>
                  </a:lnTo>
                  <a:lnTo>
                    <a:pt x="4293" y="624"/>
                  </a:lnTo>
                  <a:lnTo>
                    <a:pt x="4295" y="619"/>
                  </a:lnTo>
                  <a:lnTo>
                    <a:pt x="4306" y="567"/>
                  </a:lnTo>
                  <a:lnTo>
                    <a:pt x="4001" y="567"/>
                  </a:lnTo>
                  <a:lnTo>
                    <a:pt x="3995" y="567"/>
                  </a:lnTo>
                  <a:lnTo>
                    <a:pt x="3990" y="569"/>
                  </a:lnTo>
                  <a:lnTo>
                    <a:pt x="3986" y="571"/>
                  </a:lnTo>
                  <a:lnTo>
                    <a:pt x="3982" y="574"/>
                  </a:lnTo>
                  <a:lnTo>
                    <a:pt x="3978" y="578"/>
                  </a:lnTo>
                  <a:lnTo>
                    <a:pt x="3976" y="584"/>
                  </a:lnTo>
                  <a:lnTo>
                    <a:pt x="3974" y="588"/>
                  </a:lnTo>
                  <a:lnTo>
                    <a:pt x="3974" y="594"/>
                  </a:lnTo>
                  <a:lnTo>
                    <a:pt x="3974" y="912"/>
                  </a:lnTo>
                  <a:lnTo>
                    <a:pt x="3974" y="918"/>
                  </a:lnTo>
                  <a:lnTo>
                    <a:pt x="3976" y="922"/>
                  </a:lnTo>
                  <a:lnTo>
                    <a:pt x="3978" y="928"/>
                  </a:lnTo>
                  <a:lnTo>
                    <a:pt x="3982" y="932"/>
                  </a:lnTo>
                  <a:lnTo>
                    <a:pt x="3986" y="934"/>
                  </a:lnTo>
                  <a:lnTo>
                    <a:pt x="3990" y="937"/>
                  </a:lnTo>
                  <a:lnTo>
                    <a:pt x="3995" y="939"/>
                  </a:lnTo>
                  <a:lnTo>
                    <a:pt x="4001" y="939"/>
                  </a:lnTo>
                  <a:lnTo>
                    <a:pt x="4306" y="939"/>
                  </a:lnTo>
                  <a:lnTo>
                    <a:pt x="4295" y="887"/>
                  </a:lnTo>
                  <a:lnTo>
                    <a:pt x="4293" y="880"/>
                  </a:lnTo>
                  <a:lnTo>
                    <a:pt x="4289" y="874"/>
                  </a:lnTo>
                  <a:lnTo>
                    <a:pt x="4285" y="870"/>
                  </a:lnTo>
                  <a:lnTo>
                    <a:pt x="4281" y="866"/>
                  </a:lnTo>
                  <a:lnTo>
                    <a:pt x="4272" y="861"/>
                  </a:lnTo>
                  <a:lnTo>
                    <a:pt x="4260" y="861"/>
                  </a:lnTo>
                  <a:close/>
                  <a:moveTo>
                    <a:pt x="4110" y="1135"/>
                  </a:moveTo>
                  <a:lnTo>
                    <a:pt x="4134" y="1135"/>
                  </a:lnTo>
                  <a:lnTo>
                    <a:pt x="4176" y="1254"/>
                  </a:lnTo>
                  <a:lnTo>
                    <a:pt x="4182" y="1271"/>
                  </a:lnTo>
                  <a:lnTo>
                    <a:pt x="4187" y="1285"/>
                  </a:lnTo>
                  <a:lnTo>
                    <a:pt x="4187" y="1285"/>
                  </a:lnTo>
                  <a:lnTo>
                    <a:pt x="4191" y="1271"/>
                  </a:lnTo>
                  <a:lnTo>
                    <a:pt x="4199" y="1254"/>
                  </a:lnTo>
                  <a:lnTo>
                    <a:pt x="4241" y="1135"/>
                  </a:lnTo>
                  <a:lnTo>
                    <a:pt x="4264" y="1135"/>
                  </a:lnTo>
                  <a:lnTo>
                    <a:pt x="4287" y="1312"/>
                  </a:lnTo>
                  <a:lnTo>
                    <a:pt x="4264" y="1312"/>
                  </a:lnTo>
                  <a:lnTo>
                    <a:pt x="4249" y="1200"/>
                  </a:lnTo>
                  <a:lnTo>
                    <a:pt x="4247" y="1185"/>
                  </a:lnTo>
                  <a:lnTo>
                    <a:pt x="4245" y="1175"/>
                  </a:lnTo>
                  <a:lnTo>
                    <a:pt x="4243" y="1185"/>
                  </a:lnTo>
                  <a:lnTo>
                    <a:pt x="4237" y="1200"/>
                  </a:lnTo>
                  <a:lnTo>
                    <a:pt x="4199" y="1312"/>
                  </a:lnTo>
                  <a:lnTo>
                    <a:pt x="4174" y="1312"/>
                  </a:lnTo>
                  <a:lnTo>
                    <a:pt x="4134" y="1200"/>
                  </a:lnTo>
                  <a:lnTo>
                    <a:pt x="4128" y="1185"/>
                  </a:lnTo>
                  <a:lnTo>
                    <a:pt x="4126" y="1175"/>
                  </a:lnTo>
                  <a:lnTo>
                    <a:pt x="4124" y="1187"/>
                  </a:lnTo>
                  <a:lnTo>
                    <a:pt x="4122" y="1202"/>
                  </a:lnTo>
                  <a:lnTo>
                    <a:pt x="4109" y="1312"/>
                  </a:lnTo>
                  <a:lnTo>
                    <a:pt x="4086" y="1312"/>
                  </a:lnTo>
                  <a:lnTo>
                    <a:pt x="4110" y="1135"/>
                  </a:lnTo>
                  <a:close/>
                  <a:moveTo>
                    <a:pt x="3961" y="1135"/>
                  </a:moveTo>
                  <a:lnTo>
                    <a:pt x="4055" y="1135"/>
                  </a:lnTo>
                  <a:lnTo>
                    <a:pt x="4055" y="1154"/>
                  </a:lnTo>
                  <a:lnTo>
                    <a:pt x="3986" y="1154"/>
                  </a:lnTo>
                  <a:lnTo>
                    <a:pt x="3986" y="1208"/>
                  </a:lnTo>
                  <a:lnTo>
                    <a:pt x="4047" y="1208"/>
                  </a:lnTo>
                  <a:lnTo>
                    <a:pt x="4047" y="1227"/>
                  </a:lnTo>
                  <a:lnTo>
                    <a:pt x="3986" y="1227"/>
                  </a:lnTo>
                  <a:lnTo>
                    <a:pt x="3986" y="1293"/>
                  </a:lnTo>
                  <a:lnTo>
                    <a:pt x="4057" y="1293"/>
                  </a:lnTo>
                  <a:lnTo>
                    <a:pt x="4057" y="1312"/>
                  </a:lnTo>
                  <a:lnTo>
                    <a:pt x="3961" y="1312"/>
                  </a:lnTo>
                  <a:lnTo>
                    <a:pt x="3961" y="1135"/>
                  </a:lnTo>
                  <a:close/>
                  <a:moveTo>
                    <a:pt x="3899" y="1312"/>
                  </a:moveTo>
                  <a:lnTo>
                    <a:pt x="3690" y="1312"/>
                  </a:lnTo>
                  <a:lnTo>
                    <a:pt x="3690" y="1135"/>
                  </a:lnTo>
                  <a:lnTo>
                    <a:pt x="3713" y="1135"/>
                  </a:lnTo>
                  <a:lnTo>
                    <a:pt x="3713" y="1293"/>
                  </a:lnTo>
                  <a:lnTo>
                    <a:pt x="3786" y="1293"/>
                  </a:lnTo>
                  <a:lnTo>
                    <a:pt x="3786" y="1135"/>
                  </a:lnTo>
                  <a:lnTo>
                    <a:pt x="3809" y="1135"/>
                  </a:lnTo>
                  <a:lnTo>
                    <a:pt x="3809" y="1293"/>
                  </a:lnTo>
                  <a:lnTo>
                    <a:pt x="3882" y="1293"/>
                  </a:lnTo>
                  <a:lnTo>
                    <a:pt x="3882" y="1135"/>
                  </a:lnTo>
                  <a:lnTo>
                    <a:pt x="3905" y="1135"/>
                  </a:lnTo>
                  <a:lnTo>
                    <a:pt x="3905" y="1293"/>
                  </a:lnTo>
                  <a:lnTo>
                    <a:pt x="3924" y="1293"/>
                  </a:lnTo>
                  <a:lnTo>
                    <a:pt x="3918" y="1352"/>
                  </a:lnTo>
                  <a:lnTo>
                    <a:pt x="3903" y="1352"/>
                  </a:lnTo>
                  <a:lnTo>
                    <a:pt x="3899" y="1312"/>
                  </a:lnTo>
                  <a:close/>
                  <a:moveTo>
                    <a:pt x="3615" y="1214"/>
                  </a:moveTo>
                  <a:lnTo>
                    <a:pt x="3615" y="1154"/>
                  </a:lnTo>
                  <a:lnTo>
                    <a:pt x="3590" y="1154"/>
                  </a:lnTo>
                  <a:lnTo>
                    <a:pt x="3582" y="1154"/>
                  </a:lnTo>
                  <a:lnTo>
                    <a:pt x="3575" y="1156"/>
                  </a:lnTo>
                  <a:lnTo>
                    <a:pt x="3567" y="1158"/>
                  </a:lnTo>
                  <a:lnTo>
                    <a:pt x="3561" y="1162"/>
                  </a:lnTo>
                  <a:lnTo>
                    <a:pt x="3558" y="1166"/>
                  </a:lnTo>
                  <a:lnTo>
                    <a:pt x="3556" y="1170"/>
                  </a:lnTo>
                  <a:lnTo>
                    <a:pt x="3554" y="1175"/>
                  </a:lnTo>
                  <a:lnTo>
                    <a:pt x="3554" y="1183"/>
                  </a:lnTo>
                  <a:lnTo>
                    <a:pt x="3554" y="1189"/>
                  </a:lnTo>
                  <a:lnTo>
                    <a:pt x="3556" y="1195"/>
                  </a:lnTo>
                  <a:lnTo>
                    <a:pt x="3558" y="1200"/>
                  </a:lnTo>
                  <a:lnTo>
                    <a:pt x="3561" y="1204"/>
                  </a:lnTo>
                  <a:lnTo>
                    <a:pt x="3567" y="1208"/>
                  </a:lnTo>
                  <a:lnTo>
                    <a:pt x="3573" y="1212"/>
                  </a:lnTo>
                  <a:lnTo>
                    <a:pt x="3581" y="1212"/>
                  </a:lnTo>
                  <a:lnTo>
                    <a:pt x="3588" y="1214"/>
                  </a:lnTo>
                  <a:lnTo>
                    <a:pt x="3615" y="1214"/>
                  </a:lnTo>
                  <a:close/>
                  <a:moveTo>
                    <a:pt x="3517" y="1293"/>
                  </a:moveTo>
                  <a:lnTo>
                    <a:pt x="3519" y="1293"/>
                  </a:lnTo>
                  <a:lnTo>
                    <a:pt x="3523" y="1293"/>
                  </a:lnTo>
                  <a:lnTo>
                    <a:pt x="3529" y="1291"/>
                  </a:lnTo>
                  <a:lnTo>
                    <a:pt x="3533" y="1287"/>
                  </a:lnTo>
                  <a:lnTo>
                    <a:pt x="3536" y="1283"/>
                  </a:lnTo>
                  <a:lnTo>
                    <a:pt x="3544" y="1271"/>
                  </a:lnTo>
                  <a:lnTo>
                    <a:pt x="3554" y="1256"/>
                  </a:lnTo>
                  <a:lnTo>
                    <a:pt x="3567" y="1241"/>
                  </a:lnTo>
                  <a:lnTo>
                    <a:pt x="3577" y="1229"/>
                  </a:lnTo>
                  <a:lnTo>
                    <a:pt x="3577" y="1229"/>
                  </a:lnTo>
                  <a:lnTo>
                    <a:pt x="3567" y="1227"/>
                  </a:lnTo>
                  <a:lnTo>
                    <a:pt x="3558" y="1225"/>
                  </a:lnTo>
                  <a:lnTo>
                    <a:pt x="3550" y="1222"/>
                  </a:lnTo>
                  <a:lnTo>
                    <a:pt x="3542" y="1216"/>
                  </a:lnTo>
                  <a:lnTo>
                    <a:pt x="3536" y="1210"/>
                  </a:lnTo>
                  <a:lnTo>
                    <a:pt x="3533" y="1202"/>
                  </a:lnTo>
                  <a:lnTo>
                    <a:pt x="3529" y="1193"/>
                  </a:lnTo>
                  <a:lnTo>
                    <a:pt x="3529" y="1183"/>
                  </a:lnTo>
                  <a:lnTo>
                    <a:pt x="3529" y="1172"/>
                  </a:lnTo>
                  <a:lnTo>
                    <a:pt x="3533" y="1162"/>
                  </a:lnTo>
                  <a:lnTo>
                    <a:pt x="3536" y="1154"/>
                  </a:lnTo>
                  <a:lnTo>
                    <a:pt x="3544" y="1147"/>
                  </a:lnTo>
                  <a:lnTo>
                    <a:pt x="3552" y="1143"/>
                  </a:lnTo>
                  <a:lnTo>
                    <a:pt x="3563" y="1137"/>
                  </a:lnTo>
                  <a:lnTo>
                    <a:pt x="3575" y="1135"/>
                  </a:lnTo>
                  <a:lnTo>
                    <a:pt x="3588" y="1135"/>
                  </a:lnTo>
                  <a:lnTo>
                    <a:pt x="3638" y="1135"/>
                  </a:lnTo>
                  <a:lnTo>
                    <a:pt x="3638" y="1312"/>
                  </a:lnTo>
                  <a:lnTo>
                    <a:pt x="3615" y="1312"/>
                  </a:lnTo>
                  <a:lnTo>
                    <a:pt x="3615" y="1231"/>
                  </a:lnTo>
                  <a:lnTo>
                    <a:pt x="3607" y="1231"/>
                  </a:lnTo>
                  <a:lnTo>
                    <a:pt x="3604" y="1233"/>
                  </a:lnTo>
                  <a:lnTo>
                    <a:pt x="3600" y="1235"/>
                  </a:lnTo>
                  <a:lnTo>
                    <a:pt x="3596" y="1239"/>
                  </a:lnTo>
                  <a:lnTo>
                    <a:pt x="3592" y="1243"/>
                  </a:lnTo>
                  <a:lnTo>
                    <a:pt x="3582" y="1254"/>
                  </a:lnTo>
                  <a:lnTo>
                    <a:pt x="3573" y="1270"/>
                  </a:lnTo>
                  <a:lnTo>
                    <a:pt x="3559" y="1289"/>
                  </a:lnTo>
                  <a:lnTo>
                    <a:pt x="3548" y="1302"/>
                  </a:lnTo>
                  <a:lnTo>
                    <a:pt x="3544" y="1308"/>
                  </a:lnTo>
                  <a:lnTo>
                    <a:pt x="3538" y="1310"/>
                  </a:lnTo>
                  <a:lnTo>
                    <a:pt x="3533" y="1312"/>
                  </a:lnTo>
                  <a:lnTo>
                    <a:pt x="3527" y="1312"/>
                  </a:lnTo>
                  <a:lnTo>
                    <a:pt x="3517" y="1312"/>
                  </a:lnTo>
                  <a:lnTo>
                    <a:pt x="3517" y="1293"/>
                  </a:lnTo>
                  <a:close/>
                  <a:moveTo>
                    <a:pt x="3469" y="1223"/>
                  </a:moveTo>
                  <a:lnTo>
                    <a:pt x="3467" y="1210"/>
                  </a:lnTo>
                  <a:lnTo>
                    <a:pt x="3465" y="1197"/>
                  </a:lnTo>
                  <a:lnTo>
                    <a:pt x="3460" y="1183"/>
                  </a:lnTo>
                  <a:lnTo>
                    <a:pt x="3454" y="1174"/>
                  </a:lnTo>
                  <a:lnTo>
                    <a:pt x="3444" y="1164"/>
                  </a:lnTo>
                  <a:lnTo>
                    <a:pt x="3435" y="1158"/>
                  </a:lnTo>
                  <a:lnTo>
                    <a:pt x="3421" y="1152"/>
                  </a:lnTo>
                  <a:lnTo>
                    <a:pt x="3408" y="1150"/>
                  </a:lnTo>
                  <a:lnTo>
                    <a:pt x="3392" y="1152"/>
                  </a:lnTo>
                  <a:lnTo>
                    <a:pt x="3381" y="1156"/>
                  </a:lnTo>
                  <a:lnTo>
                    <a:pt x="3369" y="1164"/>
                  </a:lnTo>
                  <a:lnTo>
                    <a:pt x="3360" y="1172"/>
                  </a:lnTo>
                  <a:lnTo>
                    <a:pt x="3354" y="1183"/>
                  </a:lnTo>
                  <a:lnTo>
                    <a:pt x="3348" y="1195"/>
                  </a:lnTo>
                  <a:lnTo>
                    <a:pt x="3344" y="1208"/>
                  </a:lnTo>
                  <a:lnTo>
                    <a:pt x="3344" y="1223"/>
                  </a:lnTo>
                  <a:lnTo>
                    <a:pt x="3344" y="1237"/>
                  </a:lnTo>
                  <a:lnTo>
                    <a:pt x="3348" y="1250"/>
                  </a:lnTo>
                  <a:lnTo>
                    <a:pt x="3352" y="1264"/>
                  </a:lnTo>
                  <a:lnTo>
                    <a:pt x="3360" y="1273"/>
                  </a:lnTo>
                  <a:lnTo>
                    <a:pt x="3369" y="1283"/>
                  </a:lnTo>
                  <a:lnTo>
                    <a:pt x="3379" y="1291"/>
                  </a:lnTo>
                  <a:lnTo>
                    <a:pt x="3392" y="1294"/>
                  </a:lnTo>
                  <a:lnTo>
                    <a:pt x="3406" y="1296"/>
                  </a:lnTo>
                  <a:lnTo>
                    <a:pt x="3421" y="1294"/>
                  </a:lnTo>
                  <a:lnTo>
                    <a:pt x="3435" y="1291"/>
                  </a:lnTo>
                  <a:lnTo>
                    <a:pt x="3444" y="1283"/>
                  </a:lnTo>
                  <a:lnTo>
                    <a:pt x="3454" y="1273"/>
                  </a:lnTo>
                  <a:lnTo>
                    <a:pt x="3460" y="1264"/>
                  </a:lnTo>
                  <a:lnTo>
                    <a:pt x="3465" y="1250"/>
                  </a:lnTo>
                  <a:lnTo>
                    <a:pt x="3467" y="1239"/>
                  </a:lnTo>
                  <a:lnTo>
                    <a:pt x="3469" y="1223"/>
                  </a:lnTo>
                  <a:close/>
                  <a:moveTo>
                    <a:pt x="3319" y="1223"/>
                  </a:moveTo>
                  <a:lnTo>
                    <a:pt x="3319" y="1206"/>
                  </a:lnTo>
                  <a:lnTo>
                    <a:pt x="3325" y="1189"/>
                  </a:lnTo>
                  <a:lnTo>
                    <a:pt x="3331" y="1174"/>
                  </a:lnTo>
                  <a:lnTo>
                    <a:pt x="3341" y="1158"/>
                  </a:lnTo>
                  <a:lnTo>
                    <a:pt x="3354" y="1147"/>
                  </a:lnTo>
                  <a:lnTo>
                    <a:pt x="3369" y="1139"/>
                  </a:lnTo>
                  <a:lnTo>
                    <a:pt x="3377" y="1135"/>
                  </a:lnTo>
                  <a:lnTo>
                    <a:pt x="3387" y="1133"/>
                  </a:lnTo>
                  <a:lnTo>
                    <a:pt x="3396" y="1131"/>
                  </a:lnTo>
                  <a:lnTo>
                    <a:pt x="3406" y="1131"/>
                  </a:lnTo>
                  <a:lnTo>
                    <a:pt x="3417" y="1131"/>
                  </a:lnTo>
                  <a:lnTo>
                    <a:pt x="3427" y="1133"/>
                  </a:lnTo>
                  <a:lnTo>
                    <a:pt x="3435" y="1135"/>
                  </a:lnTo>
                  <a:lnTo>
                    <a:pt x="3444" y="1139"/>
                  </a:lnTo>
                  <a:lnTo>
                    <a:pt x="3460" y="1147"/>
                  </a:lnTo>
                  <a:lnTo>
                    <a:pt x="3471" y="1158"/>
                  </a:lnTo>
                  <a:lnTo>
                    <a:pt x="3481" y="1172"/>
                  </a:lnTo>
                  <a:lnTo>
                    <a:pt x="3488" y="1189"/>
                  </a:lnTo>
                  <a:lnTo>
                    <a:pt x="3492" y="1204"/>
                  </a:lnTo>
                  <a:lnTo>
                    <a:pt x="3494" y="1223"/>
                  </a:lnTo>
                  <a:lnTo>
                    <a:pt x="3492" y="1241"/>
                  </a:lnTo>
                  <a:lnTo>
                    <a:pt x="3488" y="1258"/>
                  </a:lnTo>
                  <a:lnTo>
                    <a:pt x="3481" y="1273"/>
                  </a:lnTo>
                  <a:lnTo>
                    <a:pt x="3471" y="1287"/>
                  </a:lnTo>
                  <a:lnTo>
                    <a:pt x="3460" y="1298"/>
                  </a:lnTo>
                  <a:lnTo>
                    <a:pt x="3444" y="1308"/>
                  </a:lnTo>
                  <a:lnTo>
                    <a:pt x="3437" y="1312"/>
                  </a:lnTo>
                  <a:lnTo>
                    <a:pt x="3427" y="1314"/>
                  </a:lnTo>
                  <a:lnTo>
                    <a:pt x="3417" y="1316"/>
                  </a:lnTo>
                  <a:lnTo>
                    <a:pt x="3408" y="1316"/>
                  </a:lnTo>
                  <a:lnTo>
                    <a:pt x="3396" y="1316"/>
                  </a:lnTo>
                  <a:lnTo>
                    <a:pt x="3387" y="1314"/>
                  </a:lnTo>
                  <a:lnTo>
                    <a:pt x="3379" y="1312"/>
                  </a:lnTo>
                  <a:lnTo>
                    <a:pt x="3369" y="1308"/>
                  </a:lnTo>
                  <a:lnTo>
                    <a:pt x="3354" y="1298"/>
                  </a:lnTo>
                  <a:lnTo>
                    <a:pt x="3342" y="1287"/>
                  </a:lnTo>
                  <a:lnTo>
                    <a:pt x="3331" y="1273"/>
                  </a:lnTo>
                  <a:lnTo>
                    <a:pt x="3325" y="1258"/>
                  </a:lnTo>
                  <a:lnTo>
                    <a:pt x="3319" y="1241"/>
                  </a:lnTo>
                  <a:lnTo>
                    <a:pt x="3319" y="1223"/>
                  </a:lnTo>
                  <a:close/>
                  <a:moveTo>
                    <a:pt x="3229" y="1154"/>
                  </a:moveTo>
                  <a:lnTo>
                    <a:pt x="3179" y="1154"/>
                  </a:lnTo>
                  <a:lnTo>
                    <a:pt x="3179" y="1135"/>
                  </a:lnTo>
                  <a:lnTo>
                    <a:pt x="3304" y="1135"/>
                  </a:lnTo>
                  <a:lnTo>
                    <a:pt x="3304" y="1154"/>
                  </a:lnTo>
                  <a:lnTo>
                    <a:pt x="3254" y="1154"/>
                  </a:lnTo>
                  <a:lnTo>
                    <a:pt x="3254" y="1312"/>
                  </a:lnTo>
                  <a:lnTo>
                    <a:pt x="3229" y="1312"/>
                  </a:lnTo>
                  <a:lnTo>
                    <a:pt x="3229" y="1154"/>
                  </a:lnTo>
                  <a:close/>
                  <a:moveTo>
                    <a:pt x="3022" y="1223"/>
                  </a:moveTo>
                  <a:lnTo>
                    <a:pt x="3022" y="1204"/>
                  </a:lnTo>
                  <a:lnTo>
                    <a:pt x="3028" y="1189"/>
                  </a:lnTo>
                  <a:lnTo>
                    <a:pt x="3033" y="1172"/>
                  </a:lnTo>
                  <a:lnTo>
                    <a:pt x="3045" y="1158"/>
                  </a:lnTo>
                  <a:lnTo>
                    <a:pt x="3056" y="1147"/>
                  </a:lnTo>
                  <a:lnTo>
                    <a:pt x="3072" y="1139"/>
                  </a:lnTo>
                  <a:lnTo>
                    <a:pt x="3079" y="1135"/>
                  </a:lnTo>
                  <a:lnTo>
                    <a:pt x="3089" y="1133"/>
                  </a:lnTo>
                  <a:lnTo>
                    <a:pt x="3099" y="1131"/>
                  </a:lnTo>
                  <a:lnTo>
                    <a:pt x="3108" y="1131"/>
                  </a:lnTo>
                  <a:lnTo>
                    <a:pt x="3126" y="1131"/>
                  </a:lnTo>
                  <a:lnTo>
                    <a:pt x="3137" y="1135"/>
                  </a:lnTo>
                  <a:lnTo>
                    <a:pt x="3149" y="1139"/>
                  </a:lnTo>
                  <a:lnTo>
                    <a:pt x="3160" y="1145"/>
                  </a:lnTo>
                  <a:lnTo>
                    <a:pt x="3149" y="1162"/>
                  </a:lnTo>
                  <a:lnTo>
                    <a:pt x="3139" y="1158"/>
                  </a:lnTo>
                  <a:lnTo>
                    <a:pt x="3129" y="1154"/>
                  </a:lnTo>
                  <a:lnTo>
                    <a:pt x="3120" y="1152"/>
                  </a:lnTo>
                  <a:lnTo>
                    <a:pt x="3108" y="1150"/>
                  </a:lnTo>
                  <a:lnTo>
                    <a:pt x="3093" y="1152"/>
                  </a:lnTo>
                  <a:lnTo>
                    <a:pt x="3081" y="1156"/>
                  </a:lnTo>
                  <a:lnTo>
                    <a:pt x="3070" y="1164"/>
                  </a:lnTo>
                  <a:lnTo>
                    <a:pt x="3062" y="1174"/>
                  </a:lnTo>
                  <a:lnTo>
                    <a:pt x="3054" y="1183"/>
                  </a:lnTo>
                  <a:lnTo>
                    <a:pt x="3051" y="1197"/>
                  </a:lnTo>
                  <a:lnTo>
                    <a:pt x="3047" y="1208"/>
                  </a:lnTo>
                  <a:lnTo>
                    <a:pt x="3047" y="1223"/>
                  </a:lnTo>
                  <a:lnTo>
                    <a:pt x="3047" y="1237"/>
                  </a:lnTo>
                  <a:lnTo>
                    <a:pt x="3051" y="1250"/>
                  </a:lnTo>
                  <a:lnTo>
                    <a:pt x="3054" y="1262"/>
                  </a:lnTo>
                  <a:lnTo>
                    <a:pt x="3062" y="1273"/>
                  </a:lnTo>
                  <a:lnTo>
                    <a:pt x="3070" y="1283"/>
                  </a:lnTo>
                  <a:lnTo>
                    <a:pt x="3081" y="1289"/>
                  </a:lnTo>
                  <a:lnTo>
                    <a:pt x="3095" y="1293"/>
                  </a:lnTo>
                  <a:lnTo>
                    <a:pt x="3108" y="1294"/>
                  </a:lnTo>
                  <a:lnTo>
                    <a:pt x="3122" y="1294"/>
                  </a:lnTo>
                  <a:lnTo>
                    <a:pt x="3133" y="1291"/>
                  </a:lnTo>
                  <a:lnTo>
                    <a:pt x="3143" y="1287"/>
                  </a:lnTo>
                  <a:lnTo>
                    <a:pt x="3152" y="1279"/>
                  </a:lnTo>
                  <a:lnTo>
                    <a:pt x="3162" y="1298"/>
                  </a:lnTo>
                  <a:lnTo>
                    <a:pt x="3154" y="1304"/>
                  </a:lnTo>
                  <a:lnTo>
                    <a:pt x="3141" y="1310"/>
                  </a:lnTo>
                  <a:lnTo>
                    <a:pt x="3126" y="1314"/>
                  </a:lnTo>
                  <a:lnTo>
                    <a:pt x="3108" y="1316"/>
                  </a:lnTo>
                  <a:lnTo>
                    <a:pt x="3099" y="1316"/>
                  </a:lnTo>
                  <a:lnTo>
                    <a:pt x="3089" y="1314"/>
                  </a:lnTo>
                  <a:lnTo>
                    <a:pt x="3079" y="1312"/>
                  </a:lnTo>
                  <a:lnTo>
                    <a:pt x="3070" y="1308"/>
                  </a:lnTo>
                  <a:lnTo>
                    <a:pt x="3056" y="1298"/>
                  </a:lnTo>
                  <a:lnTo>
                    <a:pt x="3043" y="1287"/>
                  </a:lnTo>
                  <a:lnTo>
                    <a:pt x="3033" y="1273"/>
                  </a:lnTo>
                  <a:lnTo>
                    <a:pt x="3026" y="1258"/>
                  </a:lnTo>
                  <a:lnTo>
                    <a:pt x="3022" y="1241"/>
                  </a:lnTo>
                  <a:lnTo>
                    <a:pt x="3022" y="1223"/>
                  </a:lnTo>
                  <a:close/>
                  <a:moveTo>
                    <a:pt x="2958" y="1250"/>
                  </a:moveTo>
                  <a:lnTo>
                    <a:pt x="2937" y="1193"/>
                  </a:lnTo>
                  <a:lnTo>
                    <a:pt x="2932" y="1175"/>
                  </a:lnTo>
                  <a:lnTo>
                    <a:pt x="2928" y="1162"/>
                  </a:lnTo>
                  <a:lnTo>
                    <a:pt x="2922" y="1175"/>
                  </a:lnTo>
                  <a:lnTo>
                    <a:pt x="2916" y="1193"/>
                  </a:lnTo>
                  <a:lnTo>
                    <a:pt x="2895" y="1250"/>
                  </a:lnTo>
                  <a:lnTo>
                    <a:pt x="2958" y="1250"/>
                  </a:lnTo>
                  <a:close/>
                  <a:moveTo>
                    <a:pt x="2916" y="1135"/>
                  </a:moveTo>
                  <a:lnTo>
                    <a:pt x="2939" y="1135"/>
                  </a:lnTo>
                  <a:lnTo>
                    <a:pt x="3008" y="1312"/>
                  </a:lnTo>
                  <a:lnTo>
                    <a:pt x="2982" y="1312"/>
                  </a:lnTo>
                  <a:lnTo>
                    <a:pt x="2968" y="1270"/>
                  </a:lnTo>
                  <a:lnTo>
                    <a:pt x="2887" y="1270"/>
                  </a:lnTo>
                  <a:lnTo>
                    <a:pt x="2872" y="1312"/>
                  </a:lnTo>
                  <a:lnTo>
                    <a:pt x="2849" y="1312"/>
                  </a:lnTo>
                  <a:lnTo>
                    <a:pt x="2916" y="1135"/>
                  </a:lnTo>
                  <a:close/>
                  <a:moveTo>
                    <a:pt x="2672" y="1135"/>
                  </a:moveTo>
                  <a:lnTo>
                    <a:pt x="2697" y="1135"/>
                  </a:lnTo>
                  <a:lnTo>
                    <a:pt x="2697" y="1208"/>
                  </a:lnTo>
                  <a:lnTo>
                    <a:pt x="2793" y="1208"/>
                  </a:lnTo>
                  <a:lnTo>
                    <a:pt x="2793" y="1135"/>
                  </a:lnTo>
                  <a:lnTo>
                    <a:pt x="2818" y="1135"/>
                  </a:lnTo>
                  <a:lnTo>
                    <a:pt x="2818" y="1312"/>
                  </a:lnTo>
                  <a:lnTo>
                    <a:pt x="2793" y="1312"/>
                  </a:lnTo>
                  <a:lnTo>
                    <a:pt x="2793" y="1229"/>
                  </a:lnTo>
                  <a:lnTo>
                    <a:pt x="2697" y="1229"/>
                  </a:lnTo>
                  <a:lnTo>
                    <a:pt x="2697" y="1312"/>
                  </a:lnTo>
                  <a:lnTo>
                    <a:pt x="2672" y="1312"/>
                  </a:lnTo>
                  <a:lnTo>
                    <a:pt x="2672" y="1135"/>
                  </a:lnTo>
                  <a:close/>
                  <a:moveTo>
                    <a:pt x="2509" y="1293"/>
                  </a:moveTo>
                  <a:lnTo>
                    <a:pt x="2519" y="1293"/>
                  </a:lnTo>
                  <a:lnTo>
                    <a:pt x="2526" y="1291"/>
                  </a:lnTo>
                  <a:lnTo>
                    <a:pt x="2534" y="1289"/>
                  </a:lnTo>
                  <a:lnTo>
                    <a:pt x="2542" y="1285"/>
                  </a:lnTo>
                  <a:lnTo>
                    <a:pt x="2546" y="1281"/>
                  </a:lnTo>
                  <a:lnTo>
                    <a:pt x="2550" y="1275"/>
                  </a:lnTo>
                  <a:lnTo>
                    <a:pt x="2551" y="1270"/>
                  </a:lnTo>
                  <a:lnTo>
                    <a:pt x="2551" y="1262"/>
                  </a:lnTo>
                  <a:lnTo>
                    <a:pt x="2551" y="1256"/>
                  </a:lnTo>
                  <a:lnTo>
                    <a:pt x="2550" y="1248"/>
                  </a:lnTo>
                  <a:lnTo>
                    <a:pt x="2546" y="1243"/>
                  </a:lnTo>
                  <a:lnTo>
                    <a:pt x="2542" y="1239"/>
                  </a:lnTo>
                  <a:lnTo>
                    <a:pt x="2536" y="1235"/>
                  </a:lnTo>
                  <a:lnTo>
                    <a:pt x="2528" y="1231"/>
                  </a:lnTo>
                  <a:lnTo>
                    <a:pt x="2521" y="1229"/>
                  </a:lnTo>
                  <a:lnTo>
                    <a:pt x="2511" y="1229"/>
                  </a:lnTo>
                  <a:lnTo>
                    <a:pt x="2484" y="1229"/>
                  </a:lnTo>
                  <a:lnTo>
                    <a:pt x="2484" y="1293"/>
                  </a:lnTo>
                  <a:lnTo>
                    <a:pt x="2509" y="1293"/>
                  </a:lnTo>
                  <a:close/>
                  <a:moveTo>
                    <a:pt x="2507" y="1210"/>
                  </a:moveTo>
                  <a:lnTo>
                    <a:pt x="2517" y="1210"/>
                  </a:lnTo>
                  <a:lnTo>
                    <a:pt x="2525" y="1208"/>
                  </a:lnTo>
                  <a:lnTo>
                    <a:pt x="2530" y="1206"/>
                  </a:lnTo>
                  <a:lnTo>
                    <a:pt x="2536" y="1202"/>
                  </a:lnTo>
                  <a:lnTo>
                    <a:pt x="2538" y="1198"/>
                  </a:lnTo>
                  <a:lnTo>
                    <a:pt x="2542" y="1195"/>
                  </a:lnTo>
                  <a:lnTo>
                    <a:pt x="2544" y="1187"/>
                  </a:lnTo>
                  <a:lnTo>
                    <a:pt x="2544" y="1181"/>
                  </a:lnTo>
                  <a:lnTo>
                    <a:pt x="2544" y="1174"/>
                  </a:lnTo>
                  <a:lnTo>
                    <a:pt x="2542" y="1168"/>
                  </a:lnTo>
                  <a:lnTo>
                    <a:pt x="2538" y="1164"/>
                  </a:lnTo>
                  <a:lnTo>
                    <a:pt x="2534" y="1160"/>
                  </a:lnTo>
                  <a:lnTo>
                    <a:pt x="2530" y="1158"/>
                  </a:lnTo>
                  <a:lnTo>
                    <a:pt x="2523" y="1156"/>
                  </a:lnTo>
                  <a:lnTo>
                    <a:pt x="2515" y="1154"/>
                  </a:lnTo>
                  <a:lnTo>
                    <a:pt x="2507" y="1154"/>
                  </a:lnTo>
                  <a:lnTo>
                    <a:pt x="2484" y="1154"/>
                  </a:lnTo>
                  <a:lnTo>
                    <a:pt x="2484" y="1210"/>
                  </a:lnTo>
                  <a:lnTo>
                    <a:pt x="2507" y="1210"/>
                  </a:lnTo>
                  <a:close/>
                  <a:moveTo>
                    <a:pt x="2459" y="1135"/>
                  </a:moveTo>
                  <a:lnTo>
                    <a:pt x="2509" y="1135"/>
                  </a:lnTo>
                  <a:lnTo>
                    <a:pt x="2521" y="1135"/>
                  </a:lnTo>
                  <a:lnTo>
                    <a:pt x="2532" y="1137"/>
                  </a:lnTo>
                  <a:lnTo>
                    <a:pt x="2542" y="1141"/>
                  </a:lnTo>
                  <a:lnTo>
                    <a:pt x="2551" y="1145"/>
                  </a:lnTo>
                  <a:lnTo>
                    <a:pt x="2559" y="1150"/>
                  </a:lnTo>
                  <a:lnTo>
                    <a:pt x="2563" y="1158"/>
                  </a:lnTo>
                  <a:lnTo>
                    <a:pt x="2567" y="1168"/>
                  </a:lnTo>
                  <a:lnTo>
                    <a:pt x="2569" y="1179"/>
                  </a:lnTo>
                  <a:lnTo>
                    <a:pt x="2567" y="1187"/>
                  </a:lnTo>
                  <a:lnTo>
                    <a:pt x="2567" y="1193"/>
                  </a:lnTo>
                  <a:lnTo>
                    <a:pt x="2563" y="1198"/>
                  </a:lnTo>
                  <a:lnTo>
                    <a:pt x="2559" y="1204"/>
                  </a:lnTo>
                  <a:lnTo>
                    <a:pt x="2555" y="1210"/>
                  </a:lnTo>
                  <a:lnTo>
                    <a:pt x="2550" y="1214"/>
                  </a:lnTo>
                  <a:lnTo>
                    <a:pt x="2544" y="1216"/>
                  </a:lnTo>
                  <a:lnTo>
                    <a:pt x="2536" y="1218"/>
                  </a:lnTo>
                  <a:lnTo>
                    <a:pt x="2536" y="1220"/>
                  </a:lnTo>
                  <a:lnTo>
                    <a:pt x="2544" y="1222"/>
                  </a:lnTo>
                  <a:lnTo>
                    <a:pt x="2551" y="1223"/>
                  </a:lnTo>
                  <a:lnTo>
                    <a:pt x="2559" y="1227"/>
                  </a:lnTo>
                  <a:lnTo>
                    <a:pt x="2565" y="1233"/>
                  </a:lnTo>
                  <a:lnTo>
                    <a:pt x="2569" y="1239"/>
                  </a:lnTo>
                  <a:lnTo>
                    <a:pt x="2573" y="1246"/>
                  </a:lnTo>
                  <a:lnTo>
                    <a:pt x="2574" y="1254"/>
                  </a:lnTo>
                  <a:lnTo>
                    <a:pt x="2576" y="1262"/>
                  </a:lnTo>
                  <a:lnTo>
                    <a:pt x="2574" y="1275"/>
                  </a:lnTo>
                  <a:lnTo>
                    <a:pt x="2571" y="1285"/>
                  </a:lnTo>
                  <a:lnTo>
                    <a:pt x="2565" y="1294"/>
                  </a:lnTo>
                  <a:lnTo>
                    <a:pt x="2557" y="1300"/>
                  </a:lnTo>
                  <a:lnTo>
                    <a:pt x="2548" y="1306"/>
                  </a:lnTo>
                  <a:lnTo>
                    <a:pt x="2536" y="1310"/>
                  </a:lnTo>
                  <a:lnTo>
                    <a:pt x="2523" y="1312"/>
                  </a:lnTo>
                  <a:lnTo>
                    <a:pt x="2509" y="1312"/>
                  </a:lnTo>
                  <a:lnTo>
                    <a:pt x="2459" y="1312"/>
                  </a:lnTo>
                  <a:lnTo>
                    <a:pt x="2459" y="1135"/>
                  </a:lnTo>
                  <a:close/>
                  <a:moveTo>
                    <a:pt x="2338" y="1223"/>
                  </a:moveTo>
                  <a:lnTo>
                    <a:pt x="2336" y="1210"/>
                  </a:lnTo>
                  <a:lnTo>
                    <a:pt x="2334" y="1197"/>
                  </a:lnTo>
                  <a:lnTo>
                    <a:pt x="2329" y="1183"/>
                  </a:lnTo>
                  <a:lnTo>
                    <a:pt x="2321" y="1174"/>
                  </a:lnTo>
                  <a:lnTo>
                    <a:pt x="2313" y="1164"/>
                  </a:lnTo>
                  <a:lnTo>
                    <a:pt x="2302" y="1158"/>
                  </a:lnTo>
                  <a:lnTo>
                    <a:pt x="2290" y="1152"/>
                  </a:lnTo>
                  <a:lnTo>
                    <a:pt x="2275" y="1150"/>
                  </a:lnTo>
                  <a:lnTo>
                    <a:pt x="2260" y="1152"/>
                  </a:lnTo>
                  <a:lnTo>
                    <a:pt x="2248" y="1156"/>
                  </a:lnTo>
                  <a:lnTo>
                    <a:pt x="2237" y="1164"/>
                  </a:lnTo>
                  <a:lnTo>
                    <a:pt x="2227" y="1172"/>
                  </a:lnTo>
                  <a:lnTo>
                    <a:pt x="2221" y="1183"/>
                  </a:lnTo>
                  <a:lnTo>
                    <a:pt x="2215" y="1195"/>
                  </a:lnTo>
                  <a:lnTo>
                    <a:pt x="2214" y="1208"/>
                  </a:lnTo>
                  <a:lnTo>
                    <a:pt x="2212" y="1223"/>
                  </a:lnTo>
                  <a:lnTo>
                    <a:pt x="2214" y="1237"/>
                  </a:lnTo>
                  <a:lnTo>
                    <a:pt x="2215" y="1250"/>
                  </a:lnTo>
                  <a:lnTo>
                    <a:pt x="2221" y="1264"/>
                  </a:lnTo>
                  <a:lnTo>
                    <a:pt x="2227" y="1273"/>
                  </a:lnTo>
                  <a:lnTo>
                    <a:pt x="2237" y="1283"/>
                  </a:lnTo>
                  <a:lnTo>
                    <a:pt x="2248" y="1291"/>
                  </a:lnTo>
                  <a:lnTo>
                    <a:pt x="2260" y="1294"/>
                  </a:lnTo>
                  <a:lnTo>
                    <a:pt x="2275" y="1296"/>
                  </a:lnTo>
                  <a:lnTo>
                    <a:pt x="2288" y="1294"/>
                  </a:lnTo>
                  <a:lnTo>
                    <a:pt x="2302" y="1291"/>
                  </a:lnTo>
                  <a:lnTo>
                    <a:pt x="2313" y="1283"/>
                  </a:lnTo>
                  <a:lnTo>
                    <a:pt x="2321" y="1273"/>
                  </a:lnTo>
                  <a:lnTo>
                    <a:pt x="2329" y="1264"/>
                  </a:lnTo>
                  <a:lnTo>
                    <a:pt x="2333" y="1250"/>
                  </a:lnTo>
                  <a:lnTo>
                    <a:pt x="2336" y="1239"/>
                  </a:lnTo>
                  <a:lnTo>
                    <a:pt x="2338" y="1223"/>
                  </a:lnTo>
                  <a:close/>
                  <a:moveTo>
                    <a:pt x="2187" y="1223"/>
                  </a:moveTo>
                  <a:lnTo>
                    <a:pt x="2189" y="1206"/>
                  </a:lnTo>
                  <a:lnTo>
                    <a:pt x="2192" y="1189"/>
                  </a:lnTo>
                  <a:lnTo>
                    <a:pt x="2200" y="1174"/>
                  </a:lnTo>
                  <a:lnTo>
                    <a:pt x="2210" y="1158"/>
                  </a:lnTo>
                  <a:lnTo>
                    <a:pt x="2221" y="1147"/>
                  </a:lnTo>
                  <a:lnTo>
                    <a:pt x="2237" y="1139"/>
                  </a:lnTo>
                  <a:lnTo>
                    <a:pt x="2246" y="1135"/>
                  </a:lnTo>
                  <a:lnTo>
                    <a:pt x="2254" y="1133"/>
                  </a:lnTo>
                  <a:lnTo>
                    <a:pt x="2263" y="1131"/>
                  </a:lnTo>
                  <a:lnTo>
                    <a:pt x="2275" y="1131"/>
                  </a:lnTo>
                  <a:lnTo>
                    <a:pt x="2285" y="1131"/>
                  </a:lnTo>
                  <a:lnTo>
                    <a:pt x="2294" y="1133"/>
                  </a:lnTo>
                  <a:lnTo>
                    <a:pt x="2304" y="1135"/>
                  </a:lnTo>
                  <a:lnTo>
                    <a:pt x="2311" y="1139"/>
                  </a:lnTo>
                  <a:lnTo>
                    <a:pt x="2327" y="1147"/>
                  </a:lnTo>
                  <a:lnTo>
                    <a:pt x="2340" y="1158"/>
                  </a:lnTo>
                  <a:lnTo>
                    <a:pt x="2350" y="1172"/>
                  </a:lnTo>
                  <a:lnTo>
                    <a:pt x="2358" y="1189"/>
                  </a:lnTo>
                  <a:lnTo>
                    <a:pt x="2361" y="1204"/>
                  </a:lnTo>
                  <a:lnTo>
                    <a:pt x="2363" y="1223"/>
                  </a:lnTo>
                  <a:lnTo>
                    <a:pt x="2361" y="1241"/>
                  </a:lnTo>
                  <a:lnTo>
                    <a:pt x="2358" y="1258"/>
                  </a:lnTo>
                  <a:lnTo>
                    <a:pt x="2350" y="1273"/>
                  </a:lnTo>
                  <a:lnTo>
                    <a:pt x="2340" y="1287"/>
                  </a:lnTo>
                  <a:lnTo>
                    <a:pt x="2327" y="1298"/>
                  </a:lnTo>
                  <a:lnTo>
                    <a:pt x="2311" y="1308"/>
                  </a:lnTo>
                  <a:lnTo>
                    <a:pt x="2304" y="1312"/>
                  </a:lnTo>
                  <a:lnTo>
                    <a:pt x="2294" y="1314"/>
                  </a:lnTo>
                  <a:lnTo>
                    <a:pt x="2285" y="1316"/>
                  </a:lnTo>
                  <a:lnTo>
                    <a:pt x="2275" y="1316"/>
                  </a:lnTo>
                  <a:lnTo>
                    <a:pt x="2265" y="1316"/>
                  </a:lnTo>
                  <a:lnTo>
                    <a:pt x="2256" y="1314"/>
                  </a:lnTo>
                  <a:lnTo>
                    <a:pt x="2246" y="1312"/>
                  </a:lnTo>
                  <a:lnTo>
                    <a:pt x="2238" y="1308"/>
                  </a:lnTo>
                  <a:lnTo>
                    <a:pt x="2223" y="1298"/>
                  </a:lnTo>
                  <a:lnTo>
                    <a:pt x="2210" y="1287"/>
                  </a:lnTo>
                  <a:lnTo>
                    <a:pt x="2200" y="1273"/>
                  </a:lnTo>
                  <a:lnTo>
                    <a:pt x="2192" y="1258"/>
                  </a:lnTo>
                  <a:lnTo>
                    <a:pt x="2189" y="1241"/>
                  </a:lnTo>
                  <a:lnTo>
                    <a:pt x="2187" y="1223"/>
                  </a:lnTo>
                  <a:close/>
                  <a:moveTo>
                    <a:pt x="2075" y="1135"/>
                  </a:moveTo>
                  <a:lnTo>
                    <a:pt x="2171" y="1135"/>
                  </a:lnTo>
                  <a:lnTo>
                    <a:pt x="2171" y="1154"/>
                  </a:lnTo>
                  <a:lnTo>
                    <a:pt x="2100" y="1154"/>
                  </a:lnTo>
                  <a:lnTo>
                    <a:pt x="2100" y="1312"/>
                  </a:lnTo>
                  <a:lnTo>
                    <a:pt x="2075" y="1312"/>
                  </a:lnTo>
                  <a:lnTo>
                    <a:pt x="2075" y="1135"/>
                  </a:lnTo>
                  <a:close/>
                  <a:moveTo>
                    <a:pt x="1941" y="1135"/>
                  </a:moveTo>
                  <a:lnTo>
                    <a:pt x="2033" y="1135"/>
                  </a:lnTo>
                  <a:lnTo>
                    <a:pt x="2033" y="1154"/>
                  </a:lnTo>
                  <a:lnTo>
                    <a:pt x="1964" y="1154"/>
                  </a:lnTo>
                  <a:lnTo>
                    <a:pt x="1964" y="1208"/>
                  </a:lnTo>
                  <a:lnTo>
                    <a:pt x="2025" y="1208"/>
                  </a:lnTo>
                  <a:lnTo>
                    <a:pt x="2025" y="1227"/>
                  </a:lnTo>
                  <a:lnTo>
                    <a:pt x="1964" y="1227"/>
                  </a:lnTo>
                  <a:lnTo>
                    <a:pt x="1964" y="1293"/>
                  </a:lnTo>
                  <a:lnTo>
                    <a:pt x="2035" y="1293"/>
                  </a:lnTo>
                  <a:lnTo>
                    <a:pt x="2035" y="1312"/>
                  </a:lnTo>
                  <a:lnTo>
                    <a:pt x="1941" y="1312"/>
                  </a:lnTo>
                  <a:lnTo>
                    <a:pt x="1941" y="1135"/>
                  </a:lnTo>
                  <a:close/>
                  <a:moveTo>
                    <a:pt x="1879" y="1312"/>
                  </a:moveTo>
                  <a:lnTo>
                    <a:pt x="1668" y="1312"/>
                  </a:lnTo>
                  <a:lnTo>
                    <a:pt x="1668" y="1135"/>
                  </a:lnTo>
                  <a:lnTo>
                    <a:pt x="1691" y="1135"/>
                  </a:lnTo>
                  <a:lnTo>
                    <a:pt x="1691" y="1293"/>
                  </a:lnTo>
                  <a:lnTo>
                    <a:pt x="1764" y="1293"/>
                  </a:lnTo>
                  <a:lnTo>
                    <a:pt x="1764" y="1135"/>
                  </a:lnTo>
                  <a:lnTo>
                    <a:pt x="1787" y="1135"/>
                  </a:lnTo>
                  <a:lnTo>
                    <a:pt x="1787" y="1293"/>
                  </a:lnTo>
                  <a:lnTo>
                    <a:pt x="1860" y="1293"/>
                  </a:lnTo>
                  <a:lnTo>
                    <a:pt x="1860" y="1135"/>
                  </a:lnTo>
                  <a:lnTo>
                    <a:pt x="1883" y="1135"/>
                  </a:lnTo>
                  <a:lnTo>
                    <a:pt x="1883" y="1293"/>
                  </a:lnTo>
                  <a:lnTo>
                    <a:pt x="1902" y="1293"/>
                  </a:lnTo>
                  <a:lnTo>
                    <a:pt x="1897" y="1352"/>
                  </a:lnTo>
                  <a:lnTo>
                    <a:pt x="1881" y="1352"/>
                  </a:lnTo>
                  <a:lnTo>
                    <a:pt x="1879" y="1312"/>
                  </a:lnTo>
                  <a:close/>
                  <a:moveTo>
                    <a:pt x="1511" y="1312"/>
                  </a:moveTo>
                  <a:lnTo>
                    <a:pt x="1515" y="1293"/>
                  </a:lnTo>
                  <a:lnTo>
                    <a:pt x="1518" y="1294"/>
                  </a:lnTo>
                  <a:lnTo>
                    <a:pt x="1524" y="1294"/>
                  </a:lnTo>
                  <a:lnTo>
                    <a:pt x="1530" y="1294"/>
                  </a:lnTo>
                  <a:lnTo>
                    <a:pt x="1534" y="1293"/>
                  </a:lnTo>
                  <a:lnTo>
                    <a:pt x="1538" y="1291"/>
                  </a:lnTo>
                  <a:lnTo>
                    <a:pt x="1542" y="1287"/>
                  </a:lnTo>
                  <a:lnTo>
                    <a:pt x="1549" y="1279"/>
                  </a:lnTo>
                  <a:lnTo>
                    <a:pt x="1555" y="1266"/>
                  </a:lnTo>
                  <a:lnTo>
                    <a:pt x="1561" y="1256"/>
                  </a:lnTo>
                  <a:lnTo>
                    <a:pt x="1507" y="1135"/>
                  </a:lnTo>
                  <a:lnTo>
                    <a:pt x="1530" y="1135"/>
                  </a:lnTo>
                  <a:lnTo>
                    <a:pt x="1572" y="1229"/>
                  </a:lnTo>
                  <a:lnTo>
                    <a:pt x="1614" y="1135"/>
                  </a:lnTo>
                  <a:lnTo>
                    <a:pt x="1638" y="1135"/>
                  </a:lnTo>
                  <a:lnTo>
                    <a:pt x="1574" y="1275"/>
                  </a:lnTo>
                  <a:lnTo>
                    <a:pt x="1570" y="1285"/>
                  </a:lnTo>
                  <a:lnTo>
                    <a:pt x="1565" y="1293"/>
                  </a:lnTo>
                  <a:lnTo>
                    <a:pt x="1559" y="1298"/>
                  </a:lnTo>
                  <a:lnTo>
                    <a:pt x="1553" y="1304"/>
                  </a:lnTo>
                  <a:lnTo>
                    <a:pt x="1547" y="1308"/>
                  </a:lnTo>
                  <a:lnTo>
                    <a:pt x="1540" y="1310"/>
                  </a:lnTo>
                  <a:lnTo>
                    <a:pt x="1532" y="1312"/>
                  </a:lnTo>
                  <a:lnTo>
                    <a:pt x="1524" y="1312"/>
                  </a:lnTo>
                  <a:lnTo>
                    <a:pt x="1517" y="1312"/>
                  </a:lnTo>
                  <a:lnTo>
                    <a:pt x="1511" y="1312"/>
                  </a:lnTo>
                  <a:close/>
                  <a:moveTo>
                    <a:pt x="1440" y="1293"/>
                  </a:moveTo>
                  <a:lnTo>
                    <a:pt x="1440" y="1154"/>
                  </a:lnTo>
                  <a:lnTo>
                    <a:pt x="1382" y="1154"/>
                  </a:lnTo>
                  <a:lnTo>
                    <a:pt x="1376" y="1229"/>
                  </a:lnTo>
                  <a:lnTo>
                    <a:pt x="1373" y="1252"/>
                  </a:lnTo>
                  <a:lnTo>
                    <a:pt x="1369" y="1270"/>
                  </a:lnTo>
                  <a:lnTo>
                    <a:pt x="1363" y="1283"/>
                  </a:lnTo>
                  <a:lnTo>
                    <a:pt x="1355" y="1293"/>
                  </a:lnTo>
                  <a:lnTo>
                    <a:pt x="1440" y="1293"/>
                  </a:lnTo>
                  <a:close/>
                  <a:moveTo>
                    <a:pt x="1315" y="1293"/>
                  </a:moveTo>
                  <a:lnTo>
                    <a:pt x="1330" y="1293"/>
                  </a:lnTo>
                  <a:lnTo>
                    <a:pt x="1334" y="1287"/>
                  </a:lnTo>
                  <a:lnTo>
                    <a:pt x="1338" y="1283"/>
                  </a:lnTo>
                  <a:lnTo>
                    <a:pt x="1342" y="1275"/>
                  </a:lnTo>
                  <a:lnTo>
                    <a:pt x="1346" y="1270"/>
                  </a:lnTo>
                  <a:lnTo>
                    <a:pt x="1350" y="1250"/>
                  </a:lnTo>
                  <a:lnTo>
                    <a:pt x="1351" y="1225"/>
                  </a:lnTo>
                  <a:lnTo>
                    <a:pt x="1361" y="1135"/>
                  </a:lnTo>
                  <a:lnTo>
                    <a:pt x="1465" y="1135"/>
                  </a:lnTo>
                  <a:lnTo>
                    <a:pt x="1465" y="1293"/>
                  </a:lnTo>
                  <a:lnTo>
                    <a:pt x="1482" y="1293"/>
                  </a:lnTo>
                  <a:lnTo>
                    <a:pt x="1476" y="1352"/>
                  </a:lnTo>
                  <a:lnTo>
                    <a:pt x="1461" y="1352"/>
                  </a:lnTo>
                  <a:lnTo>
                    <a:pt x="1457" y="1312"/>
                  </a:lnTo>
                  <a:lnTo>
                    <a:pt x="1338" y="1312"/>
                  </a:lnTo>
                  <a:lnTo>
                    <a:pt x="1334" y="1352"/>
                  </a:lnTo>
                  <a:lnTo>
                    <a:pt x="1319" y="1352"/>
                  </a:lnTo>
                  <a:lnTo>
                    <a:pt x="1315" y="1293"/>
                  </a:lnTo>
                  <a:close/>
                  <a:moveTo>
                    <a:pt x="1192" y="1312"/>
                  </a:moveTo>
                  <a:lnTo>
                    <a:pt x="1196" y="1293"/>
                  </a:lnTo>
                  <a:lnTo>
                    <a:pt x="1200" y="1294"/>
                  </a:lnTo>
                  <a:lnTo>
                    <a:pt x="1204" y="1294"/>
                  </a:lnTo>
                  <a:lnTo>
                    <a:pt x="1213" y="1293"/>
                  </a:lnTo>
                  <a:lnTo>
                    <a:pt x="1223" y="1287"/>
                  </a:lnTo>
                  <a:lnTo>
                    <a:pt x="1229" y="1279"/>
                  </a:lnTo>
                  <a:lnTo>
                    <a:pt x="1236" y="1266"/>
                  </a:lnTo>
                  <a:lnTo>
                    <a:pt x="1240" y="1256"/>
                  </a:lnTo>
                  <a:lnTo>
                    <a:pt x="1186" y="1135"/>
                  </a:lnTo>
                  <a:lnTo>
                    <a:pt x="1209" y="1135"/>
                  </a:lnTo>
                  <a:lnTo>
                    <a:pt x="1252" y="1229"/>
                  </a:lnTo>
                  <a:lnTo>
                    <a:pt x="1294" y="1135"/>
                  </a:lnTo>
                  <a:lnTo>
                    <a:pt x="1317" y="1135"/>
                  </a:lnTo>
                  <a:lnTo>
                    <a:pt x="1255" y="1275"/>
                  </a:lnTo>
                  <a:lnTo>
                    <a:pt x="1252" y="1285"/>
                  </a:lnTo>
                  <a:lnTo>
                    <a:pt x="1246" y="1293"/>
                  </a:lnTo>
                  <a:lnTo>
                    <a:pt x="1240" y="1298"/>
                  </a:lnTo>
                  <a:lnTo>
                    <a:pt x="1234" y="1304"/>
                  </a:lnTo>
                  <a:lnTo>
                    <a:pt x="1229" y="1308"/>
                  </a:lnTo>
                  <a:lnTo>
                    <a:pt x="1221" y="1310"/>
                  </a:lnTo>
                  <a:lnTo>
                    <a:pt x="1213" y="1312"/>
                  </a:lnTo>
                  <a:lnTo>
                    <a:pt x="1204" y="1312"/>
                  </a:lnTo>
                  <a:lnTo>
                    <a:pt x="1198" y="1312"/>
                  </a:lnTo>
                  <a:lnTo>
                    <a:pt x="1192" y="1312"/>
                  </a:lnTo>
                  <a:close/>
                  <a:moveTo>
                    <a:pt x="1094" y="1293"/>
                  </a:moveTo>
                  <a:lnTo>
                    <a:pt x="1104" y="1293"/>
                  </a:lnTo>
                  <a:lnTo>
                    <a:pt x="1113" y="1291"/>
                  </a:lnTo>
                  <a:lnTo>
                    <a:pt x="1121" y="1287"/>
                  </a:lnTo>
                  <a:lnTo>
                    <a:pt x="1127" y="1283"/>
                  </a:lnTo>
                  <a:lnTo>
                    <a:pt x="1131" y="1279"/>
                  </a:lnTo>
                  <a:lnTo>
                    <a:pt x="1134" y="1273"/>
                  </a:lnTo>
                  <a:lnTo>
                    <a:pt x="1136" y="1266"/>
                  </a:lnTo>
                  <a:lnTo>
                    <a:pt x="1136" y="1258"/>
                  </a:lnTo>
                  <a:lnTo>
                    <a:pt x="1136" y="1250"/>
                  </a:lnTo>
                  <a:lnTo>
                    <a:pt x="1134" y="1245"/>
                  </a:lnTo>
                  <a:lnTo>
                    <a:pt x="1131" y="1239"/>
                  </a:lnTo>
                  <a:lnTo>
                    <a:pt x="1127" y="1235"/>
                  </a:lnTo>
                  <a:lnTo>
                    <a:pt x="1121" y="1231"/>
                  </a:lnTo>
                  <a:lnTo>
                    <a:pt x="1113" y="1227"/>
                  </a:lnTo>
                  <a:lnTo>
                    <a:pt x="1106" y="1225"/>
                  </a:lnTo>
                  <a:lnTo>
                    <a:pt x="1096" y="1225"/>
                  </a:lnTo>
                  <a:lnTo>
                    <a:pt x="1069" y="1225"/>
                  </a:lnTo>
                  <a:lnTo>
                    <a:pt x="1069" y="1293"/>
                  </a:lnTo>
                  <a:lnTo>
                    <a:pt x="1094" y="1293"/>
                  </a:lnTo>
                  <a:close/>
                  <a:moveTo>
                    <a:pt x="1044" y="1135"/>
                  </a:moveTo>
                  <a:lnTo>
                    <a:pt x="1146" y="1135"/>
                  </a:lnTo>
                  <a:lnTo>
                    <a:pt x="1146" y="1154"/>
                  </a:lnTo>
                  <a:lnTo>
                    <a:pt x="1069" y="1154"/>
                  </a:lnTo>
                  <a:lnTo>
                    <a:pt x="1069" y="1204"/>
                  </a:lnTo>
                  <a:lnTo>
                    <a:pt x="1098" y="1204"/>
                  </a:lnTo>
                  <a:lnTo>
                    <a:pt x="1111" y="1206"/>
                  </a:lnTo>
                  <a:lnTo>
                    <a:pt x="1123" y="1208"/>
                  </a:lnTo>
                  <a:lnTo>
                    <a:pt x="1134" y="1212"/>
                  </a:lnTo>
                  <a:lnTo>
                    <a:pt x="1142" y="1218"/>
                  </a:lnTo>
                  <a:lnTo>
                    <a:pt x="1150" y="1225"/>
                  </a:lnTo>
                  <a:lnTo>
                    <a:pt x="1156" y="1235"/>
                  </a:lnTo>
                  <a:lnTo>
                    <a:pt x="1159" y="1245"/>
                  </a:lnTo>
                  <a:lnTo>
                    <a:pt x="1161" y="1258"/>
                  </a:lnTo>
                  <a:lnTo>
                    <a:pt x="1159" y="1270"/>
                  </a:lnTo>
                  <a:lnTo>
                    <a:pt x="1158" y="1281"/>
                  </a:lnTo>
                  <a:lnTo>
                    <a:pt x="1152" y="1291"/>
                  </a:lnTo>
                  <a:lnTo>
                    <a:pt x="1144" y="1298"/>
                  </a:lnTo>
                  <a:lnTo>
                    <a:pt x="1134" y="1304"/>
                  </a:lnTo>
                  <a:lnTo>
                    <a:pt x="1123" y="1310"/>
                  </a:lnTo>
                  <a:lnTo>
                    <a:pt x="1110" y="1312"/>
                  </a:lnTo>
                  <a:lnTo>
                    <a:pt x="1094" y="1312"/>
                  </a:lnTo>
                  <a:lnTo>
                    <a:pt x="1044" y="1312"/>
                  </a:lnTo>
                  <a:lnTo>
                    <a:pt x="1044" y="1135"/>
                  </a:lnTo>
                  <a:close/>
                  <a:moveTo>
                    <a:pt x="810" y="1223"/>
                  </a:moveTo>
                  <a:lnTo>
                    <a:pt x="812" y="1204"/>
                  </a:lnTo>
                  <a:lnTo>
                    <a:pt x="816" y="1189"/>
                  </a:lnTo>
                  <a:lnTo>
                    <a:pt x="823" y="1172"/>
                  </a:lnTo>
                  <a:lnTo>
                    <a:pt x="833" y="1158"/>
                  </a:lnTo>
                  <a:lnTo>
                    <a:pt x="846" y="1147"/>
                  </a:lnTo>
                  <a:lnTo>
                    <a:pt x="862" y="1139"/>
                  </a:lnTo>
                  <a:lnTo>
                    <a:pt x="870" y="1135"/>
                  </a:lnTo>
                  <a:lnTo>
                    <a:pt x="879" y="1133"/>
                  </a:lnTo>
                  <a:lnTo>
                    <a:pt x="889" y="1131"/>
                  </a:lnTo>
                  <a:lnTo>
                    <a:pt x="898" y="1131"/>
                  </a:lnTo>
                  <a:lnTo>
                    <a:pt x="914" y="1131"/>
                  </a:lnTo>
                  <a:lnTo>
                    <a:pt x="927" y="1135"/>
                  </a:lnTo>
                  <a:lnTo>
                    <a:pt x="939" y="1139"/>
                  </a:lnTo>
                  <a:lnTo>
                    <a:pt x="948" y="1145"/>
                  </a:lnTo>
                  <a:lnTo>
                    <a:pt x="937" y="1162"/>
                  </a:lnTo>
                  <a:lnTo>
                    <a:pt x="929" y="1158"/>
                  </a:lnTo>
                  <a:lnTo>
                    <a:pt x="919" y="1154"/>
                  </a:lnTo>
                  <a:lnTo>
                    <a:pt x="910" y="1152"/>
                  </a:lnTo>
                  <a:lnTo>
                    <a:pt x="898" y="1150"/>
                  </a:lnTo>
                  <a:lnTo>
                    <a:pt x="883" y="1152"/>
                  </a:lnTo>
                  <a:lnTo>
                    <a:pt x="871" y="1158"/>
                  </a:lnTo>
                  <a:lnTo>
                    <a:pt x="860" y="1164"/>
                  </a:lnTo>
                  <a:lnTo>
                    <a:pt x="850" y="1174"/>
                  </a:lnTo>
                  <a:lnTo>
                    <a:pt x="845" y="1183"/>
                  </a:lnTo>
                  <a:lnTo>
                    <a:pt x="839" y="1197"/>
                  </a:lnTo>
                  <a:lnTo>
                    <a:pt x="837" y="1208"/>
                  </a:lnTo>
                  <a:lnTo>
                    <a:pt x="835" y="1223"/>
                  </a:lnTo>
                  <a:lnTo>
                    <a:pt x="837" y="1237"/>
                  </a:lnTo>
                  <a:lnTo>
                    <a:pt x="839" y="1250"/>
                  </a:lnTo>
                  <a:lnTo>
                    <a:pt x="845" y="1262"/>
                  </a:lnTo>
                  <a:lnTo>
                    <a:pt x="850" y="1273"/>
                  </a:lnTo>
                  <a:lnTo>
                    <a:pt x="860" y="1283"/>
                  </a:lnTo>
                  <a:lnTo>
                    <a:pt x="871" y="1289"/>
                  </a:lnTo>
                  <a:lnTo>
                    <a:pt x="883" y="1293"/>
                  </a:lnTo>
                  <a:lnTo>
                    <a:pt x="898" y="1294"/>
                  </a:lnTo>
                  <a:lnTo>
                    <a:pt x="912" y="1294"/>
                  </a:lnTo>
                  <a:lnTo>
                    <a:pt x="923" y="1291"/>
                  </a:lnTo>
                  <a:lnTo>
                    <a:pt x="933" y="1287"/>
                  </a:lnTo>
                  <a:lnTo>
                    <a:pt x="942" y="1279"/>
                  </a:lnTo>
                  <a:lnTo>
                    <a:pt x="952" y="1298"/>
                  </a:lnTo>
                  <a:lnTo>
                    <a:pt x="944" y="1304"/>
                  </a:lnTo>
                  <a:lnTo>
                    <a:pt x="931" y="1310"/>
                  </a:lnTo>
                  <a:lnTo>
                    <a:pt x="916" y="1314"/>
                  </a:lnTo>
                  <a:lnTo>
                    <a:pt x="898" y="1316"/>
                  </a:lnTo>
                  <a:lnTo>
                    <a:pt x="887" y="1316"/>
                  </a:lnTo>
                  <a:lnTo>
                    <a:pt x="877" y="1314"/>
                  </a:lnTo>
                  <a:lnTo>
                    <a:pt x="870" y="1312"/>
                  </a:lnTo>
                  <a:lnTo>
                    <a:pt x="860" y="1308"/>
                  </a:lnTo>
                  <a:lnTo>
                    <a:pt x="845" y="1298"/>
                  </a:lnTo>
                  <a:lnTo>
                    <a:pt x="833" y="1287"/>
                  </a:lnTo>
                  <a:lnTo>
                    <a:pt x="823" y="1273"/>
                  </a:lnTo>
                  <a:lnTo>
                    <a:pt x="816" y="1258"/>
                  </a:lnTo>
                  <a:lnTo>
                    <a:pt x="812" y="1241"/>
                  </a:lnTo>
                  <a:lnTo>
                    <a:pt x="810" y="1223"/>
                  </a:lnTo>
                  <a:close/>
                  <a:moveTo>
                    <a:pt x="628" y="1135"/>
                  </a:moveTo>
                  <a:lnTo>
                    <a:pt x="651" y="1135"/>
                  </a:lnTo>
                  <a:lnTo>
                    <a:pt x="651" y="1254"/>
                  </a:lnTo>
                  <a:lnTo>
                    <a:pt x="651" y="1270"/>
                  </a:lnTo>
                  <a:lnTo>
                    <a:pt x="651" y="1279"/>
                  </a:lnTo>
                  <a:lnTo>
                    <a:pt x="656" y="1268"/>
                  </a:lnTo>
                  <a:lnTo>
                    <a:pt x="668" y="1250"/>
                  </a:lnTo>
                  <a:lnTo>
                    <a:pt x="747" y="1135"/>
                  </a:lnTo>
                  <a:lnTo>
                    <a:pt x="772" y="1135"/>
                  </a:lnTo>
                  <a:lnTo>
                    <a:pt x="772" y="1312"/>
                  </a:lnTo>
                  <a:lnTo>
                    <a:pt x="749" y="1312"/>
                  </a:lnTo>
                  <a:lnTo>
                    <a:pt x="749" y="1185"/>
                  </a:lnTo>
                  <a:lnTo>
                    <a:pt x="750" y="1174"/>
                  </a:lnTo>
                  <a:lnTo>
                    <a:pt x="750" y="1166"/>
                  </a:lnTo>
                  <a:lnTo>
                    <a:pt x="743" y="1175"/>
                  </a:lnTo>
                  <a:lnTo>
                    <a:pt x="735" y="1189"/>
                  </a:lnTo>
                  <a:lnTo>
                    <a:pt x="651" y="1312"/>
                  </a:lnTo>
                  <a:lnTo>
                    <a:pt x="628" y="1312"/>
                  </a:lnTo>
                  <a:lnTo>
                    <a:pt x="628" y="1135"/>
                  </a:lnTo>
                  <a:close/>
                  <a:moveTo>
                    <a:pt x="522" y="1293"/>
                  </a:moveTo>
                  <a:lnTo>
                    <a:pt x="532" y="1293"/>
                  </a:lnTo>
                  <a:lnTo>
                    <a:pt x="541" y="1291"/>
                  </a:lnTo>
                  <a:lnTo>
                    <a:pt x="549" y="1289"/>
                  </a:lnTo>
                  <a:lnTo>
                    <a:pt x="555" y="1285"/>
                  </a:lnTo>
                  <a:lnTo>
                    <a:pt x="558" y="1281"/>
                  </a:lnTo>
                  <a:lnTo>
                    <a:pt x="562" y="1275"/>
                  </a:lnTo>
                  <a:lnTo>
                    <a:pt x="564" y="1270"/>
                  </a:lnTo>
                  <a:lnTo>
                    <a:pt x="564" y="1262"/>
                  </a:lnTo>
                  <a:lnTo>
                    <a:pt x="564" y="1256"/>
                  </a:lnTo>
                  <a:lnTo>
                    <a:pt x="562" y="1248"/>
                  </a:lnTo>
                  <a:lnTo>
                    <a:pt x="560" y="1243"/>
                  </a:lnTo>
                  <a:lnTo>
                    <a:pt x="557" y="1239"/>
                  </a:lnTo>
                  <a:lnTo>
                    <a:pt x="551" y="1235"/>
                  </a:lnTo>
                  <a:lnTo>
                    <a:pt x="543" y="1231"/>
                  </a:lnTo>
                  <a:lnTo>
                    <a:pt x="534" y="1229"/>
                  </a:lnTo>
                  <a:lnTo>
                    <a:pt x="524" y="1229"/>
                  </a:lnTo>
                  <a:lnTo>
                    <a:pt x="499" y="1229"/>
                  </a:lnTo>
                  <a:lnTo>
                    <a:pt x="499" y="1293"/>
                  </a:lnTo>
                  <a:lnTo>
                    <a:pt x="522" y="1293"/>
                  </a:lnTo>
                  <a:close/>
                  <a:moveTo>
                    <a:pt x="520" y="1210"/>
                  </a:moveTo>
                  <a:lnTo>
                    <a:pt x="530" y="1210"/>
                  </a:lnTo>
                  <a:lnTo>
                    <a:pt x="537" y="1208"/>
                  </a:lnTo>
                  <a:lnTo>
                    <a:pt x="543" y="1206"/>
                  </a:lnTo>
                  <a:lnTo>
                    <a:pt x="549" y="1202"/>
                  </a:lnTo>
                  <a:lnTo>
                    <a:pt x="553" y="1198"/>
                  </a:lnTo>
                  <a:lnTo>
                    <a:pt x="557" y="1195"/>
                  </a:lnTo>
                  <a:lnTo>
                    <a:pt x="557" y="1187"/>
                  </a:lnTo>
                  <a:lnTo>
                    <a:pt x="558" y="1181"/>
                  </a:lnTo>
                  <a:lnTo>
                    <a:pt x="557" y="1174"/>
                  </a:lnTo>
                  <a:lnTo>
                    <a:pt x="557" y="1168"/>
                  </a:lnTo>
                  <a:lnTo>
                    <a:pt x="553" y="1164"/>
                  </a:lnTo>
                  <a:lnTo>
                    <a:pt x="549" y="1160"/>
                  </a:lnTo>
                  <a:lnTo>
                    <a:pt x="543" y="1158"/>
                  </a:lnTo>
                  <a:lnTo>
                    <a:pt x="537" y="1156"/>
                  </a:lnTo>
                  <a:lnTo>
                    <a:pt x="530" y="1154"/>
                  </a:lnTo>
                  <a:lnTo>
                    <a:pt x="522" y="1154"/>
                  </a:lnTo>
                  <a:lnTo>
                    <a:pt x="499" y="1154"/>
                  </a:lnTo>
                  <a:lnTo>
                    <a:pt x="499" y="1210"/>
                  </a:lnTo>
                  <a:lnTo>
                    <a:pt x="520" y="1210"/>
                  </a:lnTo>
                  <a:close/>
                  <a:moveTo>
                    <a:pt x="474" y="1135"/>
                  </a:moveTo>
                  <a:lnTo>
                    <a:pt x="524" y="1135"/>
                  </a:lnTo>
                  <a:lnTo>
                    <a:pt x="535" y="1135"/>
                  </a:lnTo>
                  <a:lnTo>
                    <a:pt x="547" y="1137"/>
                  </a:lnTo>
                  <a:lnTo>
                    <a:pt x="557" y="1141"/>
                  </a:lnTo>
                  <a:lnTo>
                    <a:pt x="566" y="1145"/>
                  </a:lnTo>
                  <a:lnTo>
                    <a:pt x="572" y="1150"/>
                  </a:lnTo>
                  <a:lnTo>
                    <a:pt x="578" y="1158"/>
                  </a:lnTo>
                  <a:lnTo>
                    <a:pt x="582" y="1168"/>
                  </a:lnTo>
                  <a:lnTo>
                    <a:pt x="583" y="1179"/>
                  </a:lnTo>
                  <a:lnTo>
                    <a:pt x="582" y="1187"/>
                  </a:lnTo>
                  <a:lnTo>
                    <a:pt x="580" y="1193"/>
                  </a:lnTo>
                  <a:lnTo>
                    <a:pt x="578" y="1198"/>
                  </a:lnTo>
                  <a:lnTo>
                    <a:pt x="574" y="1204"/>
                  </a:lnTo>
                  <a:lnTo>
                    <a:pt x="570" y="1210"/>
                  </a:lnTo>
                  <a:lnTo>
                    <a:pt x="564" y="1214"/>
                  </a:lnTo>
                  <a:lnTo>
                    <a:pt x="558" y="1216"/>
                  </a:lnTo>
                  <a:lnTo>
                    <a:pt x="551" y="1218"/>
                  </a:lnTo>
                  <a:lnTo>
                    <a:pt x="551" y="1220"/>
                  </a:lnTo>
                  <a:lnTo>
                    <a:pt x="558" y="1222"/>
                  </a:lnTo>
                  <a:lnTo>
                    <a:pt x="566" y="1223"/>
                  </a:lnTo>
                  <a:lnTo>
                    <a:pt x="574" y="1227"/>
                  </a:lnTo>
                  <a:lnTo>
                    <a:pt x="580" y="1233"/>
                  </a:lnTo>
                  <a:lnTo>
                    <a:pt x="583" y="1239"/>
                  </a:lnTo>
                  <a:lnTo>
                    <a:pt x="587" y="1246"/>
                  </a:lnTo>
                  <a:lnTo>
                    <a:pt x="589" y="1254"/>
                  </a:lnTo>
                  <a:lnTo>
                    <a:pt x="591" y="1262"/>
                  </a:lnTo>
                  <a:lnTo>
                    <a:pt x="589" y="1275"/>
                  </a:lnTo>
                  <a:lnTo>
                    <a:pt x="585" y="1285"/>
                  </a:lnTo>
                  <a:lnTo>
                    <a:pt x="580" y="1294"/>
                  </a:lnTo>
                  <a:lnTo>
                    <a:pt x="572" y="1300"/>
                  </a:lnTo>
                  <a:lnTo>
                    <a:pt x="562" y="1306"/>
                  </a:lnTo>
                  <a:lnTo>
                    <a:pt x="551" y="1310"/>
                  </a:lnTo>
                  <a:lnTo>
                    <a:pt x="537" y="1312"/>
                  </a:lnTo>
                  <a:lnTo>
                    <a:pt x="522" y="1312"/>
                  </a:lnTo>
                  <a:lnTo>
                    <a:pt x="474" y="1312"/>
                  </a:lnTo>
                  <a:lnTo>
                    <a:pt x="474" y="1135"/>
                  </a:lnTo>
                  <a:close/>
                  <a:moveTo>
                    <a:pt x="372" y="1223"/>
                  </a:moveTo>
                  <a:lnTo>
                    <a:pt x="382" y="1222"/>
                  </a:lnTo>
                  <a:lnTo>
                    <a:pt x="390" y="1220"/>
                  </a:lnTo>
                  <a:lnTo>
                    <a:pt x="397" y="1218"/>
                  </a:lnTo>
                  <a:lnTo>
                    <a:pt x="403" y="1214"/>
                  </a:lnTo>
                  <a:lnTo>
                    <a:pt x="407" y="1208"/>
                  </a:lnTo>
                  <a:lnTo>
                    <a:pt x="411" y="1202"/>
                  </a:lnTo>
                  <a:lnTo>
                    <a:pt x="413" y="1195"/>
                  </a:lnTo>
                  <a:lnTo>
                    <a:pt x="413" y="1187"/>
                  </a:lnTo>
                  <a:lnTo>
                    <a:pt x="413" y="1181"/>
                  </a:lnTo>
                  <a:lnTo>
                    <a:pt x="411" y="1174"/>
                  </a:lnTo>
                  <a:lnTo>
                    <a:pt x="409" y="1168"/>
                  </a:lnTo>
                  <a:lnTo>
                    <a:pt x="403" y="1164"/>
                  </a:lnTo>
                  <a:lnTo>
                    <a:pt x="399" y="1160"/>
                  </a:lnTo>
                  <a:lnTo>
                    <a:pt x="391" y="1156"/>
                  </a:lnTo>
                  <a:lnTo>
                    <a:pt x="382" y="1154"/>
                  </a:lnTo>
                  <a:lnTo>
                    <a:pt x="372" y="1154"/>
                  </a:lnTo>
                  <a:lnTo>
                    <a:pt x="351" y="1154"/>
                  </a:lnTo>
                  <a:lnTo>
                    <a:pt x="351" y="1223"/>
                  </a:lnTo>
                  <a:lnTo>
                    <a:pt x="372" y="1223"/>
                  </a:lnTo>
                  <a:close/>
                  <a:moveTo>
                    <a:pt x="326" y="1135"/>
                  </a:moveTo>
                  <a:lnTo>
                    <a:pt x="374" y="1135"/>
                  </a:lnTo>
                  <a:lnTo>
                    <a:pt x="388" y="1135"/>
                  </a:lnTo>
                  <a:lnTo>
                    <a:pt x="399" y="1137"/>
                  </a:lnTo>
                  <a:lnTo>
                    <a:pt x="411" y="1141"/>
                  </a:lnTo>
                  <a:lnTo>
                    <a:pt x="420" y="1147"/>
                  </a:lnTo>
                  <a:lnTo>
                    <a:pt x="428" y="1154"/>
                  </a:lnTo>
                  <a:lnTo>
                    <a:pt x="434" y="1164"/>
                  </a:lnTo>
                  <a:lnTo>
                    <a:pt x="438" y="1174"/>
                  </a:lnTo>
                  <a:lnTo>
                    <a:pt x="438" y="1187"/>
                  </a:lnTo>
                  <a:lnTo>
                    <a:pt x="438" y="1198"/>
                  </a:lnTo>
                  <a:lnTo>
                    <a:pt x="434" y="1210"/>
                  </a:lnTo>
                  <a:lnTo>
                    <a:pt x="428" y="1220"/>
                  </a:lnTo>
                  <a:lnTo>
                    <a:pt x="420" y="1227"/>
                  </a:lnTo>
                  <a:lnTo>
                    <a:pt x="411" y="1235"/>
                  </a:lnTo>
                  <a:lnTo>
                    <a:pt x="399" y="1239"/>
                  </a:lnTo>
                  <a:lnTo>
                    <a:pt x="386" y="1241"/>
                  </a:lnTo>
                  <a:lnTo>
                    <a:pt x="372" y="1243"/>
                  </a:lnTo>
                  <a:lnTo>
                    <a:pt x="351" y="1243"/>
                  </a:lnTo>
                  <a:lnTo>
                    <a:pt x="351" y="1312"/>
                  </a:lnTo>
                  <a:lnTo>
                    <a:pt x="326" y="1312"/>
                  </a:lnTo>
                  <a:lnTo>
                    <a:pt x="326" y="1135"/>
                  </a:lnTo>
                  <a:close/>
                  <a:moveTo>
                    <a:pt x="192" y="1135"/>
                  </a:moveTo>
                  <a:lnTo>
                    <a:pt x="286" y="1135"/>
                  </a:lnTo>
                  <a:lnTo>
                    <a:pt x="286" y="1154"/>
                  </a:lnTo>
                  <a:lnTo>
                    <a:pt x="215" y="1154"/>
                  </a:lnTo>
                  <a:lnTo>
                    <a:pt x="215" y="1208"/>
                  </a:lnTo>
                  <a:lnTo>
                    <a:pt x="276" y="1208"/>
                  </a:lnTo>
                  <a:lnTo>
                    <a:pt x="276" y="1227"/>
                  </a:lnTo>
                  <a:lnTo>
                    <a:pt x="215" y="1227"/>
                  </a:lnTo>
                  <a:lnTo>
                    <a:pt x="215" y="1293"/>
                  </a:lnTo>
                  <a:lnTo>
                    <a:pt x="288" y="1293"/>
                  </a:lnTo>
                  <a:lnTo>
                    <a:pt x="288" y="1312"/>
                  </a:lnTo>
                  <a:lnTo>
                    <a:pt x="192" y="1312"/>
                  </a:lnTo>
                  <a:lnTo>
                    <a:pt x="192" y="1135"/>
                  </a:lnTo>
                  <a:close/>
                  <a:moveTo>
                    <a:pt x="15" y="1223"/>
                  </a:moveTo>
                  <a:lnTo>
                    <a:pt x="17" y="1204"/>
                  </a:lnTo>
                  <a:lnTo>
                    <a:pt x="21" y="1189"/>
                  </a:lnTo>
                  <a:lnTo>
                    <a:pt x="29" y="1172"/>
                  </a:lnTo>
                  <a:lnTo>
                    <a:pt x="38" y="1158"/>
                  </a:lnTo>
                  <a:lnTo>
                    <a:pt x="50" y="1147"/>
                  </a:lnTo>
                  <a:lnTo>
                    <a:pt x="65" y="1139"/>
                  </a:lnTo>
                  <a:lnTo>
                    <a:pt x="75" y="1135"/>
                  </a:lnTo>
                  <a:lnTo>
                    <a:pt x="82" y="1133"/>
                  </a:lnTo>
                  <a:lnTo>
                    <a:pt x="92" y="1131"/>
                  </a:lnTo>
                  <a:lnTo>
                    <a:pt x="103" y="1131"/>
                  </a:lnTo>
                  <a:lnTo>
                    <a:pt x="119" y="1131"/>
                  </a:lnTo>
                  <a:lnTo>
                    <a:pt x="132" y="1135"/>
                  </a:lnTo>
                  <a:lnTo>
                    <a:pt x="144" y="1139"/>
                  </a:lnTo>
                  <a:lnTo>
                    <a:pt x="153" y="1145"/>
                  </a:lnTo>
                  <a:lnTo>
                    <a:pt x="142" y="1162"/>
                  </a:lnTo>
                  <a:lnTo>
                    <a:pt x="134" y="1158"/>
                  </a:lnTo>
                  <a:lnTo>
                    <a:pt x="125" y="1154"/>
                  </a:lnTo>
                  <a:lnTo>
                    <a:pt x="115" y="1152"/>
                  </a:lnTo>
                  <a:lnTo>
                    <a:pt x="103" y="1150"/>
                  </a:lnTo>
                  <a:lnTo>
                    <a:pt x="88" y="1152"/>
                  </a:lnTo>
                  <a:lnTo>
                    <a:pt x="75" y="1158"/>
                  </a:lnTo>
                  <a:lnTo>
                    <a:pt x="65" y="1164"/>
                  </a:lnTo>
                  <a:lnTo>
                    <a:pt x="55" y="1174"/>
                  </a:lnTo>
                  <a:lnTo>
                    <a:pt x="50" y="1183"/>
                  </a:lnTo>
                  <a:lnTo>
                    <a:pt x="44" y="1197"/>
                  </a:lnTo>
                  <a:lnTo>
                    <a:pt x="42" y="1208"/>
                  </a:lnTo>
                  <a:lnTo>
                    <a:pt x="40" y="1223"/>
                  </a:lnTo>
                  <a:lnTo>
                    <a:pt x="42" y="1237"/>
                  </a:lnTo>
                  <a:lnTo>
                    <a:pt x="44" y="1250"/>
                  </a:lnTo>
                  <a:lnTo>
                    <a:pt x="50" y="1262"/>
                  </a:lnTo>
                  <a:lnTo>
                    <a:pt x="55" y="1273"/>
                  </a:lnTo>
                  <a:lnTo>
                    <a:pt x="65" y="1283"/>
                  </a:lnTo>
                  <a:lnTo>
                    <a:pt x="75" y="1289"/>
                  </a:lnTo>
                  <a:lnTo>
                    <a:pt x="88" y="1293"/>
                  </a:lnTo>
                  <a:lnTo>
                    <a:pt x="103" y="1294"/>
                  </a:lnTo>
                  <a:lnTo>
                    <a:pt x="117" y="1294"/>
                  </a:lnTo>
                  <a:lnTo>
                    <a:pt x="128" y="1291"/>
                  </a:lnTo>
                  <a:lnTo>
                    <a:pt x="138" y="1287"/>
                  </a:lnTo>
                  <a:lnTo>
                    <a:pt x="146" y="1279"/>
                  </a:lnTo>
                  <a:lnTo>
                    <a:pt x="157" y="1298"/>
                  </a:lnTo>
                  <a:lnTo>
                    <a:pt x="148" y="1304"/>
                  </a:lnTo>
                  <a:lnTo>
                    <a:pt x="136" y="1310"/>
                  </a:lnTo>
                  <a:lnTo>
                    <a:pt x="121" y="1314"/>
                  </a:lnTo>
                  <a:lnTo>
                    <a:pt x="103" y="1316"/>
                  </a:lnTo>
                  <a:lnTo>
                    <a:pt x="92" y="1316"/>
                  </a:lnTo>
                  <a:lnTo>
                    <a:pt x="82" y="1314"/>
                  </a:lnTo>
                  <a:lnTo>
                    <a:pt x="75" y="1312"/>
                  </a:lnTo>
                  <a:lnTo>
                    <a:pt x="65" y="1308"/>
                  </a:lnTo>
                  <a:lnTo>
                    <a:pt x="50" y="1298"/>
                  </a:lnTo>
                  <a:lnTo>
                    <a:pt x="38" y="1287"/>
                  </a:lnTo>
                  <a:lnTo>
                    <a:pt x="29" y="1273"/>
                  </a:lnTo>
                  <a:lnTo>
                    <a:pt x="21" y="1258"/>
                  </a:lnTo>
                  <a:lnTo>
                    <a:pt x="17" y="1241"/>
                  </a:lnTo>
                  <a:lnTo>
                    <a:pt x="15" y="1223"/>
                  </a:lnTo>
                  <a:close/>
                  <a:moveTo>
                    <a:pt x="1732" y="751"/>
                  </a:moveTo>
                  <a:lnTo>
                    <a:pt x="1858" y="567"/>
                  </a:lnTo>
                  <a:lnTo>
                    <a:pt x="1776" y="567"/>
                  </a:lnTo>
                  <a:lnTo>
                    <a:pt x="1762" y="567"/>
                  </a:lnTo>
                  <a:lnTo>
                    <a:pt x="1753" y="571"/>
                  </a:lnTo>
                  <a:lnTo>
                    <a:pt x="1743" y="578"/>
                  </a:lnTo>
                  <a:lnTo>
                    <a:pt x="1734" y="590"/>
                  </a:lnTo>
                  <a:lnTo>
                    <a:pt x="1666" y="695"/>
                  </a:lnTo>
                  <a:lnTo>
                    <a:pt x="1655" y="695"/>
                  </a:lnTo>
                  <a:lnTo>
                    <a:pt x="1586" y="590"/>
                  </a:lnTo>
                  <a:lnTo>
                    <a:pt x="1578" y="578"/>
                  </a:lnTo>
                  <a:lnTo>
                    <a:pt x="1568" y="571"/>
                  </a:lnTo>
                  <a:lnTo>
                    <a:pt x="1557" y="567"/>
                  </a:lnTo>
                  <a:lnTo>
                    <a:pt x="1543" y="567"/>
                  </a:lnTo>
                  <a:lnTo>
                    <a:pt x="1459" y="567"/>
                  </a:lnTo>
                  <a:lnTo>
                    <a:pt x="1588" y="755"/>
                  </a:lnTo>
                  <a:lnTo>
                    <a:pt x="1461" y="939"/>
                  </a:lnTo>
                  <a:lnTo>
                    <a:pt x="1543" y="939"/>
                  </a:lnTo>
                  <a:lnTo>
                    <a:pt x="1557" y="937"/>
                  </a:lnTo>
                  <a:lnTo>
                    <a:pt x="1568" y="934"/>
                  </a:lnTo>
                  <a:lnTo>
                    <a:pt x="1578" y="926"/>
                  </a:lnTo>
                  <a:lnTo>
                    <a:pt x="1586" y="914"/>
                  </a:lnTo>
                  <a:lnTo>
                    <a:pt x="1655" y="809"/>
                  </a:lnTo>
                  <a:lnTo>
                    <a:pt x="1666" y="809"/>
                  </a:lnTo>
                  <a:lnTo>
                    <a:pt x="1734" y="914"/>
                  </a:lnTo>
                  <a:lnTo>
                    <a:pt x="1743" y="926"/>
                  </a:lnTo>
                  <a:lnTo>
                    <a:pt x="1753" y="934"/>
                  </a:lnTo>
                  <a:lnTo>
                    <a:pt x="1762" y="937"/>
                  </a:lnTo>
                  <a:lnTo>
                    <a:pt x="1776" y="939"/>
                  </a:lnTo>
                  <a:lnTo>
                    <a:pt x="1862" y="939"/>
                  </a:lnTo>
                  <a:lnTo>
                    <a:pt x="1732" y="751"/>
                  </a:lnTo>
                  <a:close/>
                  <a:moveTo>
                    <a:pt x="931" y="761"/>
                  </a:moveTo>
                  <a:lnTo>
                    <a:pt x="800" y="761"/>
                  </a:lnTo>
                  <a:lnTo>
                    <a:pt x="800" y="649"/>
                  </a:lnTo>
                  <a:lnTo>
                    <a:pt x="931" y="649"/>
                  </a:lnTo>
                  <a:lnTo>
                    <a:pt x="939" y="651"/>
                  </a:lnTo>
                  <a:lnTo>
                    <a:pt x="946" y="653"/>
                  </a:lnTo>
                  <a:lnTo>
                    <a:pt x="956" y="659"/>
                  </a:lnTo>
                  <a:lnTo>
                    <a:pt x="962" y="665"/>
                  </a:lnTo>
                  <a:lnTo>
                    <a:pt x="969" y="672"/>
                  </a:lnTo>
                  <a:lnTo>
                    <a:pt x="973" y="682"/>
                  </a:lnTo>
                  <a:lnTo>
                    <a:pt x="977" y="694"/>
                  </a:lnTo>
                  <a:lnTo>
                    <a:pt x="979" y="705"/>
                  </a:lnTo>
                  <a:lnTo>
                    <a:pt x="977" y="718"/>
                  </a:lnTo>
                  <a:lnTo>
                    <a:pt x="973" y="728"/>
                  </a:lnTo>
                  <a:lnTo>
                    <a:pt x="969" y="738"/>
                  </a:lnTo>
                  <a:lnTo>
                    <a:pt x="962" y="745"/>
                  </a:lnTo>
                  <a:lnTo>
                    <a:pt x="956" y="753"/>
                  </a:lnTo>
                  <a:lnTo>
                    <a:pt x="946" y="757"/>
                  </a:lnTo>
                  <a:lnTo>
                    <a:pt x="939" y="759"/>
                  </a:lnTo>
                  <a:lnTo>
                    <a:pt x="931" y="761"/>
                  </a:lnTo>
                  <a:close/>
                  <a:moveTo>
                    <a:pt x="931" y="567"/>
                  </a:moveTo>
                  <a:lnTo>
                    <a:pt x="737" y="567"/>
                  </a:lnTo>
                  <a:lnTo>
                    <a:pt x="731" y="567"/>
                  </a:lnTo>
                  <a:lnTo>
                    <a:pt x="726" y="569"/>
                  </a:lnTo>
                  <a:lnTo>
                    <a:pt x="722" y="571"/>
                  </a:lnTo>
                  <a:lnTo>
                    <a:pt x="718" y="574"/>
                  </a:lnTo>
                  <a:lnTo>
                    <a:pt x="714" y="578"/>
                  </a:lnTo>
                  <a:lnTo>
                    <a:pt x="712" y="584"/>
                  </a:lnTo>
                  <a:lnTo>
                    <a:pt x="710" y="588"/>
                  </a:lnTo>
                  <a:lnTo>
                    <a:pt x="710" y="594"/>
                  </a:lnTo>
                  <a:lnTo>
                    <a:pt x="710" y="939"/>
                  </a:lnTo>
                  <a:lnTo>
                    <a:pt x="800" y="939"/>
                  </a:lnTo>
                  <a:lnTo>
                    <a:pt x="800" y="843"/>
                  </a:lnTo>
                  <a:lnTo>
                    <a:pt x="931" y="843"/>
                  </a:lnTo>
                  <a:lnTo>
                    <a:pt x="946" y="843"/>
                  </a:lnTo>
                  <a:lnTo>
                    <a:pt x="962" y="841"/>
                  </a:lnTo>
                  <a:lnTo>
                    <a:pt x="977" y="838"/>
                  </a:lnTo>
                  <a:lnTo>
                    <a:pt x="990" y="834"/>
                  </a:lnTo>
                  <a:lnTo>
                    <a:pt x="1002" y="828"/>
                  </a:lnTo>
                  <a:lnTo>
                    <a:pt x="1014" y="820"/>
                  </a:lnTo>
                  <a:lnTo>
                    <a:pt x="1023" y="813"/>
                  </a:lnTo>
                  <a:lnTo>
                    <a:pt x="1033" y="805"/>
                  </a:lnTo>
                  <a:lnTo>
                    <a:pt x="1042" y="795"/>
                  </a:lnTo>
                  <a:lnTo>
                    <a:pt x="1048" y="784"/>
                  </a:lnTo>
                  <a:lnTo>
                    <a:pt x="1056" y="772"/>
                  </a:lnTo>
                  <a:lnTo>
                    <a:pt x="1060" y="761"/>
                  </a:lnTo>
                  <a:lnTo>
                    <a:pt x="1063" y="747"/>
                  </a:lnTo>
                  <a:lnTo>
                    <a:pt x="1067" y="734"/>
                  </a:lnTo>
                  <a:lnTo>
                    <a:pt x="1069" y="720"/>
                  </a:lnTo>
                  <a:lnTo>
                    <a:pt x="1069" y="705"/>
                  </a:lnTo>
                  <a:lnTo>
                    <a:pt x="1069" y="692"/>
                  </a:lnTo>
                  <a:lnTo>
                    <a:pt x="1067" y="676"/>
                  </a:lnTo>
                  <a:lnTo>
                    <a:pt x="1063" y="663"/>
                  </a:lnTo>
                  <a:lnTo>
                    <a:pt x="1060" y="651"/>
                  </a:lnTo>
                  <a:lnTo>
                    <a:pt x="1054" y="638"/>
                  </a:lnTo>
                  <a:lnTo>
                    <a:pt x="1046" y="626"/>
                  </a:lnTo>
                  <a:lnTo>
                    <a:pt x="1038" y="617"/>
                  </a:lnTo>
                  <a:lnTo>
                    <a:pt x="1029" y="607"/>
                  </a:lnTo>
                  <a:lnTo>
                    <a:pt x="1019" y="598"/>
                  </a:lnTo>
                  <a:lnTo>
                    <a:pt x="1010" y="590"/>
                  </a:lnTo>
                  <a:lnTo>
                    <a:pt x="998" y="582"/>
                  </a:lnTo>
                  <a:lnTo>
                    <a:pt x="985" y="576"/>
                  </a:lnTo>
                  <a:lnTo>
                    <a:pt x="973" y="573"/>
                  </a:lnTo>
                  <a:lnTo>
                    <a:pt x="960" y="569"/>
                  </a:lnTo>
                  <a:lnTo>
                    <a:pt x="944" y="567"/>
                  </a:lnTo>
                  <a:lnTo>
                    <a:pt x="931" y="567"/>
                  </a:lnTo>
                  <a:close/>
                  <a:moveTo>
                    <a:pt x="368" y="937"/>
                  </a:moveTo>
                  <a:lnTo>
                    <a:pt x="368" y="939"/>
                  </a:lnTo>
                  <a:lnTo>
                    <a:pt x="190" y="939"/>
                  </a:lnTo>
                  <a:lnTo>
                    <a:pt x="171" y="937"/>
                  </a:lnTo>
                  <a:lnTo>
                    <a:pt x="151" y="935"/>
                  </a:lnTo>
                  <a:lnTo>
                    <a:pt x="134" y="932"/>
                  </a:lnTo>
                  <a:lnTo>
                    <a:pt x="117" y="926"/>
                  </a:lnTo>
                  <a:lnTo>
                    <a:pt x="100" y="918"/>
                  </a:lnTo>
                  <a:lnTo>
                    <a:pt x="84" y="909"/>
                  </a:lnTo>
                  <a:lnTo>
                    <a:pt x="71" y="899"/>
                  </a:lnTo>
                  <a:lnTo>
                    <a:pt x="59" y="887"/>
                  </a:lnTo>
                  <a:lnTo>
                    <a:pt x="48" y="874"/>
                  </a:lnTo>
                  <a:lnTo>
                    <a:pt x="36" y="861"/>
                  </a:lnTo>
                  <a:lnTo>
                    <a:pt x="29" y="845"/>
                  </a:lnTo>
                  <a:lnTo>
                    <a:pt x="21" y="828"/>
                  </a:lnTo>
                  <a:lnTo>
                    <a:pt x="15" y="811"/>
                  </a:lnTo>
                  <a:lnTo>
                    <a:pt x="11" y="791"/>
                  </a:lnTo>
                  <a:lnTo>
                    <a:pt x="9" y="772"/>
                  </a:lnTo>
                  <a:lnTo>
                    <a:pt x="7" y="753"/>
                  </a:lnTo>
                  <a:lnTo>
                    <a:pt x="9" y="732"/>
                  </a:lnTo>
                  <a:lnTo>
                    <a:pt x="11" y="713"/>
                  </a:lnTo>
                  <a:lnTo>
                    <a:pt x="15" y="695"/>
                  </a:lnTo>
                  <a:lnTo>
                    <a:pt x="21" y="676"/>
                  </a:lnTo>
                  <a:lnTo>
                    <a:pt x="29" y="661"/>
                  </a:lnTo>
                  <a:lnTo>
                    <a:pt x="36" y="646"/>
                  </a:lnTo>
                  <a:lnTo>
                    <a:pt x="48" y="632"/>
                  </a:lnTo>
                  <a:lnTo>
                    <a:pt x="59" y="619"/>
                  </a:lnTo>
                  <a:lnTo>
                    <a:pt x="71" y="607"/>
                  </a:lnTo>
                  <a:lnTo>
                    <a:pt x="84" y="596"/>
                  </a:lnTo>
                  <a:lnTo>
                    <a:pt x="100" y="588"/>
                  </a:lnTo>
                  <a:lnTo>
                    <a:pt x="117" y="580"/>
                  </a:lnTo>
                  <a:lnTo>
                    <a:pt x="134" y="574"/>
                  </a:lnTo>
                  <a:lnTo>
                    <a:pt x="151" y="571"/>
                  </a:lnTo>
                  <a:lnTo>
                    <a:pt x="171" y="567"/>
                  </a:lnTo>
                  <a:lnTo>
                    <a:pt x="190" y="567"/>
                  </a:lnTo>
                  <a:lnTo>
                    <a:pt x="324" y="567"/>
                  </a:lnTo>
                  <a:lnTo>
                    <a:pt x="311" y="624"/>
                  </a:lnTo>
                  <a:lnTo>
                    <a:pt x="307" y="634"/>
                  </a:lnTo>
                  <a:lnTo>
                    <a:pt x="299" y="642"/>
                  </a:lnTo>
                  <a:lnTo>
                    <a:pt x="290" y="647"/>
                  </a:lnTo>
                  <a:lnTo>
                    <a:pt x="278" y="649"/>
                  </a:lnTo>
                  <a:lnTo>
                    <a:pt x="190" y="649"/>
                  </a:lnTo>
                  <a:lnTo>
                    <a:pt x="180" y="651"/>
                  </a:lnTo>
                  <a:lnTo>
                    <a:pt x="169" y="651"/>
                  </a:lnTo>
                  <a:lnTo>
                    <a:pt x="161" y="655"/>
                  </a:lnTo>
                  <a:lnTo>
                    <a:pt x="151" y="657"/>
                  </a:lnTo>
                  <a:lnTo>
                    <a:pt x="144" y="661"/>
                  </a:lnTo>
                  <a:lnTo>
                    <a:pt x="136" y="667"/>
                  </a:lnTo>
                  <a:lnTo>
                    <a:pt x="128" y="672"/>
                  </a:lnTo>
                  <a:lnTo>
                    <a:pt x="123" y="678"/>
                  </a:lnTo>
                  <a:lnTo>
                    <a:pt x="113" y="694"/>
                  </a:lnTo>
                  <a:lnTo>
                    <a:pt x="105" y="711"/>
                  </a:lnTo>
                  <a:lnTo>
                    <a:pt x="100" y="730"/>
                  </a:lnTo>
                  <a:lnTo>
                    <a:pt x="98" y="753"/>
                  </a:lnTo>
                  <a:lnTo>
                    <a:pt x="100" y="774"/>
                  </a:lnTo>
                  <a:lnTo>
                    <a:pt x="105" y="793"/>
                  </a:lnTo>
                  <a:lnTo>
                    <a:pt x="113" y="811"/>
                  </a:lnTo>
                  <a:lnTo>
                    <a:pt x="123" y="826"/>
                  </a:lnTo>
                  <a:lnTo>
                    <a:pt x="128" y="834"/>
                  </a:lnTo>
                  <a:lnTo>
                    <a:pt x="136" y="839"/>
                  </a:lnTo>
                  <a:lnTo>
                    <a:pt x="144" y="843"/>
                  </a:lnTo>
                  <a:lnTo>
                    <a:pt x="151" y="847"/>
                  </a:lnTo>
                  <a:lnTo>
                    <a:pt x="161" y="851"/>
                  </a:lnTo>
                  <a:lnTo>
                    <a:pt x="169" y="853"/>
                  </a:lnTo>
                  <a:lnTo>
                    <a:pt x="180" y="855"/>
                  </a:lnTo>
                  <a:lnTo>
                    <a:pt x="190" y="855"/>
                  </a:lnTo>
                  <a:lnTo>
                    <a:pt x="320" y="855"/>
                  </a:lnTo>
                  <a:lnTo>
                    <a:pt x="332" y="857"/>
                  </a:lnTo>
                  <a:lnTo>
                    <a:pt x="342" y="862"/>
                  </a:lnTo>
                  <a:lnTo>
                    <a:pt x="349" y="872"/>
                  </a:lnTo>
                  <a:lnTo>
                    <a:pt x="355" y="882"/>
                  </a:lnTo>
                  <a:lnTo>
                    <a:pt x="368" y="937"/>
                  </a:lnTo>
                  <a:close/>
                  <a:moveTo>
                    <a:pt x="2824" y="778"/>
                  </a:moveTo>
                  <a:lnTo>
                    <a:pt x="2845" y="680"/>
                  </a:lnTo>
                  <a:lnTo>
                    <a:pt x="2849" y="667"/>
                  </a:lnTo>
                  <a:lnTo>
                    <a:pt x="2859" y="653"/>
                  </a:lnTo>
                  <a:lnTo>
                    <a:pt x="2864" y="647"/>
                  </a:lnTo>
                  <a:lnTo>
                    <a:pt x="2872" y="644"/>
                  </a:lnTo>
                  <a:lnTo>
                    <a:pt x="2882" y="640"/>
                  </a:lnTo>
                  <a:lnTo>
                    <a:pt x="2893" y="638"/>
                  </a:lnTo>
                  <a:lnTo>
                    <a:pt x="2905" y="640"/>
                  </a:lnTo>
                  <a:lnTo>
                    <a:pt x="2914" y="644"/>
                  </a:lnTo>
                  <a:lnTo>
                    <a:pt x="2922" y="647"/>
                  </a:lnTo>
                  <a:lnTo>
                    <a:pt x="2928" y="653"/>
                  </a:lnTo>
                  <a:lnTo>
                    <a:pt x="2937" y="667"/>
                  </a:lnTo>
                  <a:lnTo>
                    <a:pt x="2941" y="680"/>
                  </a:lnTo>
                  <a:lnTo>
                    <a:pt x="2962" y="778"/>
                  </a:lnTo>
                  <a:lnTo>
                    <a:pt x="2824" y="778"/>
                  </a:lnTo>
                  <a:close/>
                  <a:moveTo>
                    <a:pt x="3031" y="661"/>
                  </a:moveTo>
                  <a:lnTo>
                    <a:pt x="3024" y="640"/>
                  </a:lnTo>
                  <a:lnTo>
                    <a:pt x="3014" y="619"/>
                  </a:lnTo>
                  <a:lnTo>
                    <a:pt x="3010" y="611"/>
                  </a:lnTo>
                  <a:lnTo>
                    <a:pt x="3003" y="601"/>
                  </a:lnTo>
                  <a:lnTo>
                    <a:pt x="2997" y="594"/>
                  </a:lnTo>
                  <a:lnTo>
                    <a:pt x="2987" y="586"/>
                  </a:lnTo>
                  <a:lnTo>
                    <a:pt x="2980" y="580"/>
                  </a:lnTo>
                  <a:lnTo>
                    <a:pt x="2970" y="574"/>
                  </a:lnTo>
                  <a:lnTo>
                    <a:pt x="2960" y="569"/>
                  </a:lnTo>
                  <a:lnTo>
                    <a:pt x="2949" y="565"/>
                  </a:lnTo>
                  <a:lnTo>
                    <a:pt x="2935" y="561"/>
                  </a:lnTo>
                  <a:lnTo>
                    <a:pt x="2922" y="559"/>
                  </a:lnTo>
                  <a:lnTo>
                    <a:pt x="2909" y="557"/>
                  </a:lnTo>
                  <a:lnTo>
                    <a:pt x="2893" y="557"/>
                  </a:lnTo>
                  <a:lnTo>
                    <a:pt x="2878" y="557"/>
                  </a:lnTo>
                  <a:lnTo>
                    <a:pt x="2864" y="559"/>
                  </a:lnTo>
                  <a:lnTo>
                    <a:pt x="2853" y="561"/>
                  </a:lnTo>
                  <a:lnTo>
                    <a:pt x="2839" y="565"/>
                  </a:lnTo>
                  <a:lnTo>
                    <a:pt x="2830" y="569"/>
                  </a:lnTo>
                  <a:lnTo>
                    <a:pt x="2818" y="574"/>
                  </a:lnTo>
                  <a:lnTo>
                    <a:pt x="2809" y="580"/>
                  </a:lnTo>
                  <a:lnTo>
                    <a:pt x="2799" y="586"/>
                  </a:lnTo>
                  <a:lnTo>
                    <a:pt x="2791" y="594"/>
                  </a:lnTo>
                  <a:lnTo>
                    <a:pt x="2784" y="601"/>
                  </a:lnTo>
                  <a:lnTo>
                    <a:pt x="2778" y="611"/>
                  </a:lnTo>
                  <a:lnTo>
                    <a:pt x="2772" y="619"/>
                  </a:lnTo>
                  <a:lnTo>
                    <a:pt x="2763" y="640"/>
                  </a:lnTo>
                  <a:lnTo>
                    <a:pt x="2755" y="661"/>
                  </a:lnTo>
                  <a:lnTo>
                    <a:pt x="2695" y="939"/>
                  </a:lnTo>
                  <a:lnTo>
                    <a:pt x="2761" y="939"/>
                  </a:lnTo>
                  <a:lnTo>
                    <a:pt x="2766" y="939"/>
                  </a:lnTo>
                  <a:lnTo>
                    <a:pt x="2770" y="937"/>
                  </a:lnTo>
                  <a:lnTo>
                    <a:pt x="2776" y="934"/>
                  </a:lnTo>
                  <a:lnTo>
                    <a:pt x="2782" y="932"/>
                  </a:lnTo>
                  <a:lnTo>
                    <a:pt x="2790" y="922"/>
                  </a:lnTo>
                  <a:lnTo>
                    <a:pt x="2793" y="912"/>
                  </a:lnTo>
                  <a:lnTo>
                    <a:pt x="2807" y="855"/>
                  </a:lnTo>
                  <a:lnTo>
                    <a:pt x="2980" y="855"/>
                  </a:lnTo>
                  <a:lnTo>
                    <a:pt x="2993" y="912"/>
                  </a:lnTo>
                  <a:lnTo>
                    <a:pt x="2997" y="922"/>
                  </a:lnTo>
                  <a:lnTo>
                    <a:pt x="3005" y="932"/>
                  </a:lnTo>
                  <a:lnTo>
                    <a:pt x="3010" y="934"/>
                  </a:lnTo>
                  <a:lnTo>
                    <a:pt x="3014" y="937"/>
                  </a:lnTo>
                  <a:lnTo>
                    <a:pt x="3020" y="939"/>
                  </a:lnTo>
                  <a:lnTo>
                    <a:pt x="3026" y="939"/>
                  </a:lnTo>
                  <a:lnTo>
                    <a:pt x="3093" y="939"/>
                  </a:lnTo>
                  <a:lnTo>
                    <a:pt x="3031" y="661"/>
                  </a:lnTo>
                  <a:close/>
                  <a:moveTo>
                    <a:pt x="1190" y="778"/>
                  </a:moveTo>
                  <a:lnTo>
                    <a:pt x="1211" y="680"/>
                  </a:lnTo>
                  <a:lnTo>
                    <a:pt x="1215" y="667"/>
                  </a:lnTo>
                  <a:lnTo>
                    <a:pt x="1225" y="653"/>
                  </a:lnTo>
                  <a:lnTo>
                    <a:pt x="1230" y="647"/>
                  </a:lnTo>
                  <a:lnTo>
                    <a:pt x="1238" y="644"/>
                  </a:lnTo>
                  <a:lnTo>
                    <a:pt x="1248" y="640"/>
                  </a:lnTo>
                  <a:lnTo>
                    <a:pt x="1259" y="638"/>
                  </a:lnTo>
                  <a:lnTo>
                    <a:pt x="1271" y="640"/>
                  </a:lnTo>
                  <a:lnTo>
                    <a:pt x="1280" y="644"/>
                  </a:lnTo>
                  <a:lnTo>
                    <a:pt x="1288" y="647"/>
                  </a:lnTo>
                  <a:lnTo>
                    <a:pt x="1296" y="653"/>
                  </a:lnTo>
                  <a:lnTo>
                    <a:pt x="1303" y="667"/>
                  </a:lnTo>
                  <a:lnTo>
                    <a:pt x="1307" y="680"/>
                  </a:lnTo>
                  <a:lnTo>
                    <a:pt x="1328" y="778"/>
                  </a:lnTo>
                  <a:lnTo>
                    <a:pt x="1190" y="778"/>
                  </a:lnTo>
                  <a:close/>
                  <a:moveTo>
                    <a:pt x="1396" y="661"/>
                  </a:moveTo>
                  <a:lnTo>
                    <a:pt x="1390" y="640"/>
                  </a:lnTo>
                  <a:lnTo>
                    <a:pt x="1382" y="619"/>
                  </a:lnTo>
                  <a:lnTo>
                    <a:pt x="1376" y="611"/>
                  </a:lnTo>
                  <a:lnTo>
                    <a:pt x="1369" y="601"/>
                  </a:lnTo>
                  <a:lnTo>
                    <a:pt x="1363" y="594"/>
                  </a:lnTo>
                  <a:lnTo>
                    <a:pt x="1355" y="586"/>
                  </a:lnTo>
                  <a:lnTo>
                    <a:pt x="1346" y="580"/>
                  </a:lnTo>
                  <a:lnTo>
                    <a:pt x="1336" y="574"/>
                  </a:lnTo>
                  <a:lnTo>
                    <a:pt x="1326" y="569"/>
                  </a:lnTo>
                  <a:lnTo>
                    <a:pt x="1315" y="565"/>
                  </a:lnTo>
                  <a:lnTo>
                    <a:pt x="1303" y="561"/>
                  </a:lnTo>
                  <a:lnTo>
                    <a:pt x="1290" y="559"/>
                  </a:lnTo>
                  <a:lnTo>
                    <a:pt x="1275" y="557"/>
                  </a:lnTo>
                  <a:lnTo>
                    <a:pt x="1259" y="557"/>
                  </a:lnTo>
                  <a:lnTo>
                    <a:pt x="1246" y="557"/>
                  </a:lnTo>
                  <a:lnTo>
                    <a:pt x="1230" y="559"/>
                  </a:lnTo>
                  <a:lnTo>
                    <a:pt x="1219" y="561"/>
                  </a:lnTo>
                  <a:lnTo>
                    <a:pt x="1206" y="565"/>
                  </a:lnTo>
                  <a:lnTo>
                    <a:pt x="1196" y="569"/>
                  </a:lnTo>
                  <a:lnTo>
                    <a:pt x="1184" y="574"/>
                  </a:lnTo>
                  <a:lnTo>
                    <a:pt x="1175" y="580"/>
                  </a:lnTo>
                  <a:lnTo>
                    <a:pt x="1167" y="586"/>
                  </a:lnTo>
                  <a:lnTo>
                    <a:pt x="1158" y="594"/>
                  </a:lnTo>
                  <a:lnTo>
                    <a:pt x="1152" y="601"/>
                  </a:lnTo>
                  <a:lnTo>
                    <a:pt x="1144" y="611"/>
                  </a:lnTo>
                  <a:lnTo>
                    <a:pt x="1138" y="619"/>
                  </a:lnTo>
                  <a:lnTo>
                    <a:pt x="1129" y="640"/>
                  </a:lnTo>
                  <a:lnTo>
                    <a:pt x="1123" y="661"/>
                  </a:lnTo>
                  <a:lnTo>
                    <a:pt x="1062" y="939"/>
                  </a:lnTo>
                  <a:lnTo>
                    <a:pt x="1127" y="939"/>
                  </a:lnTo>
                  <a:lnTo>
                    <a:pt x="1133" y="939"/>
                  </a:lnTo>
                  <a:lnTo>
                    <a:pt x="1138" y="937"/>
                  </a:lnTo>
                  <a:lnTo>
                    <a:pt x="1142" y="934"/>
                  </a:lnTo>
                  <a:lnTo>
                    <a:pt x="1148" y="932"/>
                  </a:lnTo>
                  <a:lnTo>
                    <a:pt x="1156" y="922"/>
                  </a:lnTo>
                  <a:lnTo>
                    <a:pt x="1159" y="912"/>
                  </a:lnTo>
                  <a:lnTo>
                    <a:pt x="1173" y="855"/>
                  </a:lnTo>
                  <a:lnTo>
                    <a:pt x="1348" y="855"/>
                  </a:lnTo>
                  <a:lnTo>
                    <a:pt x="1359" y="912"/>
                  </a:lnTo>
                  <a:lnTo>
                    <a:pt x="1363" y="922"/>
                  </a:lnTo>
                  <a:lnTo>
                    <a:pt x="1373" y="932"/>
                  </a:lnTo>
                  <a:lnTo>
                    <a:pt x="1376" y="934"/>
                  </a:lnTo>
                  <a:lnTo>
                    <a:pt x="1382" y="937"/>
                  </a:lnTo>
                  <a:lnTo>
                    <a:pt x="1388" y="939"/>
                  </a:lnTo>
                  <a:lnTo>
                    <a:pt x="1392" y="939"/>
                  </a:lnTo>
                  <a:lnTo>
                    <a:pt x="1457" y="939"/>
                  </a:lnTo>
                  <a:lnTo>
                    <a:pt x="1396" y="661"/>
                  </a:lnTo>
                  <a:close/>
                  <a:moveTo>
                    <a:pt x="3400" y="567"/>
                  </a:moveTo>
                  <a:lnTo>
                    <a:pt x="3400" y="715"/>
                  </a:lnTo>
                  <a:lnTo>
                    <a:pt x="3222" y="715"/>
                  </a:lnTo>
                  <a:lnTo>
                    <a:pt x="3222" y="567"/>
                  </a:lnTo>
                  <a:lnTo>
                    <a:pt x="3131" y="567"/>
                  </a:lnTo>
                  <a:lnTo>
                    <a:pt x="3131" y="939"/>
                  </a:lnTo>
                  <a:lnTo>
                    <a:pt x="3222" y="939"/>
                  </a:lnTo>
                  <a:lnTo>
                    <a:pt x="3222" y="793"/>
                  </a:lnTo>
                  <a:lnTo>
                    <a:pt x="3400" y="793"/>
                  </a:lnTo>
                  <a:lnTo>
                    <a:pt x="3400" y="939"/>
                  </a:lnTo>
                  <a:lnTo>
                    <a:pt x="3490" y="939"/>
                  </a:lnTo>
                  <a:lnTo>
                    <a:pt x="3490" y="567"/>
                  </a:lnTo>
                  <a:lnTo>
                    <a:pt x="3400" y="567"/>
                  </a:lnTo>
                  <a:close/>
                  <a:moveTo>
                    <a:pt x="340" y="567"/>
                  </a:moveTo>
                  <a:lnTo>
                    <a:pt x="351" y="622"/>
                  </a:lnTo>
                  <a:lnTo>
                    <a:pt x="355" y="634"/>
                  </a:lnTo>
                  <a:lnTo>
                    <a:pt x="363" y="642"/>
                  </a:lnTo>
                  <a:lnTo>
                    <a:pt x="368" y="646"/>
                  </a:lnTo>
                  <a:lnTo>
                    <a:pt x="374" y="647"/>
                  </a:lnTo>
                  <a:lnTo>
                    <a:pt x="378" y="649"/>
                  </a:lnTo>
                  <a:lnTo>
                    <a:pt x="384" y="649"/>
                  </a:lnTo>
                  <a:lnTo>
                    <a:pt x="468" y="649"/>
                  </a:lnTo>
                  <a:lnTo>
                    <a:pt x="468" y="939"/>
                  </a:lnTo>
                  <a:lnTo>
                    <a:pt x="560" y="939"/>
                  </a:lnTo>
                  <a:lnTo>
                    <a:pt x="560" y="649"/>
                  </a:lnTo>
                  <a:lnTo>
                    <a:pt x="641" y="649"/>
                  </a:lnTo>
                  <a:lnTo>
                    <a:pt x="647" y="649"/>
                  </a:lnTo>
                  <a:lnTo>
                    <a:pt x="653" y="647"/>
                  </a:lnTo>
                  <a:lnTo>
                    <a:pt x="658" y="646"/>
                  </a:lnTo>
                  <a:lnTo>
                    <a:pt x="662" y="642"/>
                  </a:lnTo>
                  <a:lnTo>
                    <a:pt x="670" y="634"/>
                  </a:lnTo>
                  <a:lnTo>
                    <a:pt x="676" y="622"/>
                  </a:lnTo>
                  <a:lnTo>
                    <a:pt x="687" y="567"/>
                  </a:lnTo>
                  <a:lnTo>
                    <a:pt x="340" y="567"/>
                  </a:lnTo>
                  <a:close/>
                  <a:moveTo>
                    <a:pt x="1943" y="753"/>
                  </a:moveTo>
                  <a:lnTo>
                    <a:pt x="1945" y="728"/>
                  </a:lnTo>
                  <a:lnTo>
                    <a:pt x="1949" y="705"/>
                  </a:lnTo>
                  <a:lnTo>
                    <a:pt x="1952" y="695"/>
                  </a:lnTo>
                  <a:lnTo>
                    <a:pt x="1956" y="686"/>
                  </a:lnTo>
                  <a:lnTo>
                    <a:pt x="1962" y="676"/>
                  </a:lnTo>
                  <a:lnTo>
                    <a:pt x="1968" y="669"/>
                  </a:lnTo>
                  <a:lnTo>
                    <a:pt x="1974" y="661"/>
                  </a:lnTo>
                  <a:lnTo>
                    <a:pt x="1981" y="653"/>
                  </a:lnTo>
                  <a:lnTo>
                    <a:pt x="1989" y="647"/>
                  </a:lnTo>
                  <a:lnTo>
                    <a:pt x="1998" y="644"/>
                  </a:lnTo>
                  <a:lnTo>
                    <a:pt x="2008" y="640"/>
                  </a:lnTo>
                  <a:lnTo>
                    <a:pt x="2018" y="636"/>
                  </a:lnTo>
                  <a:lnTo>
                    <a:pt x="2029" y="634"/>
                  </a:lnTo>
                  <a:lnTo>
                    <a:pt x="2041" y="634"/>
                  </a:lnTo>
                  <a:lnTo>
                    <a:pt x="2060" y="634"/>
                  </a:lnTo>
                  <a:lnTo>
                    <a:pt x="2071" y="634"/>
                  </a:lnTo>
                  <a:lnTo>
                    <a:pt x="2083" y="636"/>
                  </a:lnTo>
                  <a:lnTo>
                    <a:pt x="2093" y="640"/>
                  </a:lnTo>
                  <a:lnTo>
                    <a:pt x="2102" y="644"/>
                  </a:lnTo>
                  <a:lnTo>
                    <a:pt x="2110" y="647"/>
                  </a:lnTo>
                  <a:lnTo>
                    <a:pt x="2119" y="653"/>
                  </a:lnTo>
                  <a:lnTo>
                    <a:pt x="2127" y="661"/>
                  </a:lnTo>
                  <a:lnTo>
                    <a:pt x="2133" y="669"/>
                  </a:lnTo>
                  <a:lnTo>
                    <a:pt x="2139" y="676"/>
                  </a:lnTo>
                  <a:lnTo>
                    <a:pt x="2144" y="686"/>
                  </a:lnTo>
                  <a:lnTo>
                    <a:pt x="2148" y="695"/>
                  </a:lnTo>
                  <a:lnTo>
                    <a:pt x="2152" y="705"/>
                  </a:lnTo>
                  <a:lnTo>
                    <a:pt x="2158" y="728"/>
                  </a:lnTo>
                  <a:lnTo>
                    <a:pt x="2158" y="753"/>
                  </a:lnTo>
                  <a:lnTo>
                    <a:pt x="2158" y="776"/>
                  </a:lnTo>
                  <a:lnTo>
                    <a:pt x="2152" y="799"/>
                  </a:lnTo>
                  <a:lnTo>
                    <a:pt x="2148" y="809"/>
                  </a:lnTo>
                  <a:lnTo>
                    <a:pt x="2144" y="818"/>
                  </a:lnTo>
                  <a:lnTo>
                    <a:pt x="2139" y="828"/>
                  </a:lnTo>
                  <a:lnTo>
                    <a:pt x="2133" y="836"/>
                  </a:lnTo>
                  <a:lnTo>
                    <a:pt x="2127" y="843"/>
                  </a:lnTo>
                  <a:lnTo>
                    <a:pt x="2119" y="851"/>
                  </a:lnTo>
                  <a:lnTo>
                    <a:pt x="2110" y="857"/>
                  </a:lnTo>
                  <a:lnTo>
                    <a:pt x="2102" y="861"/>
                  </a:lnTo>
                  <a:lnTo>
                    <a:pt x="2093" y="864"/>
                  </a:lnTo>
                  <a:lnTo>
                    <a:pt x="2083" y="868"/>
                  </a:lnTo>
                  <a:lnTo>
                    <a:pt x="2071" y="870"/>
                  </a:lnTo>
                  <a:lnTo>
                    <a:pt x="2060" y="870"/>
                  </a:lnTo>
                  <a:lnTo>
                    <a:pt x="2041" y="870"/>
                  </a:lnTo>
                  <a:lnTo>
                    <a:pt x="2029" y="870"/>
                  </a:lnTo>
                  <a:lnTo>
                    <a:pt x="2018" y="868"/>
                  </a:lnTo>
                  <a:lnTo>
                    <a:pt x="2008" y="864"/>
                  </a:lnTo>
                  <a:lnTo>
                    <a:pt x="1998" y="861"/>
                  </a:lnTo>
                  <a:lnTo>
                    <a:pt x="1989" y="857"/>
                  </a:lnTo>
                  <a:lnTo>
                    <a:pt x="1981" y="851"/>
                  </a:lnTo>
                  <a:lnTo>
                    <a:pt x="1974" y="843"/>
                  </a:lnTo>
                  <a:lnTo>
                    <a:pt x="1968" y="836"/>
                  </a:lnTo>
                  <a:lnTo>
                    <a:pt x="1962" y="828"/>
                  </a:lnTo>
                  <a:lnTo>
                    <a:pt x="1956" y="818"/>
                  </a:lnTo>
                  <a:lnTo>
                    <a:pt x="1952" y="809"/>
                  </a:lnTo>
                  <a:lnTo>
                    <a:pt x="1949" y="799"/>
                  </a:lnTo>
                  <a:lnTo>
                    <a:pt x="1945" y="776"/>
                  </a:lnTo>
                  <a:lnTo>
                    <a:pt x="1943" y="753"/>
                  </a:lnTo>
                  <a:close/>
                  <a:moveTo>
                    <a:pt x="2035" y="557"/>
                  </a:moveTo>
                  <a:lnTo>
                    <a:pt x="2014" y="559"/>
                  </a:lnTo>
                  <a:lnTo>
                    <a:pt x="1995" y="561"/>
                  </a:lnTo>
                  <a:lnTo>
                    <a:pt x="1975" y="565"/>
                  </a:lnTo>
                  <a:lnTo>
                    <a:pt x="1956" y="573"/>
                  </a:lnTo>
                  <a:lnTo>
                    <a:pt x="1941" y="580"/>
                  </a:lnTo>
                  <a:lnTo>
                    <a:pt x="1926" y="590"/>
                  </a:lnTo>
                  <a:lnTo>
                    <a:pt x="1910" y="599"/>
                  </a:lnTo>
                  <a:lnTo>
                    <a:pt x="1897" y="613"/>
                  </a:lnTo>
                  <a:lnTo>
                    <a:pt x="1885" y="626"/>
                  </a:lnTo>
                  <a:lnTo>
                    <a:pt x="1874" y="640"/>
                  </a:lnTo>
                  <a:lnTo>
                    <a:pt x="1866" y="657"/>
                  </a:lnTo>
                  <a:lnTo>
                    <a:pt x="1858" y="674"/>
                  </a:lnTo>
                  <a:lnTo>
                    <a:pt x="1851" y="692"/>
                  </a:lnTo>
                  <a:lnTo>
                    <a:pt x="1847" y="711"/>
                  </a:lnTo>
                  <a:lnTo>
                    <a:pt x="1845" y="732"/>
                  </a:lnTo>
                  <a:lnTo>
                    <a:pt x="1843" y="753"/>
                  </a:lnTo>
                  <a:lnTo>
                    <a:pt x="1845" y="774"/>
                  </a:lnTo>
                  <a:lnTo>
                    <a:pt x="1847" y="793"/>
                  </a:lnTo>
                  <a:lnTo>
                    <a:pt x="1851" y="813"/>
                  </a:lnTo>
                  <a:lnTo>
                    <a:pt x="1858" y="832"/>
                  </a:lnTo>
                  <a:lnTo>
                    <a:pt x="1866" y="849"/>
                  </a:lnTo>
                  <a:lnTo>
                    <a:pt x="1874" y="864"/>
                  </a:lnTo>
                  <a:lnTo>
                    <a:pt x="1885" y="880"/>
                  </a:lnTo>
                  <a:lnTo>
                    <a:pt x="1897" y="893"/>
                  </a:lnTo>
                  <a:lnTo>
                    <a:pt x="1910" y="905"/>
                  </a:lnTo>
                  <a:lnTo>
                    <a:pt x="1926" y="916"/>
                  </a:lnTo>
                  <a:lnTo>
                    <a:pt x="1941" y="926"/>
                  </a:lnTo>
                  <a:lnTo>
                    <a:pt x="1956" y="934"/>
                  </a:lnTo>
                  <a:lnTo>
                    <a:pt x="1975" y="939"/>
                  </a:lnTo>
                  <a:lnTo>
                    <a:pt x="1995" y="943"/>
                  </a:lnTo>
                  <a:lnTo>
                    <a:pt x="2014" y="947"/>
                  </a:lnTo>
                  <a:lnTo>
                    <a:pt x="2035" y="947"/>
                  </a:lnTo>
                  <a:lnTo>
                    <a:pt x="2066" y="947"/>
                  </a:lnTo>
                  <a:lnTo>
                    <a:pt x="2087" y="947"/>
                  </a:lnTo>
                  <a:lnTo>
                    <a:pt x="2106" y="943"/>
                  </a:lnTo>
                  <a:lnTo>
                    <a:pt x="2125" y="939"/>
                  </a:lnTo>
                  <a:lnTo>
                    <a:pt x="2142" y="934"/>
                  </a:lnTo>
                  <a:lnTo>
                    <a:pt x="2160" y="926"/>
                  </a:lnTo>
                  <a:lnTo>
                    <a:pt x="2175" y="916"/>
                  </a:lnTo>
                  <a:lnTo>
                    <a:pt x="2190" y="905"/>
                  </a:lnTo>
                  <a:lnTo>
                    <a:pt x="2204" y="893"/>
                  </a:lnTo>
                  <a:lnTo>
                    <a:pt x="2215" y="880"/>
                  </a:lnTo>
                  <a:lnTo>
                    <a:pt x="2225" y="864"/>
                  </a:lnTo>
                  <a:lnTo>
                    <a:pt x="2235" y="849"/>
                  </a:lnTo>
                  <a:lnTo>
                    <a:pt x="2242" y="832"/>
                  </a:lnTo>
                  <a:lnTo>
                    <a:pt x="2248" y="813"/>
                  </a:lnTo>
                  <a:lnTo>
                    <a:pt x="2254" y="793"/>
                  </a:lnTo>
                  <a:lnTo>
                    <a:pt x="2256" y="774"/>
                  </a:lnTo>
                  <a:lnTo>
                    <a:pt x="2256" y="753"/>
                  </a:lnTo>
                  <a:lnTo>
                    <a:pt x="2256" y="732"/>
                  </a:lnTo>
                  <a:lnTo>
                    <a:pt x="2254" y="711"/>
                  </a:lnTo>
                  <a:lnTo>
                    <a:pt x="2248" y="692"/>
                  </a:lnTo>
                  <a:lnTo>
                    <a:pt x="2242" y="674"/>
                  </a:lnTo>
                  <a:lnTo>
                    <a:pt x="2235" y="657"/>
                  </a:lnTo>
                  <a:lnTo>
                    <a:pt x="2225" y="640"/>
                  </a:lnTo>
                  <a:lnTo>
                    <a:pt x="2215" y="626"/>
                  </a:lnTo>
                  <a:lnTo>
                    <a:pt x="2204" y="613"/>
                  </a:lnTo>
                  <a:lnTo>
                    <a:pt x="2190" y="599"/>
                  </a:lnTo>
                  <a:lnTo>
                    <a:pt x="2175" y="590"/>
                  </a:lnTo>
                  <a:lnTo>
                    <a:pt x="2160" y="580"/>
                  </a:lnTo>
                  <a:lnTo>
                    <a:pt x="2142" y="573"/>
                  </a:lnTo>
                  <a:lnTo>
                    <a:pt x="2125" y="565"/>
                  </a:lnTo>
                  <a:lnTo>
                    <a:pt x="2106" y="561"/>
                  </a:lnTo>
                  <a:lnTo>
                    <a:pt x="2087" y="559"/>
                  </a:lnTo>
                  <a:lnTo>
                    <a:pt x="2066" y="557"/>
                  </a:lnTo>
                  <a:lnTo>
                    <a:pt x="2035" y="557"/>
                  </a:lnTo>
                  <a:close/>
                  <a:moveTo>
                    <a:pt x="2551" y="862"/>
                  </a:moveTo>
                  <a:lnTo>
                    <a:pt x="2382" y="862"/>
                  </a:lnTo>
                  <a:lnTo>
                    <a:pt x="2382" y="788"/>
                  </a:lnTo>
                  <a:lnTo>
                    <a:pt x="2551" y="788"/>
                  </a:lnTo>
                  <a:lnTo>
                    <a:pt x="2561" y="791"/>
                  </a:lnTo>
                  <a:lnTo>
                    <a:pt x="2571" y="797"/>
                  </a:lnTo>
                  <a:lnTo>
                    <a:pt x="2574" y="803"/>
                  </a:lnTo>
                  <a:lnTo>
                    <a:pt x="2576" y="809"/>
                  </a:lnTo>
                  <a:lnTo>
                    <a:pt x="2578" y="816"/>
                  </a:lnTo>
                  <a:lnTo>
                    <a:pt x="2580" y="824"/>
                  </a:lnTo>
                  <a:lnTo>
                    <a:pt x="2578" y="832"/>
                  </a:lnTo>
                  <a:lnTo>
                    <a:pt x="2576" y="839"/>
                  </a:lnTo>
                  <a:lnTo>
                    <a:pt x="2574" y="847"/>
                  </a:lnTo>
                  <a:lnTo>
                    <a:pt x="2571" y="851"/>
                  </a:lnTo>
                  <a:lnTo>
                    <a:pt x="2565" y="857"/>
                  </a:lnTo>
                  <a:lnTo>
                    <a:pt x="2561" y="859"/>
                  </a:lnTo>
                  <a:lnTo>
                    <a:pt x="2555" y="861"/>
                  </a:lnTo>
                  <a:lnTo>
                    <a:pt x="2551" y="862"/>
                  </a:lnTo>
                  <a:close/>
                  <a:moveTo>
                    <a:pt x="2544" y="644"/>
                  </a:moveTo>
                  <a:lnTo>
                    <a:pt x="2548" y="646"/>
                  </a:lnTo>
                  <a:lnTo>
                    <a:pt x="2553" y="646"/>
                  </a:lnTo>
                  <a:lnTo>
                    <a:pt x="2557" y="649"/>
                  </a:lnTo>
                  <a:lnTo>
                    <a:pt x="2563" y="653"/>
                  </a:lnTo>
                  <a:lnTo>
                    <a:pt x="2567" y="659"/>
                  </a:lnTo>
                  <a:lnTo>
                    <a:pt x="2571" y="665"/>
                  </a:lnTo>
                  <a:lnTo>
                    <a:pt x="2573" y="672"/>
                  </a:lnTo>
                  <a:lnTo>
                    <a:pt x="2573" y="680"/>
                  </a:lnTo>
                  <a:lnTo>
                    <a:pt x="2573" y="688"/>
                  </a:lnTo>
                  <a:lnTo>
                    <a:pt x="2571" y="695"/>
                  </a:lnTo>
                  <a:lnTo>
                    <a:pt x="2567" y="701"/>
                  </a:lnTo>
                  <a:lnTo>
                    <a:pt x="2563" y="707"/>
                  </a:lnTo>
                  <a:lnTo>
                    <a:pt x="2553" y="715"/>
                  </a:lnTo>
                  <a:lnTo>
                    <a:pt x="2544" y="717"/>
                  </a:lnTo>
                  <a:lnTo>
                    <a:pt x="2382" y="717"/>
                  </a:lnTo>
                  <a:lnTo>
                    <a:pt x="2382" y="644"/>
                  </a:lnTo>
                  <a:lnTo>
                    <a:pt x="2544" y="644"/>
                  </a:lnTo>
                  <a:close/>
                  <a:moveTo>
                    <a:pt x="2634" y="745"/>
                  </a:moveTo>
                  <a:lnTo>
                    <a:pt x="2646" y="732"/>
                  </a:lnTo>
                  <a:lnTo>
                    <a:pt x="2653" y="717"/>
                  </a:lnTo>
                  <a:lnTo>
                    <a:pt x="2657" y="709"/>
                  </a:lnTo>
                  <a:lnTo>
                    <a:pt x="2659" y="699"/>
                  </a:lnTo>
                  <a:lnTo>
                    <a:pt x="2661" y="690"/>
                  </a:lnTo>
                  <a:lnTo>
                    <a:pt x="2661" y="678"/>
                  </a:lnTo>
                  <a:lnTo>
                    <a:pt x="2661" y="667"/>
                  </a:lnTo>
                  <a:lnTo>
                    <a:pt x="2659" y="655"/>
                  </a:lnTo>
                  <a:lnTo>
                    <a:pt x="2655" y="644"/>
                  </a:lnTo>
                  <a:lnTo>
                    <a:pt x="2651" y="632"/>
                  </a:lnTo>
                  <a:lnTo>
                    <a:pt x="2647" y="622"/>
                  </a:lnTo>
                  <a:lnTo>
                    <a:pt x="2642" y="615"/>
                  </a:lnTo>
                  <a:lnTo>
                    <a:pt x="2634" y="605"/>
                  </a:lnTo>
                  <a:lnTo>
                    <a:pt x="2626" y="598"/>
                  </a:lnTo>
                  <a:lnTo>
                    <a:pt x="2619" y="590"/>
                  </a:lnTo>
                  <a:lnTo>
                    <a:pt x="2609" y="584"/>
                  </a:lnTo>
                  <a:lnTo>
                    <a:pt x="2599" y="578"/>
                  </a:lnTo>
                  <a:lnTo>
                    <a:pt x="2590" y="574"/>
                  </a:lnTo>
                  <a:lnTo>
                    <a:pt x="2578" y="571"/>
                  </a:lnTo>
                  <a:lnTo>
                    <a:pt x="2567" y="569"/>
                  </a:lnTo>
                  <a:lnTo>
                    <a:pt x="2555" y="567"/>
                  </a:lnTo>
                  <a:lnTo>
                    <a:pt x="2544" y="567"/>
                  </a:lnTo>
                  <a:lnTo>
                    <a:pt x="2321" y="567"/>
                  </a:lnTo>
                  <a:lnTo>
                    <a:pt x="2315" y="567"/>
                  </a:lnTo>
                  <a:lnTo>
                    <a:pt x="2311" y="569"/>
                  </a:lnTo>
                  <a:lnTo>
                    <a:pt x="2306" y="571"/>
                  </a:lnTo>
                  <a:lnTo>
                    <a:pt x="2302" y="574"/>
                  </a:lnTo>
                  <a:lnTo>
                    <a:pt x="2300" y="578"/>
                  </a:lnTo>
                  <a:lnTo>
                    <a:pt x="2296" y="584"/>
                  </a:lnTo>
                  <a:lnTo>
                    <a:pt x="2294" y="588"/>
                  </a:lnTo>
                  <a:lnTo>
                    <a:pt x="2294" y="594"/>
                  </a:lnTo>
                  <a:lnTo>
                    <a:pt x="2294" y="912"/>
                  </a:lnTo>
                  <a:lnTo>
                    <a:pt x="2294" y="918"/>
                  </a:lnTo>
                  <a:lnTo>
                    <a:pt x="2296" y="922"/>
                  </a:lnTo>
                  <a:lnTo>
                    <a:pt x="2300" y="928"/>
                  </a:lnTo>
                  <a:lnTo>
                    <a:pt x="2302" y="932"/>
                  </a:lnTo>
                  <a:lnTo>
                    <a:pt x="2306" y="934"/>
                  </a:lnTo>
                  <a:lnTo>
                    <a:pt x="2311" y="937"/>
                  </a:lnTo>
                  <a:lnTo>
                    <a:pt x="2315" y="939"/>
                  </a:lnTo>
                  <a:lnTo>
                    <a:pt x="2321" y="939"/>
                  </a:lnTo>
                  <a:lnTo>
                    <a:pt x="2557" y="939"/>
                  </a:lnTo>
                  <a:lnTo>
                    <a:pt x="2571" y="939"/>
                  </a:lnTo>
                  <a:lnTo>
                    <a:pt x="2582" y="937"/>
                  </a:lnTo>
                  <a:lnTo>
                    <a:pt x="2594" y="934"/>
                  </a:lnTo>
                  <a:lnTo>
                    <a:pt x="2605" y="930"/>
                  </a:lnTo>
                  <a:lnTo>
                    <a:pt x="2615" y="926"/>
                  </a:lnTo>
                  <a:lnTo>
                    <a:pt x="2624" y="920"/>
                  </a:lnTo>
                  <a:lnTo>
                    <a:pt x="2634" y="912"/>
                  </a:lnTo>
                  <a:lnTo>
                    <a:pt x="2642" y="907"/>
                  </a:lnTo>
                  <a:lnTo>
                    <a:pt x="2649" y="897"/>
                  </a:lnTo>
                  <a:lnTo>
                    <a:pt x="2655" y="889"/>
                  </a:lnTo>
                  <a:lnTo>
                    <a:pt x="2661" y="880"/>
                  </a:lnTo>
                  <a:lnTo>
                    <a:pt x="2665" y="868"/>
                  </a:lnTo>
                  <a:lnTo>
                    <a:pt x="2669" y="859"/>
                  </a:lnTo>
                  <a:lnTo>
                    <a:pt x="2672" y="847"/>
                  </a:lnTo>
                  <a:lnTo>
                    <a:pt x="2672" y="836"/>
                  </a:lnTo>
                  <a:lnTo>
                    <a:pt x="2674" y="822"/>
                  </a:lnTo>
                  <a:lnTo>
                    <a:pt x="2672" y="811"/>
                  </a:lnTo>
                  <a:lnTo>
                    <a:pt x="2670" y="799"/>
                  </a:lnTo>
                  <a:lnTo>
                    <a:pt x="2667" y="788"/>
                  </a:lnTo>
                  <a:lnTo>
                    <a:pt x="2663" y="778"/>
                  </a:lnTo>
                  <a:lnTo>
                    <a:pt x="2657" y="768"/>
                  </a:lnTo>
                  <a:lnTo>
                    <a:pt x="2651" y="761"/>
                  </a:lnTo>
                  <a:lnTo>
                    <a:pt x="2644" y="753"/>
                  </a:lnTo>
                  <a:lnTo>
                    <a:pt x="2634" y="745"/>
                  </a:lnTo>
                  <a:close/>
                  <a:moveTo>
                    <a:pt x="1901" y="254"/>
                  </a:moveTo>
                  <a:lnTo>
                    <a:pt x="1924" y="156"/>
                  </a:lnTo>
                  <a:lnTo>
                    <a:pt x="1927" y="144"/>
                  </a:lnTo>
                  <a:lnTo>
                    <a:pt x="1937" y="131"/>
                  </a:lnTo>
                  <a:lnTo>
                    <a:pt x="1943" y="125"/>
                  </a:lnTo>
                  <a:lnTo>
                    <a:pt x="1950" y="119"/>
                  </a:lnTo>
                  <a:lnTo>
                    <a:pt x="1960" y="118"/>
                  </a:lnTo>
                  <a:lnTo>
                    <a:pt x="1972" y="116"/>
                  </a:lnTo>
                  <a:lnTo>
                    <a:pt x="1983" y="118"/>
                  </a:lnTo>
                  <a:lnTo>
                    <a:pt x="1993" y="119"/>
                  </a:lnTo>
                  <a:lnTo>
                    <a:pt x="2000" y="125"/>
                  </a:lnTo>
                  <a:lnTo>
                    <a:pt x="2006" y="131"/>
                  </a:lnTo>
                  <a:lnTo>
                    <a:pt x="2016" y="144"/>
                  </a:lnTo>
                  <a:lnTo>
                    <a:pt x="2020" y="156"/>
                  </a:lnTo>
                  <a:lnTo>
                    <a:pt x="2041" y="254"/>
                  </a:lnTo>
                  <a:lnTo>
                    <a:pt x="1901" y="254"/>
                  </a:lnTo>
                  <a:close/>
                  <a:moveTo>
                    <a:pt x="2108" y="139"/>
                  </a:moveTo>
                  <a:lnTo>
                    <a:pt x="2102" y="118"/>
                  </a:lnTo>
                  <a:lnTo>
                    <a:pt x="2093" y="96"/>
                  </a:lnTo>
                  <a:lnTo>
                    <a:pt x="2087" y="87"/>
                  </a:lnTo>
                  <a:lnTo>
                    <a:pt x="2081" y="79"/>
                  </a:lnTo>
                  <a:lnTo>
                    <a:pt x="2073" y="71"/>
                  </a:lnTo>
                  <a:lnTo>
                    <a:pt x="2066" y="64"/>
                  </a:lnTo>
                  <a:lnTo>
                    <a:pt x="2058" y="58"/>
                  </a:lnTo>
                  <a:lnTo>
                    <a:pt x="2048" y="52"/>
                  </a:lnTo>
                  <a:lnTo>
                    <a:pt x="2037" y="46"/>
                  </a:lnTo>
                  <a:lnTo>
                    <a:pt x="2027" y="43"/>
                  </a:lnTo>
                  <a:lnTo>
                    <a:pt x="2014" y="39"/>
                  </a:lnTo>
                  <a:lnTo>
                    <a:pt x="2000" y="37"/>
                  </a:lnTo>
                  <a:lnTo>
                    <a:pt x="1987" y="35"/>
                  </a:lnTo>
                  <a:lnTo>
                    <a:pt x="1972" y="35"/>
                  </a:lnTo>
                  <a:lnTo>
                    <a:pt x="1956" y="35"/>
                  </a:lnTo>
                  <a:lnTo>
                    <a:pt x="1943" y="37"/>
                  </a:lnTo>
                  <a:lnTo>
                    <a:pt x="1929" y="39"/>
                  </a:lnTo>
                  <a:lnTo>
                    <a:pt x="1918" y="43"/>
                  </a:lnTo>
                  <a:lnTo>
                    <a:pt x="1906" y="46"/>
                  </a:lnTo>
                  <a:lnTo>
                    <a:pt x="1897" y="52"/>
                  </a:lnTo>
                  <a:lnTo>
                    <a:pt x="1887" y="58"/>
                  </a:lnTo>
                  <a:lnTo>
                    <a:pt x="1878" y="64"/>
                  </a:lnTo>
                  <a:lnTo>
                    <a:pt x="1870" y="71"/>
                  </a:lnTo>
                  <a:lnTo>
                    <a:pt x="1862" y="79"/>
                  </a:lnTo>
                  <a:lnTo>
                    <a:pt x="1856" y="87"/>
                  </a:lnTo>
                  <a:lnTo>
                    <a:pt x="1851" y="96"/>
                  </a:lnTo>
                  <a:lnTo>
                    <a:pt x="1841" y="118"/>
                  </a:lnTo>
                  <a:lnTo>
                    <a:pt x="1833" y="139"/>
                  </a:lnTo>
                  <a:lnTo>
                    <a:pt x="1772" y="415"/>
                  </a:lnTo>
                  <a:lnTo>
                    <a:pt x="1839" y="415"/>
                  </a:lnTo>
                  <a:lnTo>
                    <a:pt x="1849" y="413"/>
                  </a:lnTo>
                  <a:lnTo>
                    <a:pt x="1858" y="407"/>
                  </a:lnTo>
                  <a:lnTo>
                    <a:pt x="1868" y="400"/>
                  </a:lnTo>
                  <a:lnTo>
                    <a:pt x="1872" y="390"/>
                  </a:lnTo>
                  <a:lnTo>
                    <a:pt x="1883" y="333"/>
                  </a:lnTo>
                  <a:lnTo>
                    <a:pt x="2058" y="333"/>
                  </a:lnTo>
                  <a:lnTo>
                    <a:pt x="2071" y="390"/>
                  </a:lnTo>
                  <a:lnTo>
                    <a:pt x="2075" y="400"/>
                  </a:lnTo>
                  <a:lnTo>
                    <a:pt x="2083" y="407"/>
                  </a:lnTo>
                  <a:lnTo>
                    <a:pt x="2093" y="413"/>
                  </a:lnTo>
                  <a:lnTo>
                    <a:pt x="2104" y="415"/>
                  </a:lnTo>
                  <a:lnTo>
                    <a:pt x="2169" y="415"/>
                  </a:lnTo>
                  <a:lnTo>
                    <a:pt x="2108" y="139"/>
                  </a:lnTo>
                  <a:close/>
                  <a:moveTo>
                    <a:pt x="1079" y="333"/>
                  </a:moveTo>
                  <a:lnTo>
                    <a:pt x="948" y="333"/>
                  </a:lnTo>
                  <a:lnTo>
                    <a:pt x="948" y="221"/>
                  </a:lnTo>
                  <a:lnTo>
                    <a:pt x="1079" y="221"/>
                  </a:lnTo>
                  <a:lnTo>
                    <a:pt x="1088" y="223"/>
                  </a:lnTo>
                  <a:lnTo>
                    <a:pt x="1096" y="225"/>
                  </a:lnTo>
                  <a:lnTo>
                    <a:pt x="1104" y="231"/>
                  </a:lnTo>
                  <a:lnTo>
                    <a:pt x="1111" y="237"/>
                  </a:lnTo>
                  <a:lnTo>
                    <a:pt x="1117" y="244"/>
                  </a:lnTo>
                  <a:lnTo>
                    <a:pt x="1123" y="254"/>
                  </a:lnTo>
                  <a:lnTo>
                    <a:pt x="1127" y="265"/>
                  </a:lnTo>
                  <a:lnTo>
                    <a:pt x="1127" y="277"/>
                  </a:lnTo>
                  <a:lnTo>
                    <a:pt x="1127" y="290"/>
                  </a:lnTo>
                  <a:lnTo>
                    <a:pt x="1123" y="302"/>
                  </a:lnTo>
                  <a:lnTo>
                    <a:pt x="1117" y="311"/>
                  </a:lnTo>
                  <a:lnTo>
                    <a:pt x="1111" y="319"/>
                  </a:lnTo>
                  <a:lnTo>
                    <a:pt x="1104" y="325"/>
                  </a:lnTo>
                  <a:lnTo>
                    <a:pt x="1096" y="329"/>
                  </a:lnTo>
                  <a:lnTo>
                    <a:pt x="1088" y="333"/>
                  </a:lnTo>
                  <a:lnTo>
                    <a:pt x="1079" y="333"/>
                  </a:lnTo>
                  <a:close/>
                  <a:moveTo>
                    <a:pt x="1079" y="139"/>
                  </a:moveTo>
                  <a:lnTo>
                    <a:pt x="948" y="139"/>
                  </a:lnTo>
                  <a:lnTo>
                    <a:pt x="948" y="45"/>
                  </a:lnTo>
                  <a:lnTo>
                    <a:pt x="858" y="45"/>
                  </a:lnTo>
                  <a:lnTo>
                    <a:pt x="858" y="390"/>
                  </a:lnTo>
                  <a:lnTo>
                    <a:pt x="858" y="394"/>
                  </a:lnTo>
                  <a:lnTo>
                    <a:pt x="860" y="400"/>
                  </a:lnTo>
                  <a:lnTo>
                    <a:pt x="864" y="404"/>
                  </a:lnTo>
                  <a:lnTo>
                    <a:pt x="866" y="407"/>
                  </a:lnTo>
                  <a:lnTo>
                    <a:pt x="870" y="411"/>
                  </a:lnTo>
                  <a:lnTo>
                    <a:pt x="875" y="413"/>
                  </a:lnTo>
                  <a:lnTo>
                    <a:pt x="879" y="415"/>
                  </a:lnTo>
                  <a:lnTo>
                    <a:pt x="885" y="415"/>
                  </a:lnTo>
                  <a:lnTo>
                    <a:pt x="1079" y="415"/>
                  </a:lnTo>
                  <a:lnTo>
                    <a:pt x="1094" y="415"/>
                  </a:lnTo>
                  <a:lnTo>
                    <a:pt x="1108" y="413"/>
                  </a:lnTo>
                  <a:lnTo>
                    <a:pt x="1121" y="409"/>
                  </a:lnTo>
                  <a:lnTo>
                    <a:pt x="1134" y="406"/>
                  </a:lnTo>
                  <a:lnTo>
                    <a:pt x="1146" y="400"/>
                  </a:lnTo>
                  <a:lnTo>
                    <a:pt x="1158" y="392"/>
                  </a:lnTo>
                  <a:lnTo>
                    <a:pt x="1169" y="384"/>
                  </a:lnTo>
                  <a:lnTo>
                    <a:pt x="1179" y="377"/>
                  </a:lnTo>
                  <a:lnTo>
                    <a:pt x="1188" y="367"/>
                  </a:lnTo>
                  <a:lnTo>
                    <a:pt x="1196" y="356"/>
                  </a:lnTo>
                  <a:lnTo>
                    <a:pt x="1202" y="344"/>
                  </a:lnTo>
                  <a:lnTo>
                    <a:pt x="1207" y="333"/>
                  </a:lnTo>
                  <a:lnTo>
                    <a:pt x="1213" y="319"/>
                  </a:lnTo>
                  <a:lnTo>
                    <a:pt x="1215" y="306"/>
                  </a:lnTo>
                  <a:lnTo>
                    <a:pt x="1217" y="292"/>
                  </a:lnTo>
                  <a:lnTo>
                    <a:pt x="1219" y="277"/>
                  </a:lnTo>
                  <a:lnTo>
                    <a:pt x="1217" y="263"/>
                  </a:lnTo>
                  <a:lnTo>
                    <a:pt x="1215" y="248"/>
                  </a:lnTo>
                  <a:lnTo>
                    <a:pt x="1213" y="235"/>
                  </a:lnTo>
                  <a:lnTo>
                    <a:pt x="1209" y="223"/>
                  </a:lnTo>
                  <a:lnTo>
                    <a:pt x="1204" y="210"/>
                  </a:lnTo>
                  <a:lnTo>
                    <a:pt x="1198" y="198"/>
                  </a:lnTo>
                  <a:lnTo>
                    <a:pt x="1190" y="189"/>
                  </a:lnTo>
                  <a:lnTo>
                    <a:pt x="1182" y="179"/>
                  </a:lnTo>
                  <a:lnTo>
                    <a:pt x="1173" y="169"/>
                  </a:lnTo>
                  <a:lnTo>
                    <a:pt x="1163" y="162"/>
                  </a:lnTo>
                  <a:lnTo>
                    <a:pt x="1152" y="154"/>
                  </a:lnTo>
                  <a:lnTo>
                    <a:pt x="1138" y="148"/>
                  </a:lnTo>
                  <a:lnTo>
                    <a:pt x="1125" y="144"/>
                  </a:lnTo>
                  <a:lnTo>
                    <a:pt x="1111" y="141"/>
                  </a:lnTo>
                  <a:lnTo>
                    <a:pt x="1096" y="139"/>
                  </a:lnTo>
                  <a:lnTo>
                    <a:pt x="1079" y="139"/>
                  </a:lnTo>
                  <a:close/>
                  <a:moveTo>
                    <a:pt x="1586" y="334"/>
                  </a:moveTo>
                  <a:lnTo>
                    <a:pt x="1553" y="334"/>
                  </a:lnTo>
                  <a:lnTo>
                    <a:pt x="1553" y="125"/>
                  </a:lnTo>
                  <a:lnTo>
                    <a:pt x="1586" y="125"/>
                  </a:lnTo>
                  <a:lnTo>
                    <a:pt x="1597" y="127"/>
                  </a:lnTo>
                  <a:lnTo>
                    <a:pt x="1609" y="127"/>
                  </a:lnTo>
                  <a:lnTo>
                    <a:pt x="1618" y="131"/>
                  </a:lnTo>
                  <a:lnTo>
                    <a:pt x="1628" y="133"/>
                  </a:lnTo>
                  <a:lnTo>
                    <a:pt x="1636" y="137"/>
                  </a:lnTo>
                  <a:lnTo>
                    <a:pt x="1643" y="142"/>
                  </a:lnTo>
                  <a:lnTo>
                    <a:pt x="1649" y="148"/>
                  </a:lnTo>
                  <a:lnTo>
                    <a:pt x="1655" y="154"/>
                  </a:lnTo>
                  <a:lnTo>
                    <a:pt x="1661" y="162"/>
                  </a:lnTo>
                  <a:lnTo>
                    <a:pt x="1666" y="169"/>
                  </a:lnTo>
                  <a:lnTo>
                    <a:pt x="1670" y="177"/>
                  </a:lnTo>
                  <a:lnTo>
                    <a:pt x="1672" y="187"/>
                  </a:lnTo>
                  <a:lnTo>
                    <a:pt x="1676" y="208"/>
                  </a:lnTo>
                  <a:lnTo>
                    <a:pt x="1678" y="231"/>
                  </a:lnTo>
                  <a:lnTo>
                    <a:pt x="1676" y="252"/>
                  </a:lnTo>
                  <a:lnTo>
                    <a:pt x="1672" y="273"/>
                  </a:lnTo>
                  <a:lnTo>
                    <a:pt x="1670" y="283"/>
                  </a:lnTo>
                  <a:lnTo>
                    <a:pt x="1666" y="290"/>
                  </a:lnTo>
                  <a:lnTo>
                    <a:pt x="1661" y="298"/>
                  </a:lnTo>
                  <a:lnTo>
                    <a:pt x="1655" y="306"/>
                  </a:lnTo>
                  <a:lnTo>
                    <a:pt x="1649" y="311"/>
                  </a:lnTo>
                  <a:lnTo>
                    <a:pt x="1643" y="317"/>
                  </a:lnTo>
                  <a:lnTo>
                    <a:pt x="1636" y="323"/>
                  </a:lnTo>
                  <a:lnTo>
                    <a:pt x="1628" y="327"/>
                  </a:lnTo>
                  <a:lnTo>
                    <a:pt x="1618" y="331"/>
                  </a:lnTo>
                  <a:lnTo>
                    <a:pt x="1609" y="333"/>
                  </a:lnTo>
                  <a:lnTo>
                    <a:pt x="1597" y="333"/>
                  </a:lnTo>
                  <a:lnTo>
                    <a:pt x="1586" y="334"/>
                  </a:lnTo>
                  <a:close/>
                  <a:moveTo>
                    <a:pt x="1430" y="334"/>
                  </a:moveTo>
                  <a:lnTo>
                    <a:pt x="1419" y="333"/>
                  </a:lnTo>
                  <a:lnTo>
                    <a:pt x="1407" y="333"/>
                  </a:lnTo>
                  <a:lnTo>
                    <a:pt x="1398" y="331"/>
                  </a:lnTo>
                  <a:lnTo>
                    <a:pt x="1390" y="327"/>
                  </a:lnTo>
                  <a:lnTo>
                    <a:pt x="1380" y="323"/>
                  </a:lnTo>
                  <a:lnTo>
                    <a:pt x="1373" y="317"/>
                  </a:lnTo>
                  <a:lnTo>
                    <a:pt x="1367" y="311"/>
                  </a:lnTo>
                  <a:lnTo>
                    <a:pt x="1361" y="306"/>
                  </a:lnTo>
                  <a:lnTo>
                    <a:pt x="1355" y="298"/>
                  </a:lnTo>
                  <a:lnTo>
                    <a:pt x="1351" y="290"/>
                  </a:lnTo>
                  <a:lnTo>
                    <a:pt x="1348" y="283"/>
                  </a:lnTo>
                  <a:lnTo>
                    <a:pt x="1344" y="273"/>
                  </a:lnTo>
                  <a:lnTo>
                    <a:pt x="1340" y="252"/>
                  </a:lnTo>
                  <a:lnTo>
                    <a:pt x="1338" y="231"/>
                  </a:lnTo>
                  <a:lnTo>
                    <a:pt x="1340" y="208"/>
                  </a:lnTo>
                  <a:lnTo>
                    <a:pt x="1344" y="187"/>
                  </a:lnTo>
                  <a:lnTo>
                    <a:pt x="1348" y="177"/>
                  </a:lnTo>
                  <a:lnTo>
                    <a:pt x="1351" y="169"/>
                  </a:lnTo>
                  <a:lnTo>
                    <a:pt x="1355" y="162"/>
                  </a:lnTo>
                  <a:lnTo>
                    <a:pt x="1361" y="154"/>
                  </a:lnTo>
                  <a:lnTo>
                    <a:pt x="1367" y="148"/>
                  </a:lnTo>
                  <a:lnTo>
                    <a:pt x="1373" y="142"/>
                  </a:lnTo>
                  <a:lnTo>
                    <a:pt x="1380" y="137"/>
                  </a:lnTo>
                  <a:lnTo>
                    <a:pt x="1390" y="133"/>
                  </a:lnTo>
                  <a:lnTo>
                    <a:pt x="1398" y="131"/>
                  </a:lnTo>
                  <a:lnTo>
                    <a:pt x="1407" y="127"/>
                  </a:lnTo>
                  <a:lnTo>
                    <a:pt x="1419" y="127"/>
                  </a:lnTo>
                  <a:lnTo>
                    <a:pt x="1430" y="125"/>
                  </a:lnTo>
                  <a:lnTo>
                    <a:pt x="1463" y="125"/>
                  </a:lnTo>
                  <a:lnTo>
                    <a:pt x="1463" y="334"/>
                  </a:lnTo>
                  <a:lnTo>
                    <a:pt x="1430" y="334"/>
                  </a:lnTo>
                  <a:close/>
                  <a:moveTo>
                    <a:pt x="1586" y="45"/>
                  </a:moveTo>
                  <a:lnTo>
                    <a:pt x="1553" y="45"/>
                  </a:lnTo>
                  <a:lnTo>
                    <a:pt x="1553" y="0"/>
                  </a:lnTo>
                  <a:lnTo>
                    <a:pt x="1490" y="0"/>
                  </a:lnTo>
                  <a:lnTo>
                    <a:pt x="1486" y="2"/>
                  </a:lnTo>
                  <a:lnTo>
                    <a:pt x="1480" y="2"/>
                  </a:lnTo>
                  <a:lnTo>
                    <a:pt x="1474" y="6"/>
                  </a:lnTo>
                  <a:lnTo>
                    <a:pt x="1470" y="8"/>
                  </a:lnTo>
                  <a:lnTo>
                    <a:pt x="1469" y="14"/>
                  </a:lnTo>
                  <a:lnTo>
                    <a:pt x="1465" y="18"/>
                  </a:lnTo>
                  <a:lnTo>
                    <a:pt x="1463" y="23"/>
                  </a:lnTo>
                  <a:lnTo>
                    <a:pt x="1463" y="27"/>
                  </a:lnTo>
                  <a:lnTo>
                    <a:pt x="1463" y="45"/>
                  </a:lnTo>
                  <a:lnTo>
                    <a:pt x="1430" y="45"/>
                  </a:lnTo>
                  <a:lnTo>
                    <a:pt x="1409" y="45"/>
                  </a:lnTo>
                  <a:lnTo>
                    <a:pt x="1390" y="48"/>
                  </a:lnTo>
                  <a:lnTo>
                    <a:pt x="1371" y="52"/>
                  </a:lnTo>
                  <a:lnTo>
                    <a:pt x="1353" y="58"/>
                  </a:lnTo>
                  <a:lnTo>
                    <a:pt x="1338" y="66"/>
                  </a:lnTo>
                  <a:lnTo>
                    <a:pt x="1323" y="73"/>
                  </a:lnTo>
                  <a:lnTo>
                    <a:pt x="1309" y="85"/>
                  </a:lnTo>
                  <a:lnTo>
                    <a:pt x="1296" y="96"/>
                  </a:lnTo>
                  <a:lnTo>
                    <a:pt x="1286" y="110"/>
                  </a:lnTo>
                  <a:lnTo>
                    <a:pt x="1275" y="123"/>
                  </a:lnTo>
                  <a:lnTo>
                    <a:pt x="1267" y="139"/>
                  </a:lnTo>
                  <a:lnTo>
                    <a:pt x="1259" y="154"/>
                  </a:lnTo>
                  <a:lnTo>
                    <a:pt x="1255" y="171"/>
                  </a:lnTo>
                  <a:lnTo>
                    <a:pt x="1252" y="190"/>
                  </a:lnTo>
                  <a:lnTo>
                    <a:pt x="1248" y="210"/>
                  </a:lnTo>
                  <a:lnTo>
                    <a:pt x="1248" y="231"/>
                  </a:lnTo>
                  <a:lnTo>
                    <a:pt x="1248" y="250"/>
                  </a:lnTo>
                  <a:lnTo>
                    <a:pt x="1252" y="269"/>
                  </a:lnTo>
                  <a:lnTo>
                    <a:pt x="1255" y="288"/>
                  </a:lnTo>
                  <a:lnTo>
                    <a:pt x="1259" y="306"/>
                  </a:lnTo>
                  <a:lnTo>
                    <a:pt x="1267" y="321"/>
                  </a:lnTo>
                  <a:lnTo>
                    <a:pt x="1275" y="336"/>
                  </a:lnTo>
                  <a:lnTo>
                    <a:pt x="1286" y="352"/>
                  </a:lnTo>
                  <a:lnTo>
                    <a:pt x="1296" y="363"/>
                  </a:lnTo>
                  <a:lnTo>
                    <a:pt x="1309" y="375"/>
                  </a:lnTo>
                  <a:lnTo>
                    <a:pt x="1323" y="386"/>
                  </a:lnTo>
                  <a:lnTo>
                    <a:pt x="1338" y="394"/>
                  </a:lnTo>
                  <a:lnTo>
                    <a:pt x="1353" y="402"/>
                  </a:lnTo>
                  <a:lnTo>
                    <a:pt x="1371" y="407"/>
                  </a:lnTo>
                  <a:lnTo>
                    <a:pt x="1390" y="413"/>
                  </a:lnTo>
                  <a:lnTo>
                    <a:pt x="1409" y="415"/>
                  </a:lnTo>
                  <a:lnTo>
                    <a:pt x="1430" y="415"/>
                  </a:lnTo>
                  <a:lnTo>
                    <a:pt x="1463" y="415"/>
                  </a:lnTo>
                  <a:lnTo>
                    <a:pt x="1463" y="461"/>
                  </a:lnTo>
                  <a:lnTo>
                    <a:pt x="1526" y="461"/>
                  </a:lnTo>
                  <a:lnTo>
                    <a:pt x="1532" y="461"/>
                  </a:lnTo>
                  <a:lnTo>
                    <a:pt x="1538" y="459"/>
                  </a:lnTo>
                  <a:lnTo>
                    <a:pt x="1542" y="457"/>
                  </a:lnTo>
                  <a:lnTo>
                    <a:pt x="1545" y="454"/>
                  </a:lnTo>
                  <a:lnTo>
                    <a:pt x="1549" y="450"/>
                  </a:lnTo>
                  <a:lnTo>
                    <a:pt x="1551" y="444"/>
                  </a:lnTo>
                  <a:lnTo>
                    <a:pt x="1553" y="440"/>
                  </a:lnTo>
                  <a:lnTo>
                    <a:pt x="1553" y="434"/>
                  </a:lnTo>
                  <a:lnTo>
                    <a:pt x="1553" y="415"/>
                  </a:lnTo>
                  <a:lnTo>
                    <a:pt x="1586" y="415"/>
                  </a:lnTo>
                  <a:lnTo>
                    <a:pt x="1607" y="415"/>
                  </a:lnTo>
                  <a:lnTo>
                    <a:pt x="1626" y="413"/>
                  </a:lnTo>
                  <a:lnTo>
                    <a:pt x="1645" y="407"/>
                  </a:lnTo>
                  <a:lnTo>
                    <a:pt x="1662" y="402"/>
                  </a:lnTo>
                  <a:lnTo>
                    <a:pt x="1680" y="394"/>
                  </a:lnTo>
                  <a:lnTo>
                    <a:pt x="1693" y="386"/>
                  </a:lnTo>
                  <a:lnTo>
                    <a:pt x="1709" y="375"/>
                  </a:lnTo>
                  <a:lnTo>
                    <a:pt x="1720" y="363"/>
                  </a:lnTo>
                  <a:lnTo>
                    <a:pt x="1732" y="352"/>
                  </a:lnTo>
                  <a:lnTo>
                    <a:pt x="1741" y="336"/>
                  </a:lnTo>
                  <a:lnTo>
                    <a:pt x="1749" y="321"/>
                  </a:lnTo>
                  <a:lnTo>
                    <a:pt x="1757" y="306"/>
                  </a:lnTo>
                  <a:lnTo>
                    <a:pt x="1762" y="288"/>
                  </a:lnTo>
                  <a:lnTo>
                    <a:pt x="1766" y="269"/>
                  </a:lnTo>
                  <a:lnTo>
                    <a:pt x="1768" y="250"/>
                  </a:lnTo>
                  <a:lnTo>
                    <a:pt x="1770" y="231"/>
                  </a:lnTo>
                  <a:lnTo>
                    <a:pt x="1768" y="210"/>
                  </a:lnTo>
                  <a:lnTo>
                    <a:pt x="1766" y="190"/>
                  </a:lnTo>
                  <a:lnTo>
                    <a:pt x="1762" y="171"/>
                  </a:lnTo>
                  <a:lnTo>
                    <a:pt x="1757" y="154"/>
                  </a:lnTo>
                  <a:lnTo>
                    <a:pt x="1749" y="139"/>
                  </a:lnTo>
                  <a:lnTo>
                    <a:pt x="1741" y="123"/>
                  </a:lnTo>
                  <a:lnTo>
                    <a:pt x="1732" y="110"/>
                  </a:lnTo>
                  <a:lnTo>
                    <a:pt x="1720" y="96"/>
                  </a:lnTo>
                  <a:lnTo>
                    <a:pt x="1709" y="85"/>
                  </a:lnTo>
                  <a:lnTo>
                    <a:pt x="1693" y="73"/>
                  </a:lnTo>
                  <a:lnTo>
                    <a:pt x="1680" y="66"/>
                  </a:lnTo>
                  <a:lnTo>
                    <a:pt x="1662" y="58"/>
                  </a:lnTo>
                  <a:lnTo>
                    <a:pt x="1645" y="52"/>
                  </a:lnTo>
                  <a:lnTo>
                    <a:pt x="1626" y="48"/>
                  </a:lnTo>
                  <a:lnTo>
                    <a:pt x="1607" y="45"/>
                  </a:lnTo>
                  <a:lnTo>
                    <a:pt x="1586" y="45"/>
                  </a:lnTo>
                  <a:close/>
                  <a:moveTo>
                    <a:pt x="560" y="127"/>
                  </a:moveTo>
                  <a:lnTo>
                    <a:pt x="706" y="127"/>
                  </a:lnTo>
                  <a:lnTo>
                    <a:pt x="706" y="415"/>
                  </a:lnTo>
                  <a:lnTo>
                    <a:pt x="797" y="415"/>
                  </a:lnTo>
                  <a:lnTo>
                    <a:pt x="797" y="45"/>
                  </a:lnTo>
                  <a:lnTo>
                    <a:pt x="524" y="45"/>
                  </a:lnTo>
                  <a:lnTo>
                    <a:pt x="512" y="45"/>
                  </a:lnTo>
                  <a:lnTo>
                    <a:pt x="503" y="48"/>
                  </a:lnTo>
                  <a:lnTo>
                    <a:pt x="493" y="54"/>
                  </a:lnTo>
                  <a:lnTo>
                    <a:pt x="486" y="60"/>
                  </a:lnTo>
                  <a:lnTo>
                    <a:pt x="478" y="68"/>
                  </a:lnTo>
                  <a:lnTo>
                    <a:pt x="474" y="77"/>
                  </a:lnTo>
                  <a:lnTo>
                    <a:pt x="470" y="87"/>
                  </a:lnTo>
                  <a:lnTo>
                    <a:pt x="468" y="98"/>
                  </a:lnTo>
                  <a:lnTo>
                    <a:pt x="468" y="286"/>
                  </a:lnTo>
                  <a:lnTo>
                    <a:pt x="468" y="296"/>
                  </a:lnTo>
                  <a:lnTo>
                    <a:pt x="466" y="304"/>
                  </a:lnTo>
                  <a:lnTo>
                    <a:pt x="464" y="311"/>
                  </a:lnTo>
                  <a:lnTo>
                    <a:pt x="461" y="317"/>
                  </a:lnTo>
                  <a:lnTo>
                    <a:pt x="457" y="323"/>
                  </a:lnTo>
                  <a:lnTo>
                    <a:pt x="451" y="327"/>
                  </a:lnTo>
                  <a:lnTo>
                    <a:pt x="445" y="331"/>
                  </a:lnTo>
                  <a:lnTo>
                    <a:pt x="438" y="333"/>
                  </a:lnTo>
                  <a:lnTo>
                    <a:pt x="418" y="336"/>
                  </a:lnTo>
                  <a:lnTo>
                    <a:pt x="436" y="415"/>
                  </a:lnTo>
                  <a:lnTo>
                    <a:pt x="453" y="415"/>
                  </a:lnTo>
                  <a:lnTo>
                    <a:pt x="464" y="415"/>
                  </a:lnTo>
                  <a:lnTo>
                    <a:pt x="474" y="413"/>
                  </a:lnTo>
                  <a:lnTo>
                    <a:pt x="486" y="411"/>
                  </a:lnTo>
                  <a:lnTo>
                    <a:pt x="495" y="407"/>
                  </a:lnTo>
                  <a:lnTo>
                    <a:pt x="505" y="404"/>
                  </a:lnTo>
                  <a:lnTo>
                    <a:pt x="514" y="398"/>
                  </a:lnTo>
                  <a:lnTo>
                    <a:pt x="522" y="390"/>
                  </a:lnTo>
                  <a:lnTo>
                    <a:pt x="530" y="382"/>
                  </a:lnTo>
                  <a:lnTo>
                    <a:pt x="535" y="375"/>
                  </a:lnTo>
                  <a:lnTo>
                    <a:pt x="543" y="365"/>
                  </a:lnTo>
                  <a:lnTo>
                    <a:pt x="547" y="356"/>
                  </a:lnTo>
                  <a:lnTo>
                    <a:pt x="551" y="344"/>
                  </a:lnTo>
                  <a:lnTo>
                    <a:pt x="555" y="333"/>
                  </a:lnTo>
                  <a:lnTo>
                    <a:pt x="558" y="319"/>
                  </a:lnTo>
                  <a:lnTo>
                    <a:pt x="558" y="306"/>
                  </a:lnTo>
                  <a:lnTo>
                    <a:pt x="560" y="292"/>
                  </a:lnTo>
                  <a:lnTo>
                    <a:pt x="560" y="127"/>
                  </a:lnTo>
                  <a:close/>
                  <a:moveTo>
                    <a:pt x="128" y="254"/>
                  </a:moveTo>
                  <a:lnTo>
                    <a:pt x="151" y="156"/>
                  </a:lnTo>
                  <a:lnTo>
                    <a:pt x="155" y="144"/>
                  </a:lnTo>
                  <a:lnTo>
                    <a:pt x="165" y="131"/>
                  </a:lnTo>
                  <a:lnTo>
                    <a:pt x="171" y="125"/>
                  </a:lnTo>
                  <a:lnTo>
                    <a:pt x="178" y="119"/>
                  </a:lnTo>
                  <a:lnTo>
                    <a:pt x="188" y="118"/>
                  </a:lnTo>
                  <a:lnTo>
                    <a:pt x="199" y="116"/>
                  </a:lnTo>
                  <a:lnTo>
                    <a:pt x="209" y="118"/>
                  </a:lnTo>
                  <a:lnTo>
                    <a:pt x="219" y="119"/>
                  </a:lnTo>
                  <a:lnTo>
                    <a:pt x="228" y="125"/>
                  </a:lnTo>
                  <a:lnTo>
                    <a:pt x="234" y="131"/>
                  </a:lnTo>
                  <a:lnTo>
                    <a:pt x="244" y="144"/>
                  </a:lnTo>
                  <a:lnTo>
                    <a:pt x="247" y="156"/>
                  </a:lnTo>
                  <a:lnTo>
                    <a:pt x="269" y="254"/>
                  </a:lnTo>
                  <a:lnTo>
                    <a:pt x="128" y="254"/>
                  </a:lnTo>
                  <a:close/>
                  <a:moveTo>
                    <a:pt x="336" y="139"/>
                  </a:moveTo>
                  <a:lnTo>
                    <a:pt x="330" y="118"/>
                  </a:lnTo>
                  <a:lnTo>
                    <a:pt x="320" y="96"/>
                  </a:lnTo>
                  <a:lnTo>
                    <a:pt x="315" y="87"/>
                  </a:lnTo>
                  <a:lnTo>
                    <a:pt x="309" y="79"/>
                  </a:lnTo>
                  <a:lnTo>
                    <a:pt x="303" y="71"/>
                  </a:lnTo>
                  <a:lnTo>
                    <a:pt x="294" y="64"/>
                  </a:lnTo>
                  <a:lnTo>
                    <a:pt x="286" y="58"/>
                  </a:lnTo>
                  <a:lnTo>
                    <a:pt x="276" y="52"/>
                  </a:lnTo>
                  <a:lnTo>
                    <a:pt x="267" y="46"/>
                  </a:lnTo>
                  <a:lnTo>
                    <a:pt x="255" y="43"/>
                  </a:lnTo>
                  <a:lnTo>
                    <a:pt x="242" y="39"/>
                  </a:lnTo>
                  <a:lnTo>
                    <a:pt x="228" y="37"/>
                  </a:lnTo>
                  <a:lnTo>
                    <a:pt x="215" y="35"/>
                  </a:lnTo>
                  <a:lnTo>
                    <a:pt x="199" y="35"/>
                  </a:lnTo>
                  <a:lnTo>
                    <a:pt x="184" y="35"/>
                  </a:lnTo>
                  <a:lnTo>
                    <a:pt x="171" y="37"/>
                  </a:lnTo>
                  <a:lnTo>
                    <a:pt x="157" y="39"/>
                  </a:lnTo>
                  <a:lnTo>
                    <a:pt x="146" y="43"/>
                  </a:lnTo>
                  <a:lnTo>
                    <a:pt x="134" y="46"/>
                  </a:lnTo>
                  <a:lnTo>
                    <a:pt x="125" y="52"/>
                  </a:lnTo>
                  <a:lnTo>
                    <a:pt x="115" y="58"/>
                  </a:lnTo>
                  <a:lnTo>
                    <a:pt x="105" y="64"/>
                  </a:lnTo>
                  <a:lnTo>
                    <a:pt x="98" y="71"/>
                  </a:lnTo>
                  <a:lnTo>
                    <a:pt x="90" y="79"/>
                  </a:lnTo>
                  <a:lnTo>
                    <a:pt x="84" y="87"/>
                  </a:lnTo>
                  <a:lnTo>
                    <a:pt x="78" y="96"/>
                  </a:lnTo>
                  <a:lnTo>
                    <a:pt x="69" y="118"/>
                  </a:lnTo>
                  <a:lnTo>
                    <a:pt x="63" y="139"/>
                  </a:lnTo>
                  <a:lnTo>
                    <a:pt x="0" y="415"/>
                  </a:lnTo>
                  <a:lnTo>
                    <a:pt x="67" y="415"/>
                  </a:lnTo>
                  <a:lnTo>
                    <a:pt x="78" y="413"/>
                  </a:lnTo>
                  <a:lnTo>
                    <a:pt x="88" y="407"/>
                  </a:lnTo>
                  <a:lnTo>
                    <a:pt x="92" y="404"/>
                  </a:lnTo>
                  <a:lnTo>
                    <a:pt x="96" y="400"/>
                  </a:lnTo>
                  <a:lnTo>
                    <a:pt x="98" y="394"/>
                  </a:lnTo>
                  <a:lnTo>
                    <a:pt x="100" y="390"/>
                  </a:lnTo>
                  <a:lnTo>
                    <a:pt x="111" y="333"/>
                  </a:lnTo>
                  <a:lnTo>
                    <a:pt x="286" y="333"/>
                  </a:lnTo>
                  <a:lnTo>
                    <a:pt x="299" y="390"/>
                  </a:lnTo>
                  <a:lnTo>
                    <a:pt x="301" y="394"/>
                  </a:lnTo>
                  <a:lnTo>
                    <a:pt x="303" y="400"/>
                  </a:lnTo>
                  <a:lnTo>
                    <a:pt x="307" y="404"/>
                  </a:lnTo>
                  <a:lnTo>
                    <a:pt x="311" y="407"/>
                  </a:lnTo>
                  <a:lnTo>
                    <a:pt x="320" y="413"/>
                  </a:lnTo>
                  <a:lnTo>
                    <a:pt x="332" y="415"/>
                  </a:lnTo>
                  <a:lnTo>
                    <a:pt x="397" y="415"/>
                  </a:lnTo>
                  <a:lnTo>
                    <a:pt x="336" y="139"/>
                  </a:lnTo>
                  <a:close/>
                  <a:moveTo>
                    <a:pt x="3552" y="939"/>
                  </a:moveTo>
                  <a:lnTo>
                    <a:pt x="3552" y="567"/>
                  </a:lnTo>
                  <a:lnTo>
                    <a:pt x="3644" y="567"/>
                  </a:lnTo>
                  <a:lnTo>
                    <a:pt x="3644" y="813"/>
                  </a:lnTo>
                  <a:lnTo>
                    <a:pt x="3801" y="588"/>
                  </a:lnTo>
                  <a:lnTo>
                    <a:pt x="3809" y="580"/>
                  </a:lnTo>
                  <a:lnTo>
                    <a:pt x="3821" y="573"/>
                  </a:lnTo>
                  <a:lnTo>
                    <a:pt x="3832" y="569"/>
                  </a:lnTo>
                  <a:lnTo>
                    <a:pt x="3844" y="567"/>
                  </a:lnTo>
                  <a:lnTo>
                    <a:pt x="3913" y="567"/>
                  </a:lnTo>
                  <a:lnTo>
                    <a:pt x="3913" y="939"/>
                  </a:lnTo>
                  <a:lnTo>
                    <a:pt x="3821" y="939"/>
                  </a:lnTo>
                  <a:lnTo>
                    <a:pt x="3821" y="694"/>
                  </a:lnTo>
                  <a:lnTo>
                    <a:pt x="3663" y="916"/>
                  </a:lnTo>
                  <a:lnTo>
                    <a:pt x="3655" y="926"/>
                  </a:lnTo>
                  <a:lnTo>
                    <a:pt x="3644" y="932"/>
                  </a:lnTo>
                  <a:lnTo>
                    <a:pt x="3632" y="937"/>
                  </a:lnTo>
                  <a:lnTo>
                    <a:pt x="3619" y="939"/>
                  </a:lnTo>
                  <a:lnTo>
                    <a:pt x="3552" y="9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KievitCyr-MediumSC" panose="02000603000000000000" pitchFamily="2" charset="-52"/>
              </a:endParaRPr>
            </a:p>
          </p:txBody>
        </p:sp>
        <p:sp>
          <p:nvSpPr>
            <p:cNvPr id="14" name="Freeform 79"/>
            <p:cNvSpPr>
              <a:spLocks noEditPoints="1"/>
            </p:cNvSpPr>
            <p:nvPr/>
          </p:nvSpPr>
          <p:spPr bwMode="auto">
            <a:xfrm>
              <a:off x="1335088" y="11812588"/>
              <a:ext cx="714375" cy="606425"/>
            </a:xfrm>
            <a:custGeom>
              <a:avLst/>
              <a:gdLst>
                <a:gd name="T0" fmla="*/ 463 w 900"/>
                <a:gd name="T1" fmla="*/ 632 h 764"/>
                <a:gd name="T2" fmla="*/ 420 w 900"/>
                <a:gd name="T3" fmla="*/ 660 h 764"/>
                <a:gd name="T4" fmla="*/ 374 w 900"/>
                <a:gd name="T5" fmla="*/ 670 h 764"/>
                <a:gd name="T6" fmla="*/ 321 w 900"/>
                <a:gd name="T7" fmla="*/ 660 h 764"/>
                <a:gd name="T8" fmla="*/ 278 w 900"/>
                <a:gd name="T9" fmla="*/ 632 h 764"/>
                <a:gd name="T10" fmla="*/ 244 w 900"/>
                <a:gd name="T11" fmla="*/ 580 h 764"/>
                <a:gd name="T12" fmla="*/ 221 w 900"/>
                <a:gd name="T13" fmla="*/ 507 h 764"/>
                <a:gd name="T14" fmla="*/ 211 w 900"/>
                <a:gd name="T15" fmla="*/ 415 h 764"/>
                <a:gd name="T16" fmla="*/ 213 w 900"/>
                <a:gd name="T17" fmla="*/ 317 h 764"/>
                <a:gd name="T18" fmla="*/ 228 w 900"/>
                <a:gd name="T19" fmla="*/ 234 h 764"/>
                <a:gd name="T20" fmla="*/ 257 w 900"/>
                <a:gd name="T21" fmla="*/ 169 h 764"/>
                <a:gd name="T22" fmla="*/ 294 w 900"/>
                <a:gd name="T23" fmla="*/ 127 h 764"/>
                <a:gd name="T24" fmla="*/ 340 w 900"/>
                <a:gd name="T25" fmla="*/ 104 h 764"/>
                <a:gd name="T26" fmla="*/ 390 w 900"/>
                <a:gd name="T27" fmla="*/ 102 h 764"/>
                <a:gd name="T28" fmla="*/ 434 w 900"/>
                <a:gd name="T29" fmla="*/ 113 h 764"/>
                <a:gd name="T30" fmla="*/ 472 w 900"/>
                <a:gd name="T31" fmla="*/ 144 h 764"/>
                <a:gd name="T32" fmla="*/ 507 w 900"/>
                <a:gd name="T33" fmla="*/ 196 h 764"/>
                <a:gd name="T34" fmla="*/ 539 w 900"/>
                <a:gd name="T35" fmla="*/ 269 h 764"/>
                <a:gd name="T36" fmla="*/ 564 w 900"/>
                <a:gd name="T37" fmla="*/ 363 h 764"/>
                <a:gd name="T38" fmla="*/ 536 w 900"/>
                <a:gd name="T39" fmla="*/ 482 h 764"/>
                <a:gd name="T40" fmla="*/ 507 w 900"/>
                <a:gd name="T41" fmla="*/ 564 h 764"/>
                <a:gd name="T42" fmla="*/ 816 w 900"/>
                <a:gd name="T43" fmla="*/ 530 h 764"/>
                <a:gd name="T44" fmla="*/ 812 w 900"/>
                <a:gd name="T45" fmla="*/ 551 h 764"/>
                <a:gd name="T46" fmla="*/ 799 w 900"/>
                <a:gd name="T47" fmla="*/ 570 h 764"/>
                <a:gd name="T48" fmla="*/ 778 w 900"/>
                <a:gd name="T49" fmla="*/ 578 h 764"/>
                <a:gd name="T50" fmla="*/ 747 w 900"/>
                <a:gd name="T51" fmla="*/ 566 h 764"/>
                <a:gd name="T52" fmla="*/ 720 w 900"/>
                <a:gd name="T53" fmla="*/ 532 h 764"/>
                <a:gd name="T54" fmla="*/ 716 w 900"/>
                <a:gd name="T55" fmla="*/ 440 h 764"/>
                <a:gd name="T56" fmla="*/ 783 w 900"/>
                <a:gd name="T57" fmla="*/ 211 h 764"/>
                <a:gd name="T58" fmla="*/ 833 w 900"/>
                <a:gd name="T59" fmla="*/ 29 h 764"/>
                <a:gd name="T60" fmla="*/ 639 w 900"/>
                <a:gd name="T61" fmla="*/ 29 h 764"/>
                <a:gd name="T62" fmla="*/ 607 w 900"/>
                <a:gd name="T63" fmla="*/ 177 h 764"/>
                <a:gd name="T64" fmla="*/ 591 w 900"/>
                <a:gd name="T65" fmla="*/ 144 h 764"/>
                <a:gd name="T66" fmla="*/ 534 w 900"/>
                <a:gd name="T67" fmla="*/ 69 h 764"/>
                <a:gd name="T68" fmla="*/ 472 w 900"/>
                <a:gd name="T69" fmla="*/ 27 h 764"/>
                <a:gd name="T70" fmla="*/ 403 w 900"/>
                <a:gd name="T71" fmla="*/ 4 h 764"/>
                <a:gd name="T72" fmla="*/ 315 w 900"/>
                <a:gd name="T73" fmla="*/ 2 h 764"/>
                <a:gd name="T74" fmla="*/ 213 w 900"/>
                <a:gd name="T75" fmla="*/ 27 h 764"/>
                <a:gd name="T76" fmla="*/ 127 w 900"/>
                <a:gd name="T77" fmla="*/ 82 h 764"/>
                <a:gd name="T78" fmla="*/ 58 w 900"/>
                <a:gd name="T79" fmla="*/ 167 h 764"/>
                <a:gd name="T80" fmla="*/ 15 w 900"/>
                <a:gd name="T81" fmla="*/ 265 h 764"/>
                <a:gd name="T82" fmla="*/ 0 w 900"/>
                <a:gd name="T83" fmla="*/ 376 h 764"/>
                <a:gd name="T84" fmla="*/ 13 w 900"/>
                <a:gd name="T85" fmla="*/ 495 h 764"/>
                <a:gd name="T86" fmla="*/ 56 w 900"/>
                <a:gd name="T87" fmla="*/ 597 h 764"/>
                <a:gd name="T88" fmla="*/ 125 w 900"/>
                <a:gd name="T89" fmla="*/ 682 h 764"/>
                <a:gd name="T90" fmla="*/ 182 w 900"/>
                <a:gd name="T91" fmla="*/ 722 h 764"/>
                <a:gd name="T92" fmla="*/ 246 w 900"/>
                <a:gd name="T93" fmla="*/ 749 h 764"/>
                <a:gd name="T94" fmla="*/ 355 w 900"/>
                <a:gd name="T95" fmla="*/ 764 h 764"/>
                <a:gd name="T96" fmla="*/ 424 w 900"/>
                <a:gd name="T97" fmla="*/ 756 h 764"/>
                <a:gd name="T98" fmla="*/ 490 w 900"/>
                <a:gd name="T99" fmla="*/ 733 h 764"/>
                <a:gd name="T100" fmla="*/ 559 w 900"/>
                <a:gd name="T101" fmla="*/ 689 h 764"/>
                <a:gd name="T102" fmla="*/ 630 w 900"/>
                <a:gd name="T103" fmla="*/ 610 h 764"/>
                <a:gd name="T104" fmla="*/ 660 w 900"/>
                <a:gd name="T105" fmla="*/ 685 h 764"/>
                <a:gd name="T106" fmla="*/ 693 w 900"/>
                <a:gd name="T107" fmla="*/ 726 h 764"/>
                <a:gd name="T108" fmla="*/ 731 w 900"/>
                <a:gd name="T109" fmla="*/ 749 h 764"/>
                <a:gd name="T110" fmla="*/ 776 w 900"/>
                <a:gd name="T111" fmla="*/ 756 h 764"/>
                <a:gd name="T112" fmla="*/ 820 w 900"/>
                <a:gd name="T113" fmla="*/ 747 h 764"/>
                <a:gd name="T114" fmla="*/ 858 w 900"/>
                <a:gd name="T115" fmla="*/ 724 h 764"/>
                <a:gd name="T116" fmla="*/ 881 w 900"/>
                <a:gd name="T117" fmla="*/ 689 h 764"/>
                <a:gd name="T118" fmla="*/ 895 w 900"/>
                <a:gd name="T119" fmla="*/ 647 h 764"/>
                <a:gd name="T120" fmla="*/ 900 w 900"/>
                <a:gd name="T121" fmla="*/ 53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0" h="764">
                  <a:moveTo>
                    <a:pt x="486" y="605"/>
                  </a:moveTo>
                  <a:lnTo>
                    <a:pt x="474" y="618"/>
                  </a:lnTo>
                  <a:lnTo>
                    <a:pt x="463" y="632"/>
                  </a:lnTo>
                  <a:lnTo>
                    <a:pt x="449" y="643"/>
                  </a:lnTo>
                  <a:lnTo>
                    <a:pt x="434" y="653"/>
                  </a:lnTo>
                  <a:lnTo>
                    <a:pt x="420" y="660"/>
                  </a:lnTo>
                  <a:lnTo>
                    <a:pt x="405" y="666"/>
                  </a:lnTo>
                  <a:lnTo>
                    <a:pt x="390" y="668"/>
                  </a:lnTo>
                  <a:lnTo>
                    <a:pt x="374" y="670"/>
                  </a:lnTo>
                  <a:lnTo>
                    <a:pt x="355" y="668"/>
                  </a:lnTo>
                  <a:lnTo>
                    <a:pt x="338" y="666"/>
                  </a:lnTo>
                  <a:lnTo>
                    <a:pt x="321" y="660"/>
                  </a:lnTo>
                  <a:lnTo>
                    <a:pt x="305" y="653"/>
                  </a:lnTo>
                  <a:lnTo>
                    <a:pt x="292" y="643"/>
                  </a:lnTo>
                  <a:lnTo>
                    <a:pt x="278" y="632"/>
                  </a:lnTo>
                  <a:lnTo>
                    <a:pt x="267" y="616"/>
                  </a:lnTo>
                  <a:lnTo>
                    <a:pt x="255" y="601"/>
                  </a:lnTo>
                  <a:lnTo>
                    <a:pt x="244" y="580"/>
                  </a:lnTo>
                  <a:lnTo>
                    <a:pt x="236" y="559"/>
                  </a:lnTo>
                  <a:lnTo>
                    <a:pt x="228" y="534"/>
                  </a:lnTo>
                  <a:lnTo>
                    <a:pt x="221" y="507"/>
                  </a:lnTo>
                  <a:lnTo>
                    <a:pt x="217" y="478"/>
                  </a:lnTo>
                  <a:lnTo>
                    <a:pt x="213" y="447"/>
                  </a:lnTo>
                  <a:lnTo>
                    <a:pt x="211" y="415"/>
                  </a:lnTo>
                  <a:lnTo>
                    <a:pt x="209" y="380"/>
                  </a:lnTo>
                  <a:lnTo>
                    <a:pt x="211" y="347"/>
                  </a:lnTo>
                  <a:lnTo>
                    <a:pt x="213" y="317"/>
                  </a:lnTo>
                  <a:lnTo>
                    <a:pt x="217" y="286"/>
                  </a:lnTo>
                  <a:lnTo>
                    <a:pt x="223" y="259"/>
                  </a:lnTo>
                  <a:lnTo>
                    <a:pt x="228" y="234"/>
                  </a:lnTo>
                  <a:lnTo>
                    <a:pt x="236" y="211"/>
                  </a:lnTo>
                  <a:lnTo>
                    <a:pt x="246" y="190"/>
                  </a:lnTo>
                  <a:lnTo>
                    <a:pt x="257" y="169"/>
                  </a:lnTo>
                  <a:lnTo>
                    <a:pt x="269" y="154"/>
                  </a:lnTo>
                  <a:lnTo>
                    <a:pt x="280" y="138"/>
                  </a:lnTo>
                  <a:lnTo>
                    <a:pt x="294" y="127"/>
                  </a:lnTo>
                  <a:lnTo>
                    <a:pt x="309" y="117"/>
                  </a:lnTo>
                  <a:lnTo>
                    <a:pt x="322" y="109"/>
                  </a:lnTo>
                  <a:lnTo>
                    <a:pt x="340" y="104"/>
                  </a:lnTo>
                  <a:lnTo>
                    <a:pt x="355" y="102"/>
                  </a:lnTo>
                  <a:lnTo>
                    <a:pt x="374" y="100"/>
                  </a:lnTo>
                  <a:lnTo>
                    <a:pt x="390" y="102"/>
                  </a:lnTo>
                  <a:lnTo>
                    <a:pt x="407" y="104"/>
                  </a:lnTo>
                  <a:lnTo>
                    <a:pt x="420" y="107"/>
                  </a:lnTo>
                  <a:lnTo>
                    <a:pt x="434" y="113"/>
                  </a:lnTo>
                  <a:lnTo>
                    <a:pt x="447" y="123"/>
                  </a:lnTo>
                  <a:lnTo>
                    <a:pt x="461" y="132"/>
                  </a:lnTo>
                  <a:lnTo>
                    <a:pt x="472" y="144"/>
                  </a:lnTo>
                  <a:lnTo>
                    <a:pt x="484" y="157"/>
                  </a:lnTo>
                  <a:lnTo>
                    <a:pt x="497" y="175"/>
                  </a:lnTo>
                  <a:lnTo>
                    <a:pt x="507" y="196"/>
                  </a:lnTo>
                  <a:lnTo>
                    <a:pt x="518" y="217"/>
                  </a:lnTo>
                  <a:lnTo>
                    <a:pt x="530" y="242"/>
                  </a:lnTo>
                  <a:lnTo>
                    <a:pt x="539" y="269"/>
                  </a:lnTo>
                  <a:lnTo>
                    <a:pt x="547" y="299"/>
                  </a:lnTo>
                  <a:lnTo>
                    <a:pt x="557" y="330"/>
                  </a:lnTo>
                  <a:lnTo>
                    <a:pt x="564" y="363"/>
                  </a:lnTo>
                  <a:lnTo>
                    <a:pt x="555" y="407"/>
                  </a:lnTo>
                  <a:lnTo>
                    <a:pt x="545" y="447"/>
                  </a:lnTo>
                  <a:lnTo>
                    <a:pt x="536" y="482"/>
                  </a:lnTo>
                  <a:lnTo>
                    <a:pt x="526" y="513"/>
                  </a:lnTo>
                  <a:lnTo>
                    <a:pt x="516" y="541"/>
                  </a:lnTo>
                  <a:lnTo>
                    <a:pt x="507" y="564"/>
                  </a:lnTo>
                  <a:lnTo>
                    <a:pt x="497" y="586"/>
                  </a:lnTo>
                  <a:lnTo>
                    <a:pt x="486" y="605"/>
                  </a:lnTo>
                  <a:close/>
                  <a:moveTo>
                    <a:pt x="816" y="530"/>
                  </a:moveTo>
                  <a:lnTo>
                    <a:pt x="814" y="536"/>
                  </a:lnTo>
                  <a:lnTo>
                    <a:pt x="814" y="543"/>
                  </a:lnTo>
                  <a:lnTo>
                    <a:pt x="812" y="551"/>
                  </a:lnTo>
                  <a:lnTo>
                    <a:pt x="808" y="559"/>
                  </a:lnTo>
                  <a:lnTo>
                    <a:pt x="804" y="564"/>
                  </a:lnTo>
                  <a:lnTo>
                    <a:pt x="799" y="570"/>
                  </a:lnTo>
                  <a:lnTo>
                    <a:pt x="793" y="574"/>
                  </a:lnTo>
                  <a:lnTo>
                    <a:pt x="787" y="576"/>
                  </a:lnTo>
                  <a:lnTo>
                    <a:pt x="778" y="578"/>
                  </a:lnTo>
                  <a:lnTo>
                    <a:pt x="766" y="576"/>
                  </a:lnTo>
                  <a:lnTo>
                    <a:pt x="756" y="572"/>
                  </a:lnTo>
                  <a:lnTo>
                    <a:pt x="747" y="566"/>
                  </a:lnTo>
                  <a:lnTo>
                    <a:pt x="737" y="559"/>
                  </a:lnTo>
                  <a:lnTo>
                    <a:pt x="728" y="547"/>
                  </a:lnTo>
                  <a:lnTo>
                    <a:pt x="720" y="532"/>
                  </a:lnTo>
                  <a:lnTo>
                    <a:pt x="710" y="514"/>
                  </a:lnTo>
                  <a:lnTo>
                    <a:pt x="701" y="493"/>
                  </a:lnTo>
                  <a:lnTo>
                    <a:pt x="716" y="440"/>
                  </a:lnTo>
                  <a:lnTo>
                    <a:pt x="737" y="370"/>
                  </a:lnTo>
                  <a:lnTo>
                    <a:pt x="760" y="292"/>
                  </a:lnTo>
                  <a:lnTo>
                    <a:pt x="783" y="211"/>
                  </a:lnTo>
                  <a:lnTo>
                    <a:pt x="804" y="134"/>
                  </a:lnTo>
                  <a:lnTo>
                    <a:pt x="822" y="73"/>
                  </a:lnTo>
                  <a:lnTo>
                    <a:pt x="833" y="29"/>
                  </a:lnTo>
                  <a:lnTo>
                    <a:pt x="839" y="13"/>
                  </a:lnTo>
                  <a:lnTo>
                    <a:pt x="641" y="13"/>
                  </a:lnTo>
                  <a:lnTo>
                    <a:pt x="639" y="29"/>
                  </a:lnTo>
                  <a:lnTo>
                    <a:pt x="632" y="65"/>
                  </a:lnTo>
                  <a:lnTo>
                    <a:pt x="620" y="119"/>
                  </a:lnTo>
                  <a:lnTo>
                    <a:pt x="607" y="177"/>
                  </a:lnTo>
                  <a:lnTo>
                    <a:pt x="607" y="175"/>
                  </a:lnTo>
                  <a:lnTo>
                    <a:pt x="605" y="171"/>
                  </a:lnTo>
                  <a:lnTo>
                    <a:pt x="591" y="144"/>
                  </a:lnTo>
                  <a:lnTo>
                    <a:pt x="574" y="117"/>
                  </a:lnTo>
                  <a:lnTo>
                    <a:pt x="555" y="92"/>
                  </a:lnTo>
                  <a:lnTo>
                    <a:pt x="534" y="69"/>
                  </a:lnTo>
                  <a:lnTo>
                    <a:pt x="513" y="54"/>
                  </a:lnTo>
                  <a:lnTo>
                    <a:pt x="493" y="38"/>
                  </a:lnTo>
                  <a:lnTo>
                    <a:pt x="472" y="27"/>
                  </a:lnTo>
                  <a:lnTo>
                    <a:pt x="449" y="17"/>
                  </a:lnTo>
                  <a:lnTo>
                    <a:pt x="426" y="10"/>
                  </a:lnTo>
                  <a:lnTo>
                    <a:pt x="403" y="4"/>
                  </a:lnTo>
                  <a:lnTo>
                    <a:pt x="376" y="0"/>
                  </a:lnTo>
                  <a:lnTo>
                    <a:pt x="351" y="0"/>
                  </a:lnTo>
                  <a:lnTo>
                    <a:pt x="315" y="2"/>
                  </a:lnTo>
                  <a:lnTo>
                    <a:pt x="278" y="6"/>
                  </a:lnTo>
                  <a:lnTo>
                    <a:pt x="246" y="15"/>
                  </a:lnTo>
                  <a:lnTo>
                    <a:pt x="213" y="27"/>
                  </a:lnTo>
                  <a:lnTo>
                    <a:pt x="182" y="42"/>
                  </a:lnTo>
                  <a:lnTo>
                    <a:pt x="154" y="61"/>
                  </a:lnTo>
                  <a:lnTo>
                    <a:pt x="127" y="82"/>
                  </a:lnTo>
                  <a:lnTo>
                    <a:pt x="102" y="109"/>
                  </a:lnTo>
                  <a:lnTo>
                    <a:pt x="79" y="136"/>
                  </a:lnTo>
                  <a:lnTo>
                    <a:pt x="58" y="167"/>
                  </a:lnTo>
                  <a:lnTo>
                    <a:pt x="40" y="198"/>
                  </a:lnTo>
                  <a:lnTo>
                    <a:pt x="27" y="230"/>
                  </a:lnTo>
                  <a:lnTo>
                    <a:pt x="15" y="265"/>
                  </a:lnTo>
                  <a:lnTo>
                    <a:pt x="6" y="301"/>
                  </a:lnTo>
                  <a:lnTo>
                    <a:pt x="2" y="338"/>
                  </a:lnTo>
                  <a:lnTo>
                    <a:pt x="0" y="376"/>
                  </a:lnTo>
                  <a:lnTo>
                    <a:pt x="2" y="418"/>
                  </a:lnTo>
                  <a:lnTo>
                    <a:pt x="6" y="457"/>
                  </a:lnTo>
                  <a:lnTo>
                    <a:pt x="13" y="495"/>
                  </a:lnTo>
                  <a:lnTo>
                    <a:pt x="25" y="532"/>
                  </a:lnTo>
                  <a:lnTo>
                    <a:pt x="38" y="566"/>
                  </a:lnTo>
                  <a:lnTo>
                    <a:pt x="56" y="597"/>
                  </a:lnTo>
                  <a:lnTo>
                    <a:pt x="75" y="628"/>
                  </a:lnTo>
                  <a:lnTo>
                    <a:pt x="98" y="657"/>
                  </a:lnTo>
                  <a:lnTo>
                    <a:pt x="125" y="682"/>
                  </a:lnTo>
                  <a:lnTo>
                    <a:pt x="152" y="705"/>
                  </a:lnTo>
                  <a:lnTo>
                    <a:pt x="167" y="714"/>
                  </a:lnTo>
                  <a:lnTo>
                    <a:pt x="182" y="722"/>
                  </a:lnTo>
                  <a:lnTo>
                    <a:pt x="196" y="731"/>
                  </a:lnTo>
                  <a:lnTo>
                    <a:pt x="213" y="737"/>
                  </a:lnTo>
                  <a:lnTo>
                    <a:pt x="246" y="749"/>
                  </a:lnTo>
                  <a:lnTo>
                    <a:pt x="280" y="758"/>
                  </a:lnTo>
                  <a:lnTo>
                    <a:pt x="317" y="762"/>
                  </a:lnTo>
                  <a:lnTo>
                    <a:pt x="355" y="764"/>
                  </a:lnTo>
                  <a:lnTo>
                    <a:pt x="378" y="764"/>
                  </a:lnTo>
                  <a:lnTo>
                    <a:pt x="401" y="760"/>
                  </a:lnTo>
                  <a:lnTo>
                    <a:pt x="424" y="756"/>
                  </a:lnTo>
                  <a:lnTo>
                    <a:pt x="445" y="751"/>
                  </a:lnTo>
                  <a:lnTo>
                    <a:pt x="468" y="743"/>
                  </a:lnTo>
                  <a:lnTo>
                    <a:pt x="490" y="733"/>
                  </a:lnTo>
                  <a:lnTo>
                    <a:pt x="511" y="722"/>
                  </a:lnTo>
                  <a:lnTo>
                    <a:pt x="532" y="710"/>
                  </a:lnTo>
                  <a:lnTo>
                    <a:pt x="559" y="689"/>
                  </a:lnTo>
                  <a:lnTo>
                    <a:pt x="584" y="666"/>
                  </a:lnTo>
                  <a:lnTo>
                    <a:pt x="607" y="641"/>
                  </a:lnTo>
                  <a:lnTo>
                    <a:pt x="630" y="610"/>
                  </a:lnTo>
                  <a:lnTo>
                    <a:pt x="641" y="639"/>
                  </a:lnTo>
                  <a:lnTo>
                    <a:pt x="651" y="664"/>
                  </a:lnTo>
                  <a:lnTo>
                    <a:pt x="660" y="685"/>
                  </a:lnTo>
                  <a:lnTo>
                    <a:pt x="672" y="703"/>
                  </a:lnTo>
                  <a:lnTo>
                    <a:pt x="682" y="714"/>
                  </a:lnTo>
                  <a:lnTo>
                    <a:pt x="693" y="726"/>
                  </a:lnTo>
                  <a:lnTo>
                    <a:pt x="705" y="735"/>
                  </a:lnTo>
                  <a:lnTo>
                    <a:pt x="718" y="743"/>
                  </a:lnTo>
                  <a:lnTo>
                    <a:pt x="731" y="749"/>
                  </a:lnTo>
                  <a:lnTo>
                    <a:pt x="745" y="753"/>
                  </a:lnTo>
                  <a:lnTo>
                    <a:pt x="760" y="754"/>
                  </a:lnTo>
                  <a:lnTo>
                    <a:pt x="776" y="756"/>
                  </a:lnTo>
                  <a:lnTo>
                    <a:pt x="791" y="754"/>
                  </a:lnTo>
                  <a:lnTo>
                    <a:pt x="806" y="753"/>
                  </a:lnTo>
                  <a:lnTo>
                    <a:pt x="820" y="747"/>
                  </a:lnTo>
                  <a:lnTo>
                    <a:pt x="833" y="741"/>
                  </a:lnTo>
                  <a:lnTo>
                    <a:pt x="847" y="733"/>
                  </a:lnTo>
                  <a:lnTo>
                    <a:pt x="858" y="724"/>
                  </a:lnTo>
                  <a:lnTo>
                    <a:pt x="868" y="712"/>
                  </a:lnTo>
                  <a:lnTo>
                    <a:pt x="875" y="701"/>
                  </a:lnTo>
                  <a:lnTo>
                    <a:pt x="881" y="689"/>
                  </a:lnTo>
                  <a:lnTo>
                    <a:pt x="887" y="676"/>
                  </a:lnTo>
                  <a:lnTo>
                    <a:pt x="891" y="662"/>
                  </a:lnTo>
                  <a:lnTo>
                    <a:pt x="895" y="647"/>
                  </a:lnTo>
                  <a:lnTo>
                    <a:pt x="898" y="610"/>
                  </a:lnTo>
                  <a:lnTo>
                    <a:pt x="900" y="568"/>
                  </a:lnTo>
                  <a:lnTo>
                    <a:pt x="900" y="530"/>
                  </a:lnTo>
                  <a:lnTo>
                    <a:pt x="816" y="530"/>
                  </a:lnTo>
                  <a:close/>
                </a:path>
              </a:pathLst>
            </a:custGeom>
            <a:solidFill>
              <a:srgbClr val="C81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KievitCyr-MediumSC" panose="02000603000000000000" pitchFamily="2" charset="-52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340752" y="5108732"/>
            <a:ext cx="1124378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0" b="1" dirty="0">
                <a:solidFill>
                  <a:schemeClr val="bg1"/>
                </a:solidFill>
                <a:latin typeface="KievitCyr-MediumSC" panose="02000603000000000000" pitchFamily="2" charset="-52"/>
              </a:rPr>
              <a:t>АльфаСИНОПСИС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0752" y="6912986"/>
            <a:ext cx="1219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4800"/>
              </a:lnSpc>
            </a:pPr>
            <a:r>
              <a:rPr lang="ru-RU" sz="6600" dirty="0" smtClean="0">
                <a:solidFill>
                  <a:schemeClr val="bg1"/>
                </a:solidFill>
                <a:latin typeface="KievitCyr-MediumSC" panose="02000603000000000000" pitchFamily="2" charset="-52"/>
              </a:rPr>
              <a:t>Гарантия спокойствия</a:t>
            </a:r>
          </a:p>
          <a:p>
            <a:pPr>
              <a:lnSpc>
                <a:spcPts val="4800"/>
              </a:lnSpc>
            </a:pPr>
            <a:r>
              <a:rPr lang="ru-RU" sz="6600" dirty="0" smtClean="0">
                <a:solidFill>
                  <a:schemeClr val="bg1"/>
                </a:solidFill>
                <a:latin typeface="KievitCyr-MediumSC" panose="02000603000000000000" pitchFamily="2" charset="-52"/>
              </a:rPr>
              <a:t/>
            </a:r>
            <a:br>
              <a:rPr lang="ru-RU" sz="6600" dirty="0" smtClean="0">
                <a:solidFill>
                  <a:schemeClr val="bg1"/>
                </a:solidFill>
                <a:latin typeface="KievitCyr-MediumSC" panose="02000603000000000000" pitchFamily="2" charset="-52"/>
              </a:rPr>
            </a:br>
            <a:r>
              <a:rPr lang="ru-RU" sz="6600" dirty="0" smtClean="0">
                <a:solidFill>
                  <a:schemeClr val="bg1"/>
                </a:solidFill>
                <a:latin typeface="KievitCyr-MediumSC" panose="02000603000000000000" pitchFamily="2" charset="-52"/>
              </a:rPr>
              <a:t>при критических </a:t>
            </a:r>
          </a:p>
          <a:p>
            <a:pPr>
              <a:lnSpc>
                <a:spcPts val="4800"/>
              </a:lnSpc>
            </a:pPr>
            <a:endParaRPr lang="ru-RU" sz="6600" dirty="0" smtClean="0">
              <a:solidFill>
                <a:schemeClr val="bg1"/>
              </a:solidFill>
              <a:latin typeface="KievitCyr-MediumSC" panose="02000603000000000000" pitchFamily="2" charset="-52"/>
            </a:endParaRPr>
          </a:p>
          <a:p>
            <a:pPr>
              <a:lnSpc>
                <a:spcPts val="4800"/>
              </a:lnSpc>
            </a:pPr>
            <a:r>
              <a:rPr lang="ru-RU" sz="6600" dirty="0" smtClean="0">
                <a:solidFill>
                  <a:schemeClr val="bg1"/>
                </a:solidFill>
                <a:latin typeface="KievitCyr-MediumSC" panose="02000603000000000000" pitchFamily="2" charset="-52"/>
              </a:rPr>
              <a:t>заболеваниях</a:t>
            </a:r>
          </a:p>
          <a:p>
            <a:pPr>
              <a:lnSpc>
                <a:spcPts val="4800"/>
              </a:lnSpc>
            </a:pPr>
            <a:endParaRPr lang="ru-RU" sz="6600" dirty="0" smtClean="0">
              <a:solidFill>
                <a:schemeClr val="bg1"/>
              </a:solidFill>
              <a:latin typeface="KievitCyr-MediumSC" panose="02000603000000000000" pitchFamily="2" charset="-52"/>
            </a:endParaRPr>
          </a:p>
          <a:p>
            <a:pPr>
              <a:lnSpc>
                <a:spcPts val="4800"/>
              </a:lnSpc>
            </a:pPr>
            <a:endParaRPr lang="ru-RU" sz="6600" dirty="0">
              <a:solidFill>
                <a:schemeClr val="bg1"/>
              </a:solidFill>
              <a:latin typeface="KievitCyr-MediumSC" panose="02000603000000000000" pitchFamily="2" charset="-52"/>
            </a:endParaRPr>
          </a:p>
          <a:p>
            <a:pPr>
              <a:lnSpc>
                <a:spcPts val="4800"/>
              </a:lnSpc>
            </a:pPr>
            <a:endParaRPr lang="ru-RU" sz="6600" dirty="0">
              <a:solidFill>
                <a:schemeClr val="bg1"/>
              </a:solidFill>
              <a:latin typeface="KievitCyr-MediumSC" panose="020006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26724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00640" y="2543739"/>
            <a:ext cx="1143000" cy="1141413"/>
            <a:chOff x="16898150" y="11817351"/>
            <a:chExt cx="1143000" cy="1141413"/>
          </a:xfrm>
        </p:grpSpPr>
        <p:sp>
          <p:nvSpPr>
            <p:cNvPr id="7" name="Freeform 887"/>
            <p:cNvSpPr>
              <a:spLocks/>
            </p:cNvSpPr>
            <p:nvPr/>
          </p:nvSpPr>
          <p:spPr bwMode="auto">
            <a:xfrm>
              <a:off x="16898150" y="11817351"/>
              <a:ext cx="1143000" cy="1141413"/>
            </a:xfrm>
            <a:custGeom>
              <a:avLst/>
              <a:gdLst>
                <a:gd name="T0" fmla="*/ 985 w 1440"/>
                <a:gd name="T1" fmla="*/ 1438 h 1438"/>
                <a:gd name="T2" fmla="*/ 1056 w 1440"/>
                <a:gd name="T3" fmla="*/ 1428 h 1438"/>
                <a:gd name="T4" fmla="*/ 1125 w 1440"/>
                <a:gd name="T5" fmla="*/ 1409 h 1438"/>
                <a:gd name="T6" fmla="*/ 1188 w 1440"/>
                <a:gd name="T7" fmla="*/ 1380 h 1438"/>
                <a:gd name="T8" fmla="*/ 1246 w 1440"/>
                <a:gd name="T9" fmla="*/ 1344 h 1438"/>
                <a:gd name="T10" fmla="*/ 1298 w 1440"/>
                <a:gd name="T11" fmla="*/ 1298 h 1438"/>
                <a:gd name="T12" fmla="*/ 1344 w 1440"/>
                <a:gd name="T13" fmla="*/ 1246 h 1438"/>
                <a:gd name="T14" fmla="*/ 1380 w 1440"/>
                <a:gd name="T15" fmla="*/ 1186 h 1438"/>
                <a:gd name="T16" fmla="*/ 1409 w 1440"/>
                <a:gd name="T17" fmla="*/ 1123 h 1438"/>
                <a:gd name="T18" fmla="*/ 1428 w 1440"/>
                <a:gd name="T19" fmla="*/ 1056 h 1438"/>
                <a:gd name="T20" fmla="*/ 1438 w 1440"/>
                <a:gd name="T21" fmla="*/ 983 h 1438"/>
                <a:gd name="T22" fmla="*/ 1438 w 1440"/>
                <a:gd name="T23" fmla="*/ 455 h 1438"/>
                <a:gd name="T24" fmla="*/ 1428 w 1440"/>
                <a:gd name="T25" fmla="*/ 382 h 1438"/>
                <a:gd name="T26" fmla="*/ 1409 w 1440"/>
                <a:gd name="T27" fmla="*/ 313 h 1438"/>
                <a:gd name="T28" fmla="*/ 1380 w 1440"/>
                <a:gd name="T29" fmla="*/ 250 h 1438"/>
                <a:gd name="T30" fmla="*/ 1344 w 1440"/>
                <a:gd name="T31" fmla="*/ 192 h 1438"/>
                <a:gd name="T32" fmla="*/ 1298 w 1440"/>
                <a:gd name="T33" fmla="*/ 140 h 1438"/>
                <a:gd name="T34" fmla="*/ 1246 w 1440"/>
                <a:gd name="T35" fmla="*/ 94 h 1438"/>
                <a:gd name="T36" fmla="*/ 1188 w 1440"/>
                <a:gd name="T37" fmla="*/ 58 h 1438"/>
                <a:gd name="T38" fmla="*/ 1125 w 1440"/>
                <a:gd name="T39" fmla="*/ 29 h 1438"/>
                <a:gd name="T40" fmla="*/ 1056 w 1440"/>
                <a:gd name="T41" fmla="*/ 10 h 1438"/>
                <a:gd name="T42" fmla="*/ 985 w 1440"/>
                <a:gd name="T43" fmla="*/ 0 h 1438"/>
                <a:gd name="T44" fmla="*/ 480 w 1440"/>
                <a:gd name="T45" fmla="*/ 0 h 1438"/>
                <a:gd name="T46" fmla="*/ 407 w 1440"/>
                <a:gd name="T47" fmla="*/ 4 h 1438"/>
                <a:gd name="T48" fmla="*/ 336 w 1440"/>
                <a:gd name="T49" fmla="*/ 21 h 1438"/>
                <a:gd name="T50" fmla="*/ 271 w 1440"/>
                <a:gd name="T51" fmla="*/ 46 h 1438"/>
                <a:gd name="T52" fmla="*/ 211 w 1440"/>
                <a:gd name="T53" fmla="*/ 81 h 1438"/>
                <a:gd name="T54" fmla="*/ 157 w 1440"/>
                <a:gd name="T55" fmla="*/ 123 h 1438"/>
                <a:gd name="T56" fmla="*/ 109 w 1440"/>
                <a:gd name="T57" fmla="*/ 173 h 1438"/>
                <a:gd name="T58" fmla="*/ 69 w 1440"/>
                <a:gd name="T59" fmla="*/ 230 h 1438"/>
                <a:gd name="T60" fmla="*/ 37 w 1440"/>
                <a:gd name="T61" fmla="*/ 292 h 1438"/>
                <a:gd name="T62" fmla="*/ 15 w 1440"/>
                <a:gd name="T63" fmla="*/ 359 h 1438"/>
                <a:gd name="T64" fmla="*/ 2 w 1440"/>
                <a:gd name="T65" fmla="*/ 430 h 1438"/>
                <a:gd name="T66" fmla="*/ 0 w 1440"/>
                <a:gd name="T67" fmla="*/ 478 h 1438"/>
                <a:gd name="T68" fmla="*/ 2 w 1440"/>
                <a:gd name="T69" fmla="*/ 1008 h 1438"/>
                <a:gd name="T70" fmla="*/ 15 w 1440"/>
                <a:gd name="T71" fmla="*/ 1079 h 1438"/>
                <a:gd name="T72" fmla="*/ 37 w 1440"/>
                <a:gd name="T73" fmla="*/ 1146 h 1438"/>
                <a:gd name="T74" fmla="*/ 69 w 1440"/>
                <a:gd name="T75" fmla="*/ 1207 h 1438"/>
                <a:gd name="T76" fmla="*/ 109 w 1440"/>
                <a:gd name="T77" fmla="*/ 1263 h 1438"/>
                <a:gd name="T78" fmla="*/ 157 w 1440"/>
                <a:gd name="T79" fmla="*/ 1313 h 1438"/>
                <a:gd name="T80" fmla="*/ 211 w 1440"/>
                <a:gd name="T81" fmla="*/ 1357 h 1438"/>
                <a:gd name="T82" fmla="*/ 271 w 1440"/>
                <a:gd name="T83" fmla="*/ 1392 h 1438"/>
                <a:gd name="T84" fmla="*/ 336 w 1440"/>
                <a:gd name="T85" fmla="*/ 1417 h 1438"/>
                <a:gd name="T86" fmla="*/ 407 w 1440"/>
                <a:gd name="T87" fmla="*/ 1432 h 1438"/>
                <a:gd name="T88" fmla="*/ 480 w 1440"/>
                <a:gd name="T89" fmla="*/ 1438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0" h="1438">
                  <a:moveTo>
                    <a:pt x="480" y="1438"/>
                  </a:moveTo>
                  <a:lnTo>
                    <a:pt x="960" y="1438"/>
                  </a:lnTo>
                  <a:lnTo>
                    <a:pt x="985" y="1438"/>
                  </a:lnTo>
                  <a:lnTo>
                    <a:pt x="1008" y="1436"/>
                  </a:lnTo>
                  <a:lnTo>
                    <a:pt x="1033" y="1432"/>
                  </a:lnTo>
                  <a:lnTo>
                    <a:pt x="1056" y="1428"/>
                  </a:lnTo>
                  <a:lnTo>
                    <a:pt x="1079" y="1422"/>
                  </a:lnTo>
                  <a:lnTo>
                    <a:pt x="1102" y="1417"/>
                  </a:lnTo>
                  <a:lnTo>
                    <a:pt x="1125" y="1409"/>
                  </a:lnTo>
                  <a:lnTo>
                    <a:pt x="1146" y="1401"/>
                  </a:lnTo>
                  <a:lnTo>
                    <a:pt x="1167" y="1392"/>
                  </a:lnTo>
                  <a:lnTo>
                    <a:pt x="1188" y="1380"/>
                  </a:lnTo>
                  <a:lnTo>
                    <a:pt x="1207" y="1369"/>
                  </a:lnTo>
                  <a:lnTo>
                    <a:pt x="1227" y="1357"/>
                  </a:lnTo>
                  <a:lnTo>
                    <a:pt x="1246" y="1344"/>
                  </a:lnTo>
                  <a:lnTo>
                    <a:pt x="1265" y="1328"/>
                  </a:lnTo>
                  <a:lnTo>
                    <a:pt x="1282" y="1313"/>
                  </a:lnTo>
                  <a:lnTo>
                    <a:pt x="1298" y="1298"/>
                  </a:lnTo>
                  <a:lnTo>
                    <a:pt x="1315" y="1280"/>
                  </a:lnTo>
                  <a:lnTo>
                    <a:pt x="1330" y="1263"/>
                  </a:lnTo>
                  <a:lnTo>
                    <a:pt x="1344" y="1246"/>
                  </a:lnTo>
                  <a:lnTo>
                    <a:pt x="1357" y="1227"/>
                  </a:lnTo>
                  <a:lnTo>
                    <a:pt x="1369" y="1207"/>
                  </a:lnTo>
                  <a:lnTo>
                    <a:pt x="1380" y="1186"/>
                  </a:lnTo>
                  <a:lnTo>
                    <a:pt x="1392" y="1167"/>
                  </a:lnTo>
                  <a:lnTo>
                    <a:pt x="1401" y="1146"/>
                  </a:lnTo>
                  <a:lnTo>
                    <a:pt x="1409" y="1123"/>
                  </a:lnTo>
                  <a:lnTo>
                    <a:pt x="1417" y="1102"/>
                  </a:lnTo>
                  <a:lnTo>
                    <a:pt x="1424" y="1079"/>
                  </a:lnTo>
                  <a:lnTo>
                    <a:pt x="1428" y="1056"/>
                  </a:lnTo>
                  <a:lnTo>
                    <a:pt x="1434" y="1031"/>
                  </a:lnTo>
                  <a:lnTo>
                    <a:pt x="1436" y="1008"/>
                  </a:lnTo>
                  <a:lnTo>
                    <a:pt x="1438" y="983"/>
                  </a:lnTo>
                  <a:lnTo>
                    <a:pt x="1440" y="958"/>
                  </a:lnTo>
                  <a:lnTo>
                    <a:pt x="1440" y="478"/>
                  </a:lnTo>
                  <a:lnTo>
                    <a:pt x="1438" y="455"/>
                  </a:lnTo>
                  <a:lnTo>
                    <a:pt x="1436" y="430"/>
                  </a:lnTo>
                  <a:lnTo>
                    <a:pt x="1434" y="405"/>
                  </a:lnTo>
                  <a:lnTo>
                    <a:pt x="1428" y="382"/>
                  </a:lnTo>
                  <a:lnTo>
                    <a:pt x="1424" y="359"/>
                  </a:lnTo>
                  <a:lnTo>
                    <a:pt x="1417" y="336"/>
                  </a:lnTo>
                  <a:lnTo>
                    <a:pt x="1409" y="313"/>
                  </a:lnTo>
                  <a:lnTo>
                    <a:pt x="1401" y="292"/>
                  </a:lnTo>
                  <a:lnTo>
                    <a:pt x="1392" y="271"/>
                  </a:lnTo>
                  <a:lnTo>
                    <a:pt x="1380" y="250"/>
                  </a:lnTo>
                  <a:lnTo>
                    <a:pt x="1369" y="230"/>
                  </a:lnTo>
                  <a:lnTo>
                    <a:pt x="1357" y="211"/>
                  </a:lnTo>
                  <a:lnTo>
                    <a:pt x="1344" y="192"/>
                  </a:lnTo>
                  <a:lnTo>
                    <a:pt x="1330" y="173"/>
                  </a:lnTo>
                  <a:lnTo>
                    <a:pt x="1315" y="155"/>
                  </a:lnTo>
                  <a:lnTo>
                    <a:pt x="1298" y="140"/>
                  </a:lnTo>
                  <a:lnTo>
                    <a:pt x="1282" y="123"/>
                  </a:lnTo>
                  <a:lnTo>
                    <a:pt x="1265" y="109"/>
                  </a:lnTo>
                  <a:lnTo>
                    <a:pt x="1246" y="94"/>
                  </a:lnTo>
                  <a:lnTo>
                    <a:pt x="1227" y="81"/>
                  </a:lnTo>
                  <a:lnTo>
                    <a:pt x="1207" y="69"/>
                  </a:lnTo>
                  <a:lnTo>
                    <a:pt x="1188" y="58"/>
                  </a:lnTo>
                  <a:lnTo>
                    <a:pt x="1167" y="46"/>
                  </a:lnTo>
                  <a:lnTo>
                    <a:pt x="1146" y="36"/>
                  </a:lnTo>
                  <a:lnTo>
                    <a:pt x="1125" y="29"/>
                  </a:lnTo>
                  <a:lnTo>
                    <a:pt x="1102" y="21"/>
                  </a:lnTo>
                  <a:lnTo>
                    <a:pt x="1079" y="13"/>
                  </a:lnTo>
                  <a:lnTo>
                    <a:pt x="1056" y="10"/>
                  </a:lnTo>
                  <a:lnTo>
                    <a:pt x="1033" y="4"/>
                  </a:lnTo>
                  <a:lnTo>
                    <a:pt x="1008" y="2"/>
                  </a:lnTo>
                  <a:lnTo>
                    <a:pt x="985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480" y="0"/>
                  </a:lnTo>
                  <a:lnTo>
                    <a:pt x="455" y="0"/>
                  </a:lnTo>
                  <a:lnTo>
                    <a:pt x="430" y="2"/>
                  </a:lnTo>
                  <a:lnTo>
                    <a:pt x="407" y="4"/>
                  </a:lnTo>
                  <a:lnTo>
                    <a:pt x="382" y="10"/>
                  </a:lnTo>
                  <a:lnTo>
                    <a:pt x="359" y="13"/>
                  </a:lnTo>
                  <a:lnTo>
                    <a:pt x="336" y="21"/>
                  </a:lnTo>
                  <a:lnTo>
                    <a:pt x="315" y="29"/>
                  </a:lnTo>
                  <a:lnTo>
                    <a:pt x="292" y="36"/>
                  </a:lnTo>
                  <a:lnTo>
                    <a:pt x="271" y="46"/>
                  </a:lnTo>
                  <a:lnTo>
                    <a:pt x="252" y="58"/>
                  </a:lnTo>
                  <a:lnTo>
                    <a:pt x="230" y="69"/>
                  </a:lnTo>
                  <a:lnTo>
                    <a:pt x="211" y="81"/>
                  </a:lnTo>
                  <a:lnTo>
                    <a:pt x="192" y="94"/>
                  </a:lnTo>
                  <a:lnTo>
                    <a:pt x="175" y="109"/>
                  </a:lnTo>
                  <a:lnTo>
                    <a:pt x="157" y="123"/>
                  </a:lnTo>
                  <a:lnTo>
                    <a:pt x="140" y="140"/>
                  </a:lnTo>
                  <a:lnTo>
                    <a:pt x="125" y="155"/>
                  </a:lnTo>
                  <a:lnTo>
                    <a:pt x="109" y="173"/>
                  </a:lnTo>
                  <a:lnTo>
                    <a:pt x="94" y="192"/>
                  </a:lnTo>
                  <a:lnTo>
                    <a:pt x="81" y="211"/>
                  </a:lnTo>
                  <a:lnTo>
                    <a:pt x="69" y="230"/>
                  </a:lnTo>
                  <a:lnTo>
                    <a:pt x="58" y="250"/>
                  </a:lnTo>
                  <a:lnTo>
                    <a:pt x="46" y="271"/>
                  </a:lnTo>
                  <a:lnTo>
                    <a:pt x="37" y="292"/>
                  </a:lnTo>
                  <a:lnTo>
                    <a:pt x="29" y="313"/>
                  </a:lnTo>
                  <a:lnTo>
                    <a:pt x="21" y="336"/>
                  </a:lnTo>
                  <a:lnTo>
                    <a:pt x="15" y="359"/>
                  </a:lnTo>
                  <a:lnTo>
                    <a:pt x="10" y="382"/>
                  </a:lnTo>
                  <a:lnTo>
                    <a:pt x="6" y="405"/>
                  </a:lnTo>
                  <a:lnTo>
                    <a:pt x="2" y="430"/>
                  </a:lnTo>
                  <a:lnTo>
                    <a:pt x="0" y="455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958"/>
                  </a:lnTo>
                  <a:lnTo>
                    <a:pt x="0" y="983"/>
                  </a:lnTo>
                  <a:lnTo>
                    <a:pt x="2" y="1008"/>
                  </a:lnTo>
                  <a:lnTo>
                    <a:pt x="6" y="1031"/>
                  </a:lnTo>
                  <a:lnTo>
                    <a:pt x="10" y="1056"/>
                  </a:lnTo>
                  <a:lnTo>
                    <a:pt x="15" y="1079"/>
                  </a:lnTo>
                  <a:lnTo>
                    <a:pt x="21" y="1102"/>
                  </a:lnTo>
                  <a:lnTo>
                    <a:pt x="29" y="1123"/>
                  </a:lnTo>
                  <a:lnTo>
                    <a:pt x="37" y="1146"/>
                  </a:lnTo>
                  <a:lnTo>
                    <a:pt x="46" y="1167"/>
                  </a:lnTo>
                  <a:lnTo>
                    <a:pt x="58" y="1186"/>
                  </a:lnTo>
                  <a:lnTo>
                    <a:pt x="69" y="1207"/>
                  </a:lnTo>
                  <a:lnTo>
                    <a:pt x="81" y="1227"/>
                  </a:lnTo>
                  <a:lnTo>
                    <a:pt x="94" y="1246"/>
                  </a:lnTo>
                  <a:lnTo>
                    <a:pt x="109" y="1263"/>
                  </a:lnTo>
                  <a:lnTo>
                    <a:pt x="125" y="1280"/>
                  </a:lnTo>
                  <a:lnTo>
                    <a:pt x="140" y="1298"/>
                  </a:lnTo>
                  <a:lnTo>
                    <a:pt x="157" y="1313"/>
                  </a:lnTo>
                  <a:lnTo>
                    <a:pt x="175" y="1328"/>
                  </a:lnTo>
                  <a:lnTo>
                    <a:pt x="192" y="1344"/>
                  </a:lnTo>
                  <a:lnTo>
                    <a:pt x="211" y="1357"/>
                  </a:lnTo>
                  <a:lnTo>
                    <a:pt x="230" y="1369"/>
                  </a:lnTo>
                  <a:lnTo>
                    <a:pt x="252" y="1380"/>
                  </a:lnTo>
                  <a:lnTo>
                    <a:pt x="271" y="1392"/>
                  </a:lnTo>
                  <a:lnTo>
                    <a:pt x="292" y="1401"/>
                  </a:lnTo>
                  <a:lnTo>
                    <a:pt x="315" y="1409"/>
                  </a:lnTo>
                  <a:lnTo>
                    <a:pt x="336" y="1417"/>
                  </a:lnTo>
                  <a:lnTo>
                    <a:pt x="359" y="1422"/>
                  </a:lnTo>
                  <a:lnTo>
                    <a:pt x="382" y="1428"/>
                  </a:lnTo>
                  <a:lnTo>
                    <a:pt x="407" y="1432"/>
                  </a:lnTo>
                  <a:lnTo>
                    <a:pt x="430" y="1436"/>
                  </a:lnTo>
                  <a:lnTo>
                    <a:pt x="455" y="1438"/>
                  </a:lnTo>
                  <a:lnTo>
                    <a:pt x="480" y="1438"/>
                  </a:lnTo>
                  <a:close/>
                </a:path>
              </a:pathLst>
            </a:custGeom>
            <a:gradFill flip="none" rotWithShape="1">
              <a:gsLst>
                <a:gs pos="837">
                  <a:srgbClr val="961532"/>
                </a:gs>
                <a:gs pos="53000">
                  <a:srgbClr val="E61846"/>
                </a:gs>
                <a:gs pos="100000">
                  <a:srgbClr val="961532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8" name="Freeform 887"/>
            <p:cNvSpPr>
              <a:spLocks/>
            </p:cNvSpPr>
            <p:nvPr/>
          </p:nvSpPr>
          <p:spPr bwMode="auto">
            <a:xfrm>
              <a:off x="16898150" y="11817351"/>
              <a:ext cx="1143000" cy="1141413"/>
            </a:xfrm>
            <a:custGeom>
              <a:avLst/>
              <a:gdLst>
                <a:gd name="T0" fmla="*/ 985 w 1440"/>
                <a:gd name="T1" fmla="*/ 1438 h 1438"/>
                <a:gd name="T2" fmla="*/ 1056 w 1440"/>
                <a:gd name="T3" fmla="*/ 1428 h 1438"/>
                <a:gd name="T4" fmla="*/ 1125 w 1440"/>
                <a:gd name="T5" fmla="*/ 1409 h 1438"/>
                <a:gd name="T6" fmla="*/ 1188 w 1440"/>
                <a:gd name="T7" fmla="*/ 1380 h 1438"/>
                <a:gd name="T8" fmla="*/ 1246 w 1440"/>
                <a:gd name="T9" fmla="*/ 1344 h 1438"/>
                <a:gd name="T10" fmla="*/ 1298 w 1440"/>
                <a:gd name="T11" fmla="*/ 1298 h 1438"/>
                <a:gd name="T12" fmla="*/ 1344 w 1440"/>
                <a:gd name="T13" fmla="*/ 1246 h 1438"/>
                <a:gd name="T14" fmla="*/ 1380 w 1440"/>
                <a:gd name="T15" fmla="*/ 1186 h 1438"/>
                <a:gd name="T16" fmla="*/ 1409 w 1440"/>
                <a:gd name="T17" fmla="*/ 1123 h 1438"/>
                <a:gd name="T18" fmla="*/ 1428 w 1440"/>
                <a:gd name="T19" fmla="*/ 1056 h 1438"/>
                <a:gd name="T20" fmla="*/ 1438 w 1440"/>
                <a:gd name="T21" fmla="*/ 983 h 1438"/>
                <a:gd name="T22" fmla="*/ 1438 w 1440"/>
                <a:gd name="T23" fmla="*/ 455 h 1438"/>
                <a:gd name="T24" fmla="*/ 1428 w 1440"/>
                <a:gd name="T25" fmla="*/ 382 h 1438"/>
                <a:gd name="T26" fmla="*/ 1409 w 1440"/>
                <a:gd name="T27" fmla="*/ 313 h 1438"/>
                <a:gd name="T28" fmla="*/ 1380 w 1440"/>
                <a:gd name="T29" fmla="*/ 250 h 1438"/>
                <a:gd name="T30" fmla="*/ 1344 w 1440"/>
                <a:gd name="T31" fmla="*/ 192 h 1438"/>
                <a:gd name="T32" fmla="*/ 1298 w 1440"/>
                <a:gd name="T33" fmla="*/ 140 h 1438"/>
                <a:gd name="T34" fmla="*/ 1246 w 1440"/>
                <a:gd name="T35" fmla="*/ 94 h 1438"/>
                <a:gd name="T36" fmla="*/ 1188 w 1440"/>
                <a:gd name="T37" fmla="*/ 58 h 1438"/>
                <a:gd name="T38" fmla="*/ 1125 w 1440"/>
                <a:gd name="T39" fmla="*/ 29 h 1438"/>
                <a:gd name="T40" fmla="*/ 1056 w 1440"/>
                <a:gd name="T41" fmla="*/ 10 h 1438"/>
                <a:gd name="T42" fmla="*/ 985 w 1440"/>
                <a:gd name="T43" fmla="*/ 0 h 1438"/>
                <a:gd name="T44" fmla="*/ 480 w 1440"/>
                <a:gd name="T45" fmla="*/ 0 h 1438"/>
                <a:gd name="T46" fmla="*/ 407 w 1440"/>
                <a:gd name="T47" fmla="*/ 4 h 1438"/>
                <a:gd name="T48" fmla="*/ 336 w 1440"/>
                <a:gd name="T49" fmla="*/ 21 h 1438"/>
                <a:gd name="T50" fmla="*/ 271 w 1440"/>
                <a:gd name="T51" fmla="*/ 46 h 1438"/>
                <a:gd name="T52" fmla="*/ 211 w 1440"/>
                <a:gd name="T53" fmla="*/ 81 h 1438"/>
                <a:gd name="T54" fmla="*/ 157 w 1440"/>
                <a:gd name="T55" fmla="*/ 123 h 1438"/>
                <a:gd name="T56" fmla="*/ 109 w 1440"/>
                <a:gd name="T57" fmla="*/ 173 h 1438"/>
                <a:gd name="T58" fmla="*/ 69 w 1440"/>
                <a:gd name="T59" fmla="*/ 230 h 1438"/>
                <a:gd name="T60" fmla="*/ 37 w 1440"/>
                <a:gd name="T61" fmla="*/ 292 h 1438"/>
                <a:gd name="T62" fmla="*/ 15 w 1440"/>
                <a:gd name="T63" fmla="*/ 359 h 1438"/>
                <a:gd name="T64" fmla="*/ 2 w 1440"/>
                <a:gd name="T65" fmla="*/ 430 h 1438"/>
                <a:gd name="T66" fmla="*/ 0 w 1440"/>
                <a:gd name="T67" fmla="*/ 478 h 1438"/>
                <a:gd name="T68" fmla="*/ 2 w 1440"/>
                <a:gd name="T69" fmla="*/ 1008 h 1438"/>
                <a:gd name="T70" fmla="*/ 15 w 1440"/>
                <a:gd name="T71" fmla="*/ 1079 h 1438"/>
                <a:gd name="T72" fmla="*/ 37 w 1440"/>
                <a:gd name="T73" fmla="*/ 1146 h 1438"/>
                <a:gd name="T74" fmla="*/ 69 w 1440"/>
                <a:gd name="T75" fmla="*/ 1207 h 1438"/>
                <a:gd name="T76" fmla="*/ 109 w 1440"/>
                <a:gd name="T77" fmla="*/ 1263 h 1438"/>
                <a:gd name="T78" fmla="*/ 157 w 1440"/>
                <a:gd name="T79" fmla="*/ 1313 h 1438"/>
                <a:gd name="T80" fmla="*/ 211 w 1440"/>
                <a:gd name="T81" fmla="*/ 1357 h 1438"/>
                <a:gd name="T82" fmla="*/ 271 w 1440"/>
                <a:gd name="T83" fmla="*/ 1392 h 1438"/>
                <a:gd name="T84" fmla="*/ 336 w 1440"/>
                <a:gd name="T85" fmla="*/ 1417 h 1438"/>
                <a:gd name="T86" fmla="*/ 407 w 1440"/>
                <a:gd name="T87" fmla="*/ 1432 h 1438"/>
                <a:gd name="T88" fmla="*/ 480 w 1440"/>
                <a:gd name="T89" fmla="*/ 1438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0" h="1438">
                  <a:moveTo>
                    <a:pt x="480" y="1438"/>
                  </a:moveTo>
                  <a:lnTo>
                    <a:pt x="960" y="1438"/>
                  </a:lnTo>
                  <a:lnTo>
                    <a:pt x="985" y="1438"/>
                  </a:lnTo>
                  <a:lnTo>
                    <a:pt x="1008" y="1436"/>
                  </a:lnTo>
                  <a:lnTo>
                    <a:pt x="1033" y="1432"/>
                  </a:lnTo>
                  <a:lnTo>
                    <a:pt x="1056" y="1428"/>
                  </a:lnTo>
                  <a:lnTo>
                    <a:pt x="1079" y="1422"/>
                  </a:lnTo>
                  <a:lnTo>
                    <a:pt x="1102" y="1417"/>
                  </a:lnTo>
                  <a:lnTo>
                    <a:pt x="1125" y="1409"/>
                  </a:lnTo>
                  <a:lnTo>
                    <a:pt x="1146" y="1401"/>
                  </a:lnTo>
                  <a:lnTo>
                    <a:pt x="1167" y="1392"/>
                  </a:lnTo>
                  <a:lnTo>
                    <a:pt x="1188" y="1380"/>
                  </a:lnTo>
                  <a:lnTo>
                    <a:pt x="1207" y="1369"/>
                  </a:lnTo>
                  <a:lnTo>
                    <a:pt x="1227" y="1357"/>
                  </a:lnTo>
                  <a:lnTo>
                    <a:pt x="1246" y="1344"/>
                  </a:lnTo>
                  <a:lnTo>
                    <a:pt x="1265" y="1328"/>
                  </a:lnTo>
                  <a:lnTo>
                    <a:pt x="1282" y="1313"/>
                  </a:lnTo>
                  <a:lnTo>
                    <a:pt x="1298" y="1298"/>
                  </a:lnTo>
                  <a:lnTo>
                    <a:pt x="1315" y="1280"/>
                  </a:lnTo>
                  <a:lnTo>
                    <a:pt x="1330" y="1263"/>
                  </a:lnTo>
                  <a:lnTo>
                    <a:pt x="1344" y="1246"/>
                  </a:lnTo>
                  <a:lnTo>
                    <a:pt x="1357" y="1227"/>
                  </a:lnTo>
                  <a:lnTo>
                    <a:pt x="1369" y="1207"/>
                  </a:lnTo>
                  <a:lnTo>
                    <a:pt x="1380" y="1186"/>
                  </a:lnTo>
                  <a:lnTo>
                    <a:pt x="1392" y="1167"/>
                  </a:lnTo>
                  <a:lnTo>
                    <a:pt x="1401" y="1146"/>
                  </a:lnTo>
                  <a:lnTo>
                    <a:pt x="1409" y="1123"/>
                  </a:lnTo>
                  <a:lnTo>
                    <a:pt x="1417" y="1102"/>
                  </a:lnTo>
                  <a:lnTo>
                    <a:pt x="1424" y="1079"/>
                  </a:lnTo>
                  <a:lnTo>
                    <a:pt x="1428" y="1056"/>
                  </a:lnTo>
                  <a:lnTo>
                    <a:pt x="1434" y="1031"/>
                  </a:lnTo>
                  <a:lnTo>
                    <a:pt x="1436" y="1008"/>
                  </a:lnTo>
                  <a:lnTo>
                    <a:pt x="1438" y="983"/>
                  </a:lnTo>
                  <a:lnTo>
                    <a:pt x="1440" y="958"/>
                  </a:lnTo>
                  <a:lnTo>
                    <a:pt x="1440" y="478"/>
                  </a:lnTo>
                  <a:lnTo>
                    <a:pt x="1438" y="455"/>
                  </a:lnTo>
                  <a:lnTo>
                    <a:pt x="1436" y="430"/>
                  </a:lnTo>
                  <a:lnTo>
                    <a:pt x="1434" y="405"/>
                  </a:lnTo>
                  <a:lnTo>
                    <a:pt x="1428" y="382"/>
                  </a:lnTo>
                  <a:lnTo>
                    <a:pt x="1424" y="359"/>
                  </a:lnTo>
                  <a:lnTo>
                    <a:pt x="1417" y="336"/>
                  </a:lnTo>
                  <a:lnTo>
                    <a:pt x="1409" y="313"/>
                  </a:lnTo>
                  <a:lnTo>
                    <a:pt x="1401" y="292"/>
                  </a:lnTo>
                  <a:lnTo>
                    <a:pt x="1392" y="271"/>
                  </a:lnTo>
                  <a:lnTo>
                    <a:pt x="1380" y="250"/>
                  </a:lnTo>
                  <a:lnTo>
                    <a:pt x="1369" y="230"/>
                  </a:lnTo>
                  <a:lnTo>
                    <a:pt x="1357" y="211"/>
                  </a:lnTo>
                  <a:lnTo>
                    <a:pt x="1344" y="192"/>
                  </a:lnTo>
                  <a:lnTo>
                    <a:pt x="1330" y="173"/>
                  </a:lnTo>
                  <a:lnTo>
                    <a:pt x="1315" y="155"/>
                  </a:lnTo>
                  <a:lnTo>
                    <a:pt x="1298" y="140"/>
                  </a:lnTo>
                  <a:lnTo>
                    <a:pt x="1282" y="123"/>
                  </a:lnTo>
                  <a:lnTo>
                    <a:pt x="1265" y="109"/>
                  </a:lnTo>
                  <a:lnTo>
                    <a:pt x="1246" y="94"/>
                  </a:lnTo>
                  <a:lnTo>
                    <a:pt x="1227" y="81"/>
                  </a:lnTo>
                  <a:lnTo>
                    <a:pt x="1207" y="69"/>
                  </a:lnTo>
                  <a:lnTo>
                    <a:pt x="1188" y="58"/>
                  </a:lnTo>
                  <a:lnTo>
                    <a:pt x="1167" y="46"/>
                  </a:lnTo>
                  <a:lnTo>
                    <a:pt x="1146" y="36"/>
                  </a:lnTo>
                  <a:lnTo>
                    <a:pt x="1125" y="29"/>
                  </a:lnTo>
                  <a:lnTo>
                    <a:pt x="1102" y="21"/>
                  </a:lnTo>
                  <a:lnTo>
                    <a:pt x="1079" y="13"/>
                  </a:lnTo>
                  <a:lnTo>
                    <a:pt x="1056" y="10"/>
                  </a:lnTo>
                  <a:lnTo>
                    <a:pt x="1033" y="4"/>
                  </a:lnTo>
                  <a:lnTo>
                    <a:pt x="1008" y="2"/>
                  </a:lnTo>
                  <a:lnTo>
                    <a:pt x="985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480" y="0"/>
                  </a:lnTo>
                  <a:lnTo>
                    <a:pt x="455" y="0"/>
                  </a:lnTo>
                  <a:lnTo>
                    <a:pt x="430" y="2"/>
                  </a:lnTo>
                  <a:lnTo>
                    <a:pt x="407" y="4"/>
                  </a:lnTo>
                  <a:lnTo>
                    <a:pt x="382" y="10"/>
                  </a:lnTo>
                  <a:lnTo>
                    <a:pt x="359" y="13"/>
                  </a:lnTo>
                  <a:lnTo>
                    <a:pt x="336" y="21"/>
                  </a:lnTo>
                  <a:lnTo>
                    <a:pt x="315" y="29"/>
                  </a:lnTo>
                  <a:lnTo>
                    <a:pt x="292" y="36"/>
                  </a:lnTo>
                  <a:lnTo>
                    <a:pt x="271" y="46"/>
                  </a:lnTo>
                  <a:lnTo>
                    <a:pt x="252" y="58"/>
                  </a:lnTo>
                  <a:lnTo>
                    <a:pt x="230" y="69"/>
                  </a:lnTo>
                  <a:lnTo>
                    <a:pt x="211" y="81"/>
                  </a:lnTo>
                  <a:lnTo>
                    <a:pt x="192" y="94"/>
                  </a:lnTo>
                  <a:lnTo>
                    <a:pt x="175" y="109"/>
                  </a:lnTo>
                  <a:lnTo>
                    <a:pt x="157" y="123"/>
                  </a:lnTo>
                  <a:lnTo>
                    <a:pt x="140" y="140"/>
                  </a:lnTo>
                  <a:lnTo>
                    <a:pt x="125" y="155"/>
                  </a:lnTo>
                  <a:lnTo>
                    <a:pt x="109" y="173"/>
                  </a:lnTo>
                  <a:lnTo>
                    <a:pt x="94" y="192"/>
                  </a:lnTo>
                  <a:lnTo>
                    <a:pt x="81" y="211"/>
                  </a:lnTo>
                  <a:lnTo>
                    <a:pt x="69" y="230"/>
                  </a:lnTo>
                  <a:lnTo>
                    <a:pt x="58" y="250"/>
                  </a:lnTo>
                  <a:lnTo>
                    <a:pt x="46" y="271"/>
                  </a:lnTo>
                  <a:lnTo>
                    <a:pt x="37" y="292"/>
                  </a:lnTo>
                  <a:lnTo>
                    <a:pt x="29" y="313"/>
                  </a:lnTo>
                  <a:lnTo>
                    <a:pt x="21" y="336"/>
                  </a:lnTo>
                  <a:lnTo>
                    <a:pt x="15" y="359"/>
                  </a:lnTo>
                  <a:lnTo>
                    <a:pt x="10" y="382"/>
                  </a:lnTo>
                  <a:lnTo>
                    <a:pt x="6" y="405"/>
                  </a:lnTo>
                  <a:lnTo>
                    <a:pt x="2" y="430"/>
                  </a:lnTo>
                  <a:lnTo>
                    <a:pt x="0" y="455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958"/>
                  </a:lnTo>
                  <a:lnTo>
                    <a:pt x="0" y="983"/>
                  </a:lnTo>
                  <a:lnTo>
                    <a:pt x="2" y="1008"/>
                  </a:lnTo>
                  <a:lnTo>
                    <a:pt x="6" y="1031"/>
                  </a:lnTo>
                  <a:lnTo>
                    <a:pt x="10" y="1056"/>
                  </a:lnTo>
                  <a:lnTo>
                    <a:pt x="15" y="1079"/>
                  </a:lnTo>
                  <a:lnTo>
                    <a:pt x="21" y="1102"/>
                  </a:lnTo>
                  <a:lnTo>
                    <a:pt x="29" y="1123"/>
                  </a:lnTo>
                  <a:lnTo>
                    <a:pt x="37" y="1146"/>
                  </a:lnTo>
                  <a:lnTo>
                    <a:pt x="46" y="1167"/>
                  </a:lnTo>
                  <a:lnTo>
                    <a:pt x="58" y="1186"/>
                  </a:lnTo>
                  <a:lnTo>
                    <a:pt x="69" y="1207"/>
                  </a:lnTo>
                  <a:lnTo>
                    <a:pt x="81" y="1227"/>
                  </a:lnTo>
                  <a:lnTo>
                    <a:pt x="94" y="1246"/>
                  </a:lnTo>
                  <a:lnTo>
                    <a:pt x="109" y="1263"/>
                  </a:lnTo>
                  <a:lnTo>
                    <a:pt x="125" y="1280"/>
                  </a:lnTo>
                  <a:lnTo>
                    <a:pt x="140" y="1298"/>
                  </a:lnTo>
                  <a:lnTo>
                    <a:pt x="157" y="1313"/>
                  </a:lnTo>
                  <a:lnTo>
                    <a:pt x="175" y="1328"/>
                  </a:lnTo>
                  <a:lnTo>
                    <a:pt x="192" y="1344"/>
                  </a:lnTo>
                  <a:lnTo>
                    <a:pt x="211" y="1357"/>
                  </a:lnTo>
                  <a:lnTo>
                    <a:pt x="230" y="1369"/>
                  </a:lnTo>
                  <a:lnTo>
                    <a:pt x="252" y="1380"/>
                  </a:lnTo>
                  <a:lnTo>
                    <a:pt x="271" y="1392"/>
                  </a:lnTo>
                  <a:lnTo>
                    <a:pt x="292" y="1401"/>
                  </a:lnTo>
                  <a:lnTo>
                    <a:pt x="315" y="1409"/>
                  </a:lnTo>
                  <a:lnTo>
                    <a:pt x="336" y="1417"/>
                  </a:lnTo>
                  <a:lnTo>
                    <a:pt x="359" y="1422"/>
                  </a:lnTo>
                  <a:lnTo>
                    <a:pt x="382" y="1428"/>
                  </a:lnTo>
                  <a:lnTo>
                    <a:pt x="407" y="1432"/>
                  </a:lnTo>
                  <a:lnTo>
                    <a:pt x="430" y="1436"/>
                  </a:lnTo>
                  <a:lnTo>
                    <a:pt x="455" y="1438"/>
                  </a:lnTo>
                  <a:lnTo>
                    <a:pt x="480" y="143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E61846"/>
                </a:gs>
                <a:gs pos="100000">
                  <a:srgbClr val="E61846">
                    <a:alpha val="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2540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828891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22072-3A6C-46D1-A30D-404CC8003E20}" type="slidenum">
              <a: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BBBCBC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1828891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BBBCBC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00640" y="809328"/>
            <a:ext cx="9486892" cy="1118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Покрытие и </a:t>
            </a:r>
            <a:r>
              <a:rPr kumimoji="0" lang="ru-RU" sz="7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лечение*</a:t>
            </a:r>
            <a:endParaRPr kumimoji="0" lang="ru-RU" sz="7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608" y="2754405"/>
            <a:ext cx="423064" cy="72008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200640" y="4555937"/>
            <a:ext cx="1143000" cy="1141413"/>
            <a:chOff x="16898150" y="11817351"/>
            <a:chExt cx="1143000" cy="1141413"/>
          </a:xfrm>
        </p:grpSpPr>
        <p:sp>
          <p:nvSpPr>
            <p:cNvPr id="10" name="Freeform 887"/>
            <p:cNvSpPr>
              <a:spLocks/>
            </p:cNvSpPr>
            <p:nvPr/>
          </p:nvSpPr>
          <p:spPr bwMode="auto">
            <a:xfrm>
              <a:off x="16898150" y="11817351"/>
              <a:ext cx="1143000" cy="1141413"/>
            </a:xfrm>
            <a:custGeom>
              <a:avLst/>
              <a:gdLst>
                <a:gd name="T0" fmla="*/ 985 w 1440"/>
                <a:gd name="T1" fmla="*/ 1438 h 1438"/>
                <a:gd name="T2" fmla="*/ 1056 w 1440"/>
                <a:gd name="T3" fmla="*/ 1428 h 1438"/>
                <a:gd name="T4" fmla="*/ 1125 w 1440"/>
                <a:gd name="T5" fmla="*/ 1409 h 1438"/>
                <a:gd name="T6" fmla="*/ 1188 w 1440"/>
                <a:gd name="T7" fmla="*/ 1380 h 1438"/>
                <a:gd name="T8" fmla="*/ 1246 w 1440"/>
                <a:gd name="T9" fmla="*/ 1344 h 1438"/>
                <a:gd name="T10" fmla="*/ 1298 w 1440"/>
                <a:gd name="T11" fmla="*/ 1298 h 1438"/>
                <a:gd name="T12" fmla="*/ 1344 w 1440"/>
                <a:gd name="T13" fmla="*/ 1246 h 1438"/>
                <a:gd name="T14" fmla="*/ 1380 w 1440"/>
                <a:gd name="T15" fmla="*/ 1186 h 1438"/>
                <a:gd name="T16" fmla="*/ 1409 w 1440"/>
                <a:gd name="T17" fmla="*/ 1123 h 1438"/>
                <a:gd name="T18" fmla="*/ 1428 w 1440"/>
                <a:gd name="T19" fmla="*/ 1056 h 1438"/>
                <a:gd name="T20" fmla="*/ 1438 w 1440"/>
                <a:gd name="T21" fmla="*/ 983 h 1438"/>
                <a:gd name="T22" fmla="*/ 1438 w 1440"/>
                <a:gd name="T23" fmla="*/ 455 h 1438"/>
                <a:gd name="T24" fmla="*/ 1428 w 1440"/>
                <a:gd name="T25" fmla="*/ 382 h 1438"/>
                <a:gd name="T26" fmla="*/ 1409 w 1440"/>
                <a:gd name="T27" fmla="*/ 313 h 1438"/>
                <a:gd name="T28" fmla="*/ 1380 w 1440"/>
                <a:gd name="T29" fmla="*/ 250 h 1438"/>
                <a:gd name="T30" fmla="*/ 1344 w 1440"/>
                <a:gd name="T31" fmla="*/ 192 h 1438"/>
                <a:gd name="T32" fmla="*/ 1298 w 1440"/>
                <a:gd name="T33" fmla="*/ 140 h 1438"/>
                <a:gd name="T34" fmla="*/ 1246 w 1440"/>
                <a:gd name="T35" fmla="*/ 94 h 1438"/>
                <a:gd name="T36" fmla="*/ 1188 w 1440"/>
                <a:gd name="T37" fmla="*/ 58 h 1438"/>
                <a:gd name="T38" fmla="*/ 1125 w 1440"/>
                <a:gd name="T39" fmla="*/ 29 h 1438"/>
                <a:gd name="T40" fmla="*/ 1056 w 1440"/>
                <a:gd name="T41" fmla="*/ 10 h 1438"/>
                <a:gd name="T42" fmla="*/ 985 w 1440"/>
                <a:gd name="T43" fmla="*/ 0 h 1438"/>
                <a:gd name="T44" fmla="*/ 480 w 1440"/>
                <a:gd name="T45" fmla="*/ 0 h 1438"/>
                <a:gd name="T46" fmla="*/ 407 w 1440"/>
                <a:gd name="T47" fmla="*/ 4 h 1438"/>
                <a:gd name="T48" fmla="*/ 336 w 1440"/>
                <a:gd name="T49" fmla="*/ 21 h 1438"/>
                <a:gd name="T50" fmla="*/ 271 w 1440"/>
                <a:gd name="T51" fmla="*/ 46 h 1438"/>
                <a:gd name="T52" fmla="*/ 211 w 1440"/>
                <a:gd name="T53" fmla="*/ 81 h 1438"/>
                <a:gd name="T54" fmla="*/ 157 w 1440"/>
                <a:gd name="T55" fmla="*/ 123 h 1438"/>
                <a:gd name="T56" fmla="*/ 109 w 1440"/>
                <a:gd name="T57" fmla="*/ 173 h 1438"/>
                <a:gd name="T58" fmla="*/ 69 w 1440"/>
                <a:gd name="T59" fmla="*/ 230 h 1438"/>
                <a:gd name="T60" fmla="*/ 37 w 1440"/>
                <a:gd name="T61" fmla="*/ 292 h 1438"/>
                <a:gd name="T62" fmla="*/ 15 w 1440"/>
                <a:gd name="T63" fmla="*/ 359 h 1438"/>
                <a:gd name="T64" fmla="*/ 2 w 1440"/>
                <a:gd name="T65" fmla="*/ 430 h 1438"/>
                <a:gd name="T66" fmla="*/ 0 w 1440"/>
                <a:gd name="T67" fmla="*/ 478 h 1438"/>
                <a:gd name="T68" fmla="*/ 2 w 1440"/>
                <a:gd name="T69" fmla="*/ 1008 h 1438"/>
                <a:gd name="T70" fmla="*/ 15 w 1440"/>
                <a:gd name="T71" fmla="*/ 1079 h 1438"/>
                <a:gd name="T72" fmla="*/ 37 w 1440"/>
                <a:gd name="T73" fmla="*/ 1146 h 1438"/>
                <a:gd name="T74" fmla="*/ 69 w 1440"/>
                <a:gd name="T75" fmla="*/ 1207 h 1438"/>
                <a:gd name="T76" fmla="*/ 109 w 1440"/>
                <a:gd name="T77" fmla="*/ 1263 h 1438"/>
                <a:gd name="T78" fmla="*/ 157 w 1440"/>
                <a:gd name="T79" fmla="*/ 1313 h 1438"/>
                <a:gd name="T80" fmla="*/ 211 w 1440"/>
                <a:gd name="T81" fmla="*/ 1357 h 1438"/>
                <a:gd name="T82" fmla="*/ 271 w 1440"/>
                <a:gd name="T83" fmla="*/ 1392 h 1438"/>
                <a:gd name="T84" fmla="*/ 336 w 1440"/>
                <a:gd name="T85" fmla="*/ 1417 h 1438"/>
                <a:gd name="T86" fmla="*/ 407 w 1440"/>
                <a:gd name="T87" fmla="*/ 1432 h 1438"/>
                <a:gd name="T88" fmla="*/ 480 w 1440"/>
                <a:gd name="T89" fmla="*/ 1438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0" h="1438">
                  <a:moveTo>
                    <a:pt x="480" y="1438"/>
                  </a:moveTo>
                  <a:lnTo>
                    <a:pt x="960" y="1438"/>
                  </a:lnTo>
                  <a:lnTo>
                    <a:pt x="985" y="1438"/>
                  </a:lnTo>
                  <a:lnTo>
                    <a:pt x="1008" y="1436"/>
                  </a:lnTo>
                  <a:lnTo>
                    <a:pt x="1033" y="1432"/>
                  </a:lnTo>
                  <a:lnTo>
                    <a:pt x="1056" y="1428"/>
                  </a:lnTo>
                  <a:lnTo>
                    <a:pt x="1079" y="1422"/>
                  </a:lnTo>
                  <a:lnTo>
                    <a:pt x="1102" y="1417"/>
                  </a:lnTo>
                  <a:lnTo>
                    <a:pt x="1125" y="1409"/>
                  </a:lnTo>
                  <a:lnTo>
                    <a:pt x="1146" y="1401"/>
                  </a:lnTo>
                  <a:lnTo>
                    <a:pt x="1167" y="1392"/>
                  </a:lnTo>
                  <a:lnTo>
                    <a:pt x="1188" y="1380"/>
                  </a:lnTo>
                  <a:lnTo>
                    <a:pt x="1207" y="1369"/>
                  </a:lnTo>
                  <a:lnTo>
                    <a:pt x="1227" y="1357"/>
                  </a:lnTo>
                  <a:lnTo>
                    <a:pt x="1246" y="1344"/>
                  </a:lnTo>
                  <a:lnTo>
                    <a:pt x="1265" y="1328"/>
                  </a:lnTo>
                  <a:lnTo>
                    <a:pt x="1282" y="1313"/>
                  </a:lnTo>
                  <a:lnTo>
                    <a:pt x="1298" y="1298"/>
                  </a:lnTo>
                  <a:lnTo>
                    <a:pt x="1315" y="1280"/>
                  </a:lnTo>
                  <a:lnTo>
                    <a:pt x="1330" y="1263"/>
                  </a:lnTo>
                  <a:lnTo>
                    <a:pt x="1344" y="1246"/>
                  </a:lnTo>
                  <a:lnTo>
                    <a:pt x="1357" y="1227"/>
                  </a:lnTo>
                  <a:lnTo>
                    <a:pt x="1369" y="1207"/>
                  </a:lnTo>
                  <a:lnTo>
                    <a:pt x="1380" y="1186"/>
                  </a:lnTo>
                  <a:lnTo>
                    <a:pt x="1392" y="1167"/>
                  </a:lnTo>
                  <a:lnTo>
                    <a:pt x="1401" y="1146"/>
                  </a:lnTo>
                  <a:lnTo>
                    <a:pt x="1409" y="1123"/>
                  </a:lnTo>
                  <a:lnTo>
                    <a:pt x="1417" y="1102"/>
                  </a:lnTo>
                  <a:lnTo>
                    <a:pt x="1424" y="1079"/>
                  </a:lnTo>
                  <a:lnTo>
                    <a:pt x="1428" y="1056"/>
                  </a:lnTo>
                  <a:lnTo>
                    <a:pt x="1434" y="1031"/>
                  </a:lnTo>
                  <a:lnTo>
                    <a:pt x="1436" y="1008"/>
                  </a:lnTo>
                  <a:lnTo>
                    <a:pt x="1438" y="983"/>
                  </a:lnTo>
                  <a:lnTo>
                    <a:pt x="1440" y="958"/>
                  </a:lnTo>
                  <a:lnTo>
                    <a:pt x="1440" y="478"/>
                  </a:lnTo>
                  <a:lnTo>
                    <a:pt x="1438" y="455"/>
                  </a:lnTo>
                  <a:lnTo>
                    <a:pt x="1436" y="430"/>
                  </a:lnTo>
                  <a:lnTo>
                    <a:pt x="1434" y="405"/>
                  </a:lnTo>
                  <a:lnTo>
                    <a:pt x="1428" y="382"/>
                  </a:lnTo>
                  <a:lnTo>
                    <a:pt x="1424" y="359"/>
                  </a:lnTo>
                  <a:lnTo>
                    <a:pt x="1417" y="336"/>
                  </a:lnTo>
                  <a:lnTo>
                    <a:pt x="1409" y="313"/>
                  </a:lnTo>
                  <a:lnTo>
                    <a:pt x="1401" y="292"/>
                  </a:lnTo>
                  <a:lnTo>
                    <a:pt x="1392" y="271"/>
                  </a:lnTo>
                  <a:lnTo>
                    <a:pt x="1380" y="250"/>
                  </a:lnTo>
                  <a:lnTo>
                    <a:pt x="1369" y="230"/>
                  </a:lnTo>
                  <a:lnTo>
                    <a:pt x="1357" y="211"/>
                  </a:lnTo>
                  <a:lnTo>
                    <a:pt x="1344" y="192"/>
                  </a:lnTo>
                  <a:lnTo>
                    <a:pt x="1330" y="173"/>
                  </a:lnTo>
                  <a:lnTo>
                    <a:pt x="1315" y="155"/>
                  </a:lnTo>
                  <a:lnTo>
                    <a:pt x="1298" y="140"/>
                  </a:lnTo>
                  <a:lnTo>
                    <a:pt x="1282" y="123"/>
                  </a:lnTo>
                  <a:lnTo>
                    <a:pt x="1265" y="109"/>
                  </a:lnTo>
                  <a:lnTo>
                    <a:pt x="1246" y="94"/>
                  </a:lnTo>
                  <a:lnTo>
                    <a:pt x="1227" y="81"/>
                  </a:lnTo>
                  <a:lnTo>
                    <a:pt x="1207" y="69"/>
                  </a:lnTo>
                  <a:lnTo>
                    <a:pt x="1188" y="58"/>
                  </a:lnTo>
                  <a:lnTo>
                    <a:pt x="1167" y="46"/>
                  </a:lnTo>
                  <a:lnTo>
                    <a:pt x="1146" y="36"/>
                  </a:lnTo>
                  <a:lnTo>
                    <a:pt x="1125" y="29"/>
                  </a:lnTo>
                  <a:lnTo>
                    <a:pt x="1102" y="21"/>
                  </a:lnTo>
                  <a:lnTo>
                    <a:pt x="1079" y="13"/>
                  </a:lnTo>
                  <a:lnTo>
                    <a:pt x="1056" y="10"/>
                  </a:lnTo>
                  <a:lnTo>
                    <a:pt x="1033" y="4"/>
                  </a:lnTo>
                  <a:lnTo>
                    <a:pt x="1008" y="2"/>
                  </a:lnTo>
                  <a:lnTo>
                    <a:pt x="985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480" y="0"/>
                  </a:lnTo>
                  <a:lnTo>
                    <a:pt x="455" y="0"/>
                  </a:lnTo>
                  <a:lnTo>
                    <a:pt x="430" y="2"/>
                  </a:lnTo>
                  <a:lnTo>
                    <a:pt x="407" y="4"/>
                  </a:lnTo>
                  <a:lnTo>
                    <a:pt x="382" y="10"/>
                  </a:lnTo>
                  <a:lnTo>
                    <a:pt x="359" y="13"/>
                  </a:lnTo>
                  <a:lnTo>
                    <a:pt x="336" y="21"/>
                  </a:lnTo>
                  <a:lnTo>
                    <a:pt x="315" y="29"/>
                  </a:lnTo>
                  <a:lnTo>
                    <a:pt x="292" y="36"/>
                  </a:lnTo>
                  <a:lnTo>
                    <a:pt x="271" y="46"/>
                  </a:lnTo>
                  <a:lnTo>
                    <a:pt x="252" y="58"/>
                  </a:lnTo>
                  <a:lnTo>
                    <a:pt x="230" y="69"/>
                  </a:lnTo>
                  <a:lnTo>
                    <a:pt x="211" y="81"/>
                  </a:lnTo>
                  <a:lnTo>
                    <a:pt x="192" y="94"/>
                  </a:lnTo>
                  <a:lnTo>
                    <a:pt x="175" y="109"/>
                  </a:lnTo>
                  <a:lnTo>
                    <a:pt x="157" y="123"/>
                  </a:lnTo>
                  <a:lnTo>
                    <a:pt x="140" y="140"/>
                  </a:lnTo>
                  <a:lnTo>
                    <a:pt x="125" y="155"/>
                  </a:lnTo>
                  <a:lnTo>
                    <a:pt x="109" y="173"/>
                  </a:lnTo>
                  <a:lnTo>
                    <a:pt x="94" y="192"/>
                  </a:lnTo>
                  <a:lnTo>
                    <a:pt x="81" y="211"/>
                  </a:lnTo>
                  <a:lnTo>
                    <a:pt x="69" y="230"/>
                  </a:lnTo>
                  <a:lnTo>
                    <a:pt x="58" y="250"/>
                  </a:lnTo>
                  <a:lnTo>
                    <a:pt x="46" y="271"/>
                  </a:lnTo>
                  <a:lnTo>
                    <a:pt x="37" y="292"/>
                  </a:lnTo>
                  <a:lnTo>
                    <a:pt x="29" y="313"/>
                  </a:lnTo>
                  <a:lnTo>
                    <a:pt x="21" y="336"/>
                  </a:lnTo>
                  <a:lnTo>
                    <a:pt x="15" y="359"/>
                  </a:lnTo>
                  <a:lnTo>
                    <a:pt x="10" y="382"/>
                  </a:lnTo>
                  <a:lnTo>
                    <a:pt x="6" y="405"/>
                  </a:lnTo>
                  <a:lnTo>
                    <a:pt x="2" y="430"/>
                  </a:lnTo>
                  <a:lnTo>
                    <a:pt x="0" y="455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958"/>
                  </a:lnTo>
                  <a:lnTo>
                    <a:pt x="0" y="983"/>
                  </a:lnTo>
                  <a:lnTo>
                    <a:pt x="2" y="1008"/>
                  </a:lnTo>
                  <a:lnTo>
                    <a:pt x="6" y="1031"/>
                  </a:lnTo>
                  <a:lnTo>
                    <a:pt x="10" y="1056"/>
                  </a:lnTo>
                  <a:lnTo>
                    <a:pt x="15" y="1079"/>
                  </a:lnTo>
                  <a:lnTo>
                    <a:pt x="21" y="1102"/>
                  </a:lnTo>
                  <a:lnTo>
                    <a:pt x="29" y="1123"/>
                  </a:lnTo>
                  <a:lnTo>
                    <a:pt x="37" y="1146"/>
                  </a:lnTo>
                  <a:lnTo>
                    <a:pt x="46" y="1167"/>
                  </a:lnTo>
                  <a:lnTo>
                    <a:pt x="58" y="1186"/>
                  </a:lnTo>
                  <a:lnTo>
                    <a:pt x="69" y="1207"/>
                  </a:lnTo>
                  <a:lnTo>
                    <a:pt x="81" y="1227"/>
                  </a:lnTo>
                  <a:lnTo>
                    <a:pt x="94" y="1246"/>
                  </a:lnTo>
                  <a:lnTo>
                    <a:pt x="109" y="1263"/>
                  </a:lnTo>
                  <a:lnTo>
                    <a:pt x="125" y="1280"/>
                  </a:lnTo>
                  <a:lnTo>
                    <a:pt x="140" y="1298"/>
                  </a:lnTo>
                  <a:lnTo>
                    <a:pt x="157" y="1313"/>
                  </a:lnTo>
                  <a:lnTo>
                    <a:pt x="175" y="1328"/>
                  </a:lnTo>
                  <a:lnTo>
                    <a:pt x="192" y="1344"/>
                  </a:lnTo>
                  <a:lnTo>
                    <a:pt x="211" y="1357"/>
                  </a:lnTo>
                  <a:lnTo>
                    <a:pt x="230" y="1369"/>
                  </a:lnTo>
                  <a:lnTo>
                    <a:pt x="252" y="1380"/>
                  </a:lnTo>
                  <a:lnTo>
                    <a:pt x="271" y="1392"/>
                  </a:lnTo>
                  <a:lnTo>
                    <a:pt x="292" y="1401"/>
                  </a:lnTo>
                  <a:lnTo>
                    <a:pt x="315" y="1409"/>
                  </a:lnTo>
                  <a:lnTo>
                    <a:pt x="336" y="1417"/>
                  </a:lnTo>
                  <a:lnTo>
                    <a:pt x="359" y="1422"/>
                  </a:lnTo>
                  <a:lnTo>
                    <a:pt x="382" y="1428"/>
                  </a:lnTo>
                  <a:lnTo>
                    <a:pt x="407" y="1432"/>
                  </a:lnTo>
                  <a:lnTo>
                    <a:pt x="430" y="1436"/>
                  </a:lnTo>
                  <a:lnTo>
                    <a:pt x="455" y="1438"/>
                  </a:lnTo>
                  <a:lnTo>
                    <a:pt x="480" y="1438"/>
                  </a:lnTo>
                  <a:close/>
                </a:path>
              </a:pathLst>
            </a:custGeom>
            <a:gradFill flip="none" rotWithShape="1">
              <a:gsLst>
                <a:gs pos="837">
                  <a:srgbClr val="961532"/>
                </a:gs>
                <a:gs pos="53000">
                  <a:srgbClr val="E61846"/>
                </a:gs>
                <a:gs pos="100000">
                  <a:srgbClr val="961532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1" name="Freeform 887"/>
            <p:cNvSpPr>
              <a:spLocks/>
            </p:cNvSpPr>
            <p:nvPr/>
          </p:nvSpPr>
          <p:spPr bwMode="auto">
            <a:xfrm>
              <a:off x="16898150" y="11817351"/>
              <a:ext cx="1143000" cy="1141413"/>
            </a:xfrm>
            <a:custGeom>
              <a:avLst/>
              <a:gdLst>
                <a:gd name="T0" fmla="*/ 985 w 1440"/>
                <a:gd name="T1" fmla="*/ 1438 h 1438"/>
                <a:gd name="T2" fmla="*/ 1056 w 1440"/>
                <a:gd name="T3" fmla="*/ 1428 h 1438"/>
                <a:gd name="T4" fmla="*/ 1125 w 1440"/>
                <a:gd name="T5" fmla="*/ 1409 h 1438"/>
                <a:gd name="T6" fmla="*/ 1188 w 1440"/>
                <a:gd name="T7" fmla="*/ 1380 h 1438"/>
                <a:gd name="T8" fmla="*/ 1246 w 1440"/>
                <a:gd name="T9" fmla="*/ 1344 h 1438"/>
                <a:gd name="T10" fmla="*/ 1298 w 1440"/>
                <a:gd name="T11" fmla="*/ 1298 h 1438"/>
                <a:gd name="T12" fmla="*/ 1344 w 1440"/>
                <a:gd name="T13" fmla="*/ 1246 h 1438"/>
                <a:gd name="T14" fmla="*/ 1380 w 1440"/>
                <a:gd name="T15" fmla="*/ 1186 h 1438"/>
                <a:gd name="T16" fmla="*/ 1409 w 1440"/>
                <a:gd name="T17" fmla="*/ 1123 h 1438"/>
                <a:gd name="T18" fmla="*/ 1428 w 1440"/>
                <a:gd name="T19" fmla="*/ 1056 h 1438"/>
                <a:gd name="T20" fmla="*/ 1438 w 1440"/>
                <a:gd name="T21" fmla="*/ 983 h 1438"/>
                <a:gd name="T22" fmla="*/ 1438 w 1440"/>
                <a:gd name="T23" fmla="*/ 455 h 1438"/>
                <a:gd name="T24" fmla="*/ 1428 w 1440"/>
                <a:gd name="T25" fmla="*/ 382 h 1438"/>
                <a:gd name="T26" fmla="*/ 1409 w 1440"/>
                <a:gd name="T27" fmla="*/ 313 h 1438"/>
                <a:gd name="T28" fmla="*/ 1380 w 1440"/>
                <a:gd name="T29" fmla="*/ 250 h 1438"/>
                <a:gd name="T30" fmla="*/ 1344 w 1440"/>
                <a:gd name="T31" fmla="*/ 192 h 1438"/>
                <a:gd name="T32" fmla="*/ 1298 w 1440"/>
                <a:gd name="T33" fmla="*/ 140 h 1438"/>
                <a:gd name="T34" fmla="*/ 1246 w 1440"/>
                <a:gd name="T35" fmla="*/ 94 h 1438"/>
                <a:gd name="T36" fmla="*/ 1188 w 1440"/>
                <a:gd name="T37" fmla="*/ 58 h 1438"/>
                <a:gd name="T38" fmla="*/ 1125 w 1440"/>
                <a:gd name="T39" fmla="*/ 29 h 1438"/>
                <a:gd name="T40" fmla="*/ 1056 w 1440"/>
                <a:gd name="T41" fmla="*/ 10 h 1438"/>
                <a:gd name="T42" fmla="*/ 985 w 1440"/>
                <a:gd name="T43" fmla="*/ 0 h 1438"/>
                <a:gd name="T44" fmla="*/ 480 w 1440"/>
                <a:gd name="T45" fmla="*/ 0 h 1438"/>
                <a:gd name="T46" fmla="*/ 407 w 1440"/>
                <a:gd name="T47" fmla="*/ 4 h 1438"/>
                <a:gd name="T48" fmla="*/ 336 w 1440"/>
                <a:gd name="T49" fmla="*/ 21 h 1438"/>
                <a:gd name="T50" fmla="*/ 271 w 1440"/>
                <a:gd name="T51" fmla="*/ 46 h 1438"/>
                <a:gd name="T52" fmla="*/ 211 w 1440"/>
                <a:gd name="T53" fmla="*/ 81 h 1438"/>
                <a:gd name="T54" fmla="*/ 157 w 1440"/>
                <a:gd name="T55" fmla="*/ 123 h 1438"/>
                <a:gd name="T56" fmla="*/ 109 w 1440"/>
                <a:gd name="T57" fmla="*/ 173 h 1438"/>
                <a:gd name="T58" fmla="*/ 69 w 1440"/>
                <a:gd name="T59" fmla="*/ 230 h 1438"/>
                <a:gd name="T60" fmla="*/ 37 w 1440"/>
                <a:gd name="T61" fmla="*/ 292 h 1438"/>
                <a:gd name="T62" fmla="*/ 15 w 1440"/>
                <a:gd name="T63" fmla="*/ 359 h 1438"/>
                <a:gd name="T64" fmla="*/ 2 w 1440"/>
                <a:gd name="T65" fmla="*/ 430 h 1438"/>
                <a:gd name="T66" fmla="*/ 0 w 1440"/>
                <a:gd name="T67" fmla="*/ 478 h 1438"/>
                <a:gd name="T68" fmla="*/ 2 w 1440"/>
                <a:gd name="T69" fmla="*/ 1008 h 1438"/>
                <a:gd name="T70" fmla="*/ 15 w 1440"/>
                <a:gd name="T71" fmla="*/ 1079 h 1438"/>
                <a:gd name="T72" fmla="*/ 37 w 1440"/>
                <a:gd name="T73" fmla="*/ 1146 h 1438"/>
                <a:gd name="T74" fmla="*/ 69 w 1440"/>
                <a:gd name="T75" fmla="*/ 1207 h 1438"/>
                <a:gd name="T76" fmla="*/ 109 w 1440"/>
                <a:gd name="T77" fmla="*/ 1263 h 1438"/>
                <a:gd name="T78" fmla="*/ 157 w 1440"/>
                <a:gd name="T79" fmla="*/ 1313 h 1438"/>
                <a:gd name="T80" fmla="*/ 211 w 1440"/>
                <a:gd name="T81" fmla="*/ 1357 h 1438"/>
                <a:gd name="T82" fmla="*/ 271 w 1440"/>
                <a:gd name="T83" fmla="*/ 1392 h 1438"/>
                <a:gd name="T84" fmla="*/ 336 w 1440"/>
                <a:gd name="T85" fmla="*/ 1417 h 1438"/>
                <a:gd name="T86" fmla="*/ 407 w 1440"/>
                <a:gd name="T87" fmla="*/ 1432 h 1438"/>
                <a:gd name="T88" fmla="*/ 480 w 1440"/>
                <a:gd name="T89" fmla="*/ 1438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0" h="1438">
                  <a:moveTo>
                    <a:pt x="480" y="1438"/>
                  </a:moveTo>
                  <a:lnTo>
                    <a:pt x="960" y="1438"/>
                  </a:lnTo>
                  <a:lnTo>
                    <a:pt x="985" y="1438"/>
                  </a:lnTo>
                  <a:lnTo>
                    <a:pt x="1008" y="1436"/>
                  </a:lnTo>
                  <a:lnTo>
                    <a:pt x="1033" y="1432"/>
                  </a:lnTo>
                  <a:lnTo>
                    <a:pt x="1056" y="1428"/>
                  </a:lnTo>
                  <a:lnTo>
                    <a:pt x="1079" y="1422"/>
                  </a:lnTo>
                  <a:lnTo>
                    <a:pt x="1102" y="1417"/>
                  </a:lnTo>
                  <a:lnTo>
                    <a:pt x="1125" y="1409"/>
                  </a:lnTo>
                  <a:lnTo>
                    <a:pt x="1146" y="1401"/>
                  </a:lnTo>
                  <a:lnTo>
                    <a:pt x="1167" y="1392"/>
                  </a:lnTo>
                  <a:lnTo>
                    <a:pt x="1188" y="1380"/>
                  </a:lnTo>
                  <a:lnTo>
                    <a:pt x="1207" y="1369"/>
                  </a:lnTo>
                  <a:lnTo>
                    <a:pt x="1227" y="1357"/>
                  </a:lnTo>
                  <a:lnTo>
                    <a:pt x="1246" y="1344"/>
                  </a:lnTo>
                  <a:lnTo>
                    <a:pt x="1265" y="1328"/>
                  </a:lnTo>
                  <a:lnTo>
                    <a:pt x="1282" y="1313"/>
                  </a:lnTo>
                  <a:lnTo>
                    <a:pt x="1298" y="1298"/>
                  </a:lnTo>
                  <a:lnTo>
                    <a:pt x="1315" y="1280"/>
                  </a:lnTo>
                  <a:lnTo>
                    <a:pt x="1330" y="1263"/>
                  </a:lnTo>
                  <a:lnTo>
                    <a:pt x="1344" y="1246"/>
                  </a:lnTo>
                  <a:lnTo>
                    <a:pt x="1357" y="1227"/>
                  </a:lnTo>
                  <a:lnTo>
                    <a:pt x="1369" y="1207"/>
                  </a:lnTo>
                  <a:lnTo>
                    <a:pt x="1380" y="1186"/>
                  </a:lnTo>
                  <a:lnTo>
                    <a:pt x="1392" y="1167"/>
                  </a:lnTo>
                  <a:lnTo>
                    <a:pt x="1401" y="1146"/>
                  </a:lnTo>
                  <a:lnTo>
                    <a:pt x="1409" y="1123"/>
                  </a:lnTo>
                  <a:lnTo>
                    <a:pt x="1417" y="1102"/>
                  </a:lnTo>
                  <a:lnTo>
                    <a:pt x="1424" y="1079"/>
                  </a:lnTo>
                  <a:lnTo>
                    <a:pt x="1428" y="1056"/>
                  </a:lnTo>
                  <a:lnTo>
                    <a:pt x="1434" y="1031"/>
                  </a:lnTo>
                  <a:lnTo>
                    <a:pt x="1436" y="1008"/>
                  </a:lnTo>
                  <a:lnTo>
                    <a:pt x="1438" y="983"/>
                  </a:lnTo>
                  <a:lnTo>
                    <a:pt x="1440" y="958"/>
                  </a:lnTo>
                  <a:lnTo>
                    <a:pt x="1440" y="478"/>
                  </a:lnTo>
                  <a:lnTo>
                    <a:pt x="1438" y="455"/>
                  </a:lnTo>
                  <a:lnTo>
                    <a:pt x="1436" y="430"/>
                  </a:lnTo>
                  <a:lnTo>
                    <a:pt x="1434" y="405"/>
                  </a:lnTo>
                  <a:lnTo>
                    <a:pt x="1428" y="382"/>
                  </a:lnTo>
                  <a:lnTo>
                    <a:pt x="1424" y="359"/>
                  </a:lnTo>
                  <a:lnTo>
                    <a:pt x="1417" y="336"/>
                  </a:lnTo>
                  <a:lnTo>
                    <a:pt x="1409" y="313"/>
                  </a:lnTo>
                  <a:lnTo>
                    <a:pt x="1401" y="292"/>
                  </a:lnTo>
                  <a:lnTo>
                    <a:pt x="1392" y="271"/>
                  </a:lnTo>
                  <a:lnTo>
                    <a:pt x="1380" y="250"/>
                  </a:lnTo>
                  <a:lnTo>
                    <a:pt x="1369" y="230"/>
                  </a:lnTo>
                  <a:lnTo>
                    <a:pt x="1357" y="211"/>
                  </a:lnTo>
                  <a:lnTo>
                    <a:pt x="1344" y="192"/>
                  </a:lnTo>
                  <a:lnTo>
                    <a:pt x="1330" y="173"/>
                  </a:lnTo>
                  <a:lnTo>
                    <a:pt x="1315" y="155"/>
                  </a:lnTo>
                  <a:lnTo>
                    <a:pt x="1298" y="140"/>
                  </a:lnTo>
                  <a:lnTo>
                    <a:pt x="1282" y="123"/>
                  </a:lnTo>
                  <a:lnTo>
                    <a:pt x="1265" y="109"/>
                  </a:lnTo>
                  <a:lnTo>
                    <a:pt x="1246" y="94"/>
                  </a:lnTo>
                  <a:lnTo>
                    <a:pt x="1227" y="81"/>
                  </a:lnTo>
                  <a:lnTo>
                    <a:pt x="1207" y="69"/>
                  </a:lnTo>
                  <a:lnTo>
                    <a:pt x="1188" y="58"/>
                  </a:lnTo>
                  <a:lnTo>
                    <a:pt x="1167" y="46"/>
                  </a:lnTo>
                  <a:lnTo>
                    <a:pt x="1146" y="36"/>
                  </a:lnTo>
                  <a:lnTo>
                    <a:pt x="1125" y="29"/>
                  </a:lnTo>
                  <a:lnTo>
                    <a:pt x="1102" y="21"/>
                  </a:lnTo>
                  <a:lnTo>
                    <a:pt x="1079" y="13"/>
                  </a:lnTo>
                  <a:lnTo>
                    <a:pt x="1056" y="10"/>
                  </a:lnTo>
                  <a:lnTo>
                    <a:pt x="1033" y="4"/>
                  </a:lnTo>
                  <a:lnTo>
                    <a:pt x="1008" y="2"/>
                  </a:lnTo>
                  <a:lnTo>
                    <a:pt x="985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480" y="0"/>
                  </a:lnTo>
                  <a:lnTo>
                    <a:pt x="455" y="0"/>
                  </a:lnTo>
                  <a:lnTo>
                    <a:pt x="430" y="2"/>
                  </a:lnTo>
                  <a:lnTo>
                    <a:pt x="407" y="4"/>
                  </a:lnTo>
                  <a:lnTo>
                    <a:pt x="382" y="10"/>
                  </a:lnTo>
                  <a:lnTo>
                    <a:pt x="359" y="13"/>
                  </a:lnTo>
                  <a:lnTo>
                    <a:pt x="336" y="21"/>
                  </a:lnTo>
                  <a:lnTo>
                    <a:pt x="315" y="29"/>
                  </a:lnTo>
                  <a:lnTo>
                    <a:pt x="292" y="36"/>
                  </a:lnTo>
                  <a:lnTo>
                    <a:pt x="271" y="46"/>
                  </a:lnTo>
                  <a:lnTo>
                    <a:pt x="252" y="58"/>
                  </a:lnTo>
                  <a:lnTo>
                    <a:pt x="230" y="69"/>
                  </a:lnTo>
                  <a:lnTo>
                    <a:pt x="211" y="81"/>
                  </a:lnTo>
                  <a:lnTo>
                    <a:pt x="192" y="94"/>
                  </a:lnTo>
                  <a:lnTo>
                    <a:pt x="175" y="109"/>
                  </a:lnTo>
                  <a:lnTo>
                    <a:pt x="157" y="123"/>
                  </a:lnTo>
                  <a:lnTo>
                    <a:pt x="140" y="140"/>
                  </a:lnTo>
                  <a:lnTo>
                    <a:pt x="125" y="155"/>
                  </a:lnTo>
                  <a:lnTo>
                    <a:pt x="109" y="173"/>
                  </a:lnTo>
                  <a:lnTo>
                    <a:pt x="94" y="192"/>
                  </a:lnTo>
                  <a:lnTo>
                    <a:pt x="81" y="211"/>
                  </a:lnTo>
                  <a:lnTo>
                    <a:pt x="69" y="230"/>
                  </a:lnTo>
                  <a:lnTo>
                    <a:pt x="58" y="250"/>
                  </a:lnTo>
                  <a:lnTo>
                    <a:pt x="46" y="271"/>
                  </a:lnTo>
                  <a:lnTo>
                    <a:pt x="37" y="292"/>
                  </a:lnTo>
                  <a:lnTo>
                    <a:pt x="29" y="313"/>
                  </a:lnTo>
                  <a:lnTo>
                    <a:pt x="21" y="336"/>
                  </a:lnTo>
                  <a:lnTo>
                    <a:pt x="15" y="359"/>
                  </a:lnTo>
                  <a:lnTo>
                    <a:pt x="10" y="382"/>
                  </a:lnTo>
                  <a:lnTo>
                    <a:pt x="6" y="405"/>
                  </a:lnTo>
                  <a:lnTo>
                    <a:pt x="2" y="430"/>
                  </a:lnTo>
                  <a:lnTo>
                    <a:pt x="0" y="455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958"/>
                  </a:lnTo>
                  <a:lnTo>
                    <a:pt x="0" y="983"/>
                  </a:lnTo>
                  <a:lnTo>
                    <a:pt x="2" y="1008"/>
                  </a:lnTo>
                  <a:lnTo>
                    <a:pt x="6" y="1031"/>
                  </a:lnTo>
                  <a:lnTo>
                    <a:pt x="10" y="1056"/>
                  </a:lnTo>
                  <a:lnTo>
                    <a:pt x="15" y="1079"/>
                  </a:lnTo>
                  <a:lnTo>
                    <a:pt x="21" y="1102"/>
                  </a:lnTo>
                  <a:lnTo>
                    <a:pt x="29" y="1123"/>
                  </a:lnTo>
                  <a:lnTo>
                    <a:pt x="37" y="1146"/>
                  </a:lnTo>
                  <a:lnTo>
                    <a:pt x="46" y="1167"/>
                  </a:lnTo>
                  <a:lnTo>
                    <a:pt x="58" y="1186"/>
                  </a:lnTo>
                  <a:lnTo>
                    <a:pt x="69" y="1207"/>
                  </a:lnTo>
                  <a:lnTo>
                    <a:pt x="81" y="1227"/>
                  </a:lnTo>
                  <a:lnTo>
                    <a:pt x="94" y="1246"/>
                  </a:lnTo>
                  <a:lnTo>
                    <a:pt x="109" y="1263"/>
                  </a:lnTo>
                  <a:lnTo>
                    <a:pt x="125" y="1280"/>
                  </a:lnTo>
                  <a:lnTo>
                    <a:pt x="140" y="1298"/>
                  </a:lnTo>
                  <a:lnTo>
                    <a:pt x="157" y="1313"/>
                  </a:lnTo>
                  <a:lnTo>
                    <a:pt x="175" y="1328"/>
                  </a:lnTo>
                  <a:lnTo>
                    <a:pt x="192" y="1344"/>
                  </a:lnTo>
                  <a:lnTo>
                    <a:pt x="211" y="1357"/>
                  </a:lnTo>
                  <a:lnTo>
                    <a:pt x="230" y="1369"/>
                  </a:lnTo>
                  <a:lnTo>
                    <a:pt x="252" y="1380"/>
                  </a:lnTo>
                  <a:lnTo>
                    <a:pt x="271" y="1392"/>
                  </a:lnTo>
                  <a:lnTo>
                    <a:pt x="292" y="1401"/>
                  </a:lnTo>
                  <a:lnTo>
                    <a:pt x="315" y="1409"/>
                  </a:lnTo>
                  <a:lnTo>
                    <a:pt x="336" y="1417"/>
                  </a:lnTo>
                  <a:lnTo>
                    <a:pt x="359" y="1422"/>
                  </a:lnTo>
                  <a:lnTo>
                    <a:pt x="382" y="1428"/>
                  </a:lnTo>
                  <a:lnTo>
                    <a:pt x="407" y="1432"/>
                  </a:lnTo>
                  <a:lnTo>
                    <a:pt x="430" y="1436"/>
                  </a:lnTo>
                  <a:lnTo>
                    <a:pt x="455" y="1438"/>
                  </a:lnTo>
                  <a:lnTo>
                    <a:pt x="480" y="143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E61846"/>
                </a:gs>
                <a:gs pos="100000">
                  <a:srgbClr val="E61846">
                    <a:alpha val="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2540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131" y="4781744"/>
            <a:ext cx="750019" cy="689799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675557" y="2543739"/>
            <a:ext cx="8619672" cy="1027015"/>
          </a:xfrm>
          <a:prstGeom prst="roundRect">
            <a:avLst>
              <a:gd name="adj" fmla="val 6854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ea typeface="+mn-ea"/>
              <a:cs typeface="Calibri"/>
              <a:sym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984088" y="5502042"/>
            <a:ext cx="10401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Застрахованному назначается вид лечения, который максимально будет соответствовать эффективному лечению заболевания.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75557" y="2465512"/>
            <a:ext cx="8345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ВСЕ виды онкологических заболеваний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925781" y="2543739"/>
            <a:ext cx="105681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за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исключением: дисплазии шейки матки CIN1, CIN2, CIN3 или опухолей, которые гистологически диагностированы как предраковые; злокачественных новообразований кожи (кроме меланомы); онкологических заболеваний на фоне ВИЧ.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11461000" y="3472580"/>
            <a:ext cx="1446348" cy="1"/>
          </a:xfrm>
          <a:prstGeom prst="line">
            <a:avLst/>
          </a:prstGeom>
          <a:noFill/>
          <a:ln w="31750" cap="flat">
            <a:solidFill>
              <a:schemeClr val="accent1"/>
            </a:solidFill>
            <a:prstDash val="solid"/>
            <a:round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2675557" y="4043136"/>
            <a:ext cx="8619672" cy="2227119"/>
          </a:xfrm>
          <a:prstGeom prst="roundRect">
            <a:avLst>
              <a:gd name="adj" fmla="val 6854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Лечение онкологических заболеваний</a:t>
            </a:r>
          </a:p>
          <a:p>
            <a:pPr marL="342900" marR="0" lvl="0" indent="-34290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Хирургия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342900" marR="0" lvl="0" indent="-34290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Лучевая и химиотерапия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терапия</a:t>
            </a:r>
          </a:p>
          <a:p>
            <a:pPr marL="342900" marR="0" lvl="0" indent="-34290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Иммуно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- и гормонотерапия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342900" marR="0" lvl="0" indent="-34290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Физиотерапия, покрытие стоимости медикаментов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11461000" y="6179429"/>
            <a:ext cx="1446349" cy="1"/>
          </a:xfrm>
          <a:prstGeom prst="line">
            <a:avLst/>
          </a:prstGeom>
          <a:noFill/>
          <a:ln w="31750" cap="flat">
            <a:solidFill>
              <a:schemeClr val="accent1"/>
            </a:solidFill>
            <a:prstDash val="solid"/>
            <a:round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2" name="Группа 21"/>
          <p:cNvGrpSpPr/>
          <p:nvPr/>
        </p:nvGrpSpPr>
        <p:grpSpPr>
          <a:xfrm>
            <a:off x="1251348" y="7182096"/>
            <a:ext cx="1143000" cy="1141413"/>
            <a:chOff x="16898150" y="11817351"/>
            <a:chExt cx="1143000" cy="1141413"/>
          </a:xfrm>
        </p:grpSpPr>
        <p:sp>
          <p:nvSpPr>
            <p:cNvPr id="23" name="Freeform 887"/>
            <p:cNvSpPr>
              <a:spLocks/>
            </p:cNvSpPr>
            <p:nvPr/>
          </p:nvSpPr>
          <p:spPr bwMode="auto">
            <a:xfrm>
              <a:off x="16898150" y="11817351"/>
              <a:ext cx="1143000" cy="1141413"/>
            </a:xfrm>
            <a:custGeom>
              <a:avLst/>
              <a:gdLst>
                <a:gd name="T0" fmla="*/ 985 w 1440"/>
                <a:gd name="T1" fmla="*/ 1438 h 1438"/>
                <a:gd name="T2" fmla="*/ 1056 w 1440"/>
                <a:gd name="T3" fmla="*/ 1428 h 1438"/>
                <a:gd name="T4" fmla="*/ 1125 w 1440"/>
                <a:gd name="T5" fmla="*/ 1409 h 1438"/>
                <a:gd name="T6" fmla="*/ 1188 w 1440"/>
                <a:gd name="T7" fmla="*/ 1380 h 1438"/>
                <a:gd name="T8" fmla="*/ 1246 w 1440"/>
                <a:gd name="T9" fmla="*/ 1344 h 1438"/>
                <a:gd name="T10" fmla="*/ 1298 w 1440"/>
                <a:gd name="T11" fmla="*/ 1298 h 1438"/>
                <a:gd name="T12" fmla="*/ 1344 w 1440"/>
                <a:gd name="T13" fmla="*/ 1246 h 1438"/>
                <a:gd name="T14" fmla="*/ 1380 w 1440"/>
                <a:gd name="T15" fmla="*/ 1186 h 1438"/>
                <a:gd name="T16" fmla="*/ 1409 w 1440"/>
                <a:gd name="T17" fmla="*/ 1123 h 1438"/>
                <a:gd name="T18" fmla="*/ 1428 w 1440"/>
                <a:gd name="T19" fmla="*/ 1056 h 1438"/>
                <a:gd name="T20" fmla="*/ 1438 w 1440"/>
                <a:gd name="T21" fmla="*/ 983 h 1438"/>
                <a:gd name="T22" fmla="*/ 1438 w 1440"/>
                <a:gd name="T23" fmla="*/ 455 h 1438"/>
                <a:gd name="T24" fmla="*/ 1428 w 1440"/>
                <a:gd name="T25" fmla="*/ 382 h 1438"/>
                <a:gd name="T26" fmla="*/ 1409 w 1440"/>
                <a:gd name="T27" fmla="*/ 313 h 1438"/>
                <a:gd name="T28" fmla="*/ 1380 w 1440"/>
                <a:gd name="T29" fmla="*/ 250 h 1438"/>
                <a:gd name="T30" fmla="*/ 1344 w 1440"/>
                <a:gd name="T31" fmla="*/ 192 h 1438"/>
                <a:gd name="T32" fmla="*/ 1298 w 1440"/>
                <a:gd name="T33" fmla="*/ 140 h 1438"/>
                <a:gd name="T34" fmla="*/ 1246 w 1440"/>
                <a:gd name="T35" fmla="*/ 94 h 1438"/>
                <a:gd name="T36" fmla="*/ 1188 w 1440"/>
                <a:gd name="T37" fmla="*/ 58 h 1438"/>
                <a:gd name="T38" fmla="*/ 1125 w 1440"/>
                <a:gd name="T39" fmla="*/ 29 h 1438"/>
                <a:gd name="T40" fmla="*/ 1056 w 1440"/>
                <a:gd name="T41" fmla="*/ 10 h 1438"/>
                <a:gd name="T42" fmla="*/ 985 w 1440"/>
                <a:gd name="T43" fmla="*/ 0 h 1438"/>
                <a:gd name="T44" fmla="*/ 480 w 1440"/>
                <a:gd name="T45" fmla="*/ 0 h 1438"/>
                <a:gd name="T46" fmla="*/ 407 w 1440"/>
                <a:gd name="T47" fmla="*/ 4 h 1438"/>
                <a:gd name="T48" fmla="*/ 336 w 1440"/>
                <a:gd name="T49" fmla="*/ 21 h 1438"/>
                <a:gd name="T50" fmla="*/ 271 w 1440"/>
                <a:gd name="T51" fmla="*/ 46 h 1438"/>
                <a:gd name="T52" fmla="*/ 211 w 1440"/>
                <a:gd name="T53" fmla="*/ 81 h 1438"/>
                <a:gd name="T54" fmla="*/ 157 w 1440"/>
                <a:gd name="T55" fmla="*/ 123 h 1438"/>
                <a:gd name="T56" fmla="*/ 109 w 1440"/>
                <a:gd name="T57" fmla="*/ 173 h 1438"/>
                <a:gd name="T58" fmla="*/ 69 w 1440"/>
                <a:gd name="T59" fmla="*/ 230 h 1438"/>
                <a:gd name="T60" fmla="*/ 37 w 1440"/>
                <a:gd name="T61" fmla="*/ 292 h 1438"/>
                <a:gd name="T62" fmla="*/ 15 w 1440"/>
                <a:gd name="T63" fmla="*/ 359 h 1438"/>
                <a:gd name="T64" fmla="*/ 2 w 1440"/>
                <a:gd name="T65" fmla="*/ 430 h 1438"/>
                <a:gd name="T66" fmla="*/ 0 w 1440"/>
                <a:gd name="T67" fmla="*/ 478 h 1438"/>
                <a:gd name="T68" fmla="*/ 2 w 1440"/>
                <a:gd name="T69" fmla="*/ 1008 h 1438"/>
                <a:gd name="T70" fmla="*/ 15 w 1440"/>
                <a:gd name="T71" fmla="*/ 1079 h 1438"/>
                <a:gd name="T72" fmla="*/ 37 w 1440"/>
                <a:gd name="T73" fmla="*/ 1146 h 1438"/>
                <a:gd name="T74" fmla="*/ 69 w 1440"/>
                <a:gd name="T75" fmla="*/ 1207 h 1438"/>
                <a:gd name="T76" fmla="*/ 109 w 1440"/>
                <a:gd name="T77" fmla="*/ 1263 h 1438"/>
                <a:gd name="T78" fmla="*/ 157 w 1440"/>
                <a:gd name="T79" fmla="*/ 1313 h 1438"/>
                <a:gd name="T80" fmla="*/ 211 w 1440"/>
                <a:gd name="T81" fmla="*/ 1357 h 1438"/>
                <a:gd name="T82" fmla="*/ 271 w 1440"/>
                <a:gd name="T83" fmla="*/ 1392 h 1438"/>
                <a:gd name="T84" fmla="*/ 336 w 1440"/>
                <a:gd name="T85" fmla="*/ 1417 h 1438"/>
                <a:gd name="T86" fmla="*/ 407 w 1440"/>
                <a:gd name="T87" fmla="*/ 1432 h 1438"/>
                <a:gd name="T88" fmla="*/ 480 w 1440"/>
                <a:gd name="T89" fmla="*/ 1438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0" h="1438">
                  <a:moveTo>
                    <a:pt x="480" y="1438"/>
                  </a:moveTo>
                  <a:lnTo>
                    <a:pt x="960" y="1438"/>
                  </a:lnTo>
                  <a:lnTo>
                    <a:pt x="985" y="1438"/>
                  </a:lnTo>
                  <a:lnTo>
                    <a:pt x="1008" y="1436"/>
                  </a:lnTo>
                  <a:lnTo>
                    <a:pt x="1033" y="1432"/>
                  </a:lnTo>
                  <a:lnTo>
                    <a:pt x="1056" y="1428"/>
                  </a:lnTo>
                  <a:lnTo>
                    <a:pt x="1079" y="1422"/>
                  </a:lnTo>
                  <a:lnTo>
                    <a:pt x="1102" y="1417"/>
                  </a:lnTo>
                  <a:lnTo>
                    <a:pt x="1125" y="1409"/>
                  </a:lnTo>
                  <a:lnTo>
                    <a:pt x="1146" y="1401"/>
                  </a:lnTo>
                  <a:lnTo>
                    <a:pt x="1167" y="1392"/>
                  </a:lnTo>
                  <a:lnTo>
                    <a:pt x="1188" y="1380"/>
                  </a:lnTo>
                  <a:lnTo>
                    <a:pt x="1207" y="1369"/>
                  </a:lnTo>
                  <a:lnTo>
                    <a:pt x="1227" y="1357"/>
                  </a:lnTo>
                  <a:lnTo>
                    <a:pt x="1246" y="1344"/>
                  </a:lnTo>
                  <a:lnTo>
                    <a:pt x="1265" y="1328"/>
                  </a:lnTo>
                  <a:lnTo>
                    <a:pt x="1282" y="1313"/>
                  </a:lnTo>
                  <a:lnTo>
                    <a:pt x="1298" y="1298"/>
                  </a:lnTo>
                  <a:lnTo>
                    <a:pt x="1315" y="1280"/>
                  </a:lnTo>
                  <a:lnTo>
                    <a:pt x="1330" y="1263"/>
                  </a:lnTo>
                  <a:lnTo>
                    <a:pt x="1344" y="1246"/>
                  </a:lnTo>
                  <a:lnTo>
                    <a:pt x="1357" y="1227"/>
                  </a:lnTo>
                  <a:lnTo>
                    <a:pt x="1369" y="1207"/>
                  </a:lnTo>
                  <a:lnTo>
                    <a:pt x="1380" y="1186"/>
                  </a:lnTo>
                  <a:lnTo>
                    <a:pt x="1392" y="1167"/>
                  </a:lnTo>
                  <a:lnTo>
                    <a:pt x="1401" y="1146"/>
                  </a:lnTo>
                  <a:lnTo>
                    <a:pt x="1409" y="1123"/>
                  </a:lnTo>
                  <a:lnTo>
                    <a:pt x="1417" y="1102"/>
                  </a:lnTo>
                  <a:lnTo>
                    <a:pt x="1424" y="1079"/>
                  </a:lnTo>
                  <a:lnTo>
                    <a:pt x="1428" y="1056"/>
                  </a:lnTo>
                  <a:lnTo>
                    <a:pt x="1434" y="1031"/>
                  </a:lnTo>
                  <a:lnTo>
                    <a:pt x="1436" y="1008"/>
                  </a:lnTo>
                  <a:lnTo>
                    <a:pt x="1438" y="983"/>
                  </a:lnTo>
                  <a:lnTo>
                    <a:pt x="1440" y="958"/>
                  </a:lnTo>
                  <a:lnTo>
                    <a:pt x="1440" y="478"/>
                  </a:lnTo>
                  <a:lnTo>
                    <a:pt x="1438" y="455"/>
                  </a:lnTo>
                  <a:lnTo>
                    <a:pt x="1436" y="430"/>
                  </a:lnTo>
                  <a:lnTo>
                    <a:pt x="1434" y="405"/>
                  </a:lnTo>
                  <a:lnTo>
                    <a:pt x="1428" y="382"/>
                  </a:lnTo>
                  <a:lnTo>
                    <a:pt x="1424" y="359"/>
                  </a:lnTo>
                  <a:lnTo>
                    <a:pt x="1417" y="336"/>
                  </a:lnTo>
                  <a:lnTo>
                    <a:pt x="1409" y="313"/>
                  </a:lnTo>
                  <a:lnTo>
                    <a:pt x="1401" y="292"/>
                  </a:lnTo>
                  <a:lnTo>
                    <a:pt x="1392" y="271"/>
                  </a:lnTo>
                  <a:lnTo>
                    <a:pt x="1380" y="250"/>
                  </a:lnTo>
                  <a:lnTo>
                    <a:pt x="1369" y="230"/>
                  </a:lnTo>
                  <a:lnTo>
                    <a:pt x="1357" y="211"/>
                  </a:lnTo>
                  <a:lnTo>
                    <a:pt x="1344" y="192"/>
                  </a:lnTo>
                  <a:lnTo>
                    <a:pt x="1330" y="173"/>
                  </a:lnTo>
                  <a:lnTo>
                    <a:pt x="1315" y="155"/>
                  </a:lnTo>
                  <a:lnTo>
                    <a:pt x="1298" y="140"/>
                  </a:lnTo>
                  <a:lnTo>
                    <a:pt x="1282" y="123"/>
                  </a:lnTo>
                  <a:lnTo>
                    <a:pt x="1265" y="109"/>
                  </a:lnTo>
                  <a:lnTo>
                    <a:pt x="1246" y="94"/>
                  </a:lnTo>
                  <a:lnTo>
                    <a:pt x="1227" y="81"/>
                  </a:lnTo>
                  <a:lnTo>
                    <a:pt x="1207" y="69"/>
                  </a:lnTo>
                  <a:lnTo>
                    <a:pt x="1188" y="58"/>
                  </a:lnTo>
                  <a:lnTo>
                    <a:pt x="1167" y="46"/>
                  </a:lnTo>
                  <a:lnTo>
                    <a:pt x="1146" y="36"/>
                  </a:lnTo>
                  <a:lnTo>
                    <a:pt x="1125" y="29"/>
                  </a:lnTo>
                  <a:lnTo>
                    <a:pt x="1102" y="21"/>
                  </a:lnTo>
                  <a:lnTo>
                    <a:pt x="1079" y="13"/>
                  </a:lnTo>
                  <a:lnTo>
                    <a:pt x="1056" y="10"/>
                  </a:lnTo>
                  <a:lnTo>
                    <a:pt x="1033" y="4"/>
                  </a:lnTo>
                  <a:lnTo>
                    <a:pt x="1008" y="2"/>
                  </a:lnTo>
                  <a:lnTo>
                    <a:pt x="985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480" y="0"/>
                  </a:lnTo>
                  <a:lnTo>
                    <a:pt x="455" y="0"/>
                  </a:lnTo>
                  <a:lnTo>
                    <a:pt x="430" y="2"/>
                  </a:lnTo>
                  <a:lnTo>
                    <a:pt x="407" y="4"/>
                  </a:lnTo>
                  <a:lnTo>
                    <a:pt x="382" y="10"/>
                  </a:lnTo>
                  <a:lnTo>
                    <a:pt x="359" y="13"/>
                  </a:lnTo>
                  <a:lnTo>
                    <a:pt x="336" y="21"/>
                  </a:lnTo>
                  <a:lnTo>
                    <a:pt x="315" y="29"/>
                  </a:lnTo>
                  <a:lnTo>
                    <a:pt x="292" y="36"/>
                  </a:lnTo>
                  <a:lnTo>
                    <a:pt x="271" y="46"/>
                  </a:lnTo>
                  <a:lnTo>
                    <a:pt x="252" y="58"/>
                  </a:lnTo>
                  <a:lnTo>
                    <a:pt x="230" y="69"/>
                  </a:lnTo>
                  <a:lnTo>
                    <a:pt x="211" y="81"/>
                  </a:lnTo>
                  <a:lnTo>
                    <a:pt x="192" y="94"/>
                  </a:lnTo>
                  <a:lnTo>
                    <a:pt x="175" y="109"/>
                  </a:lnTo>
                  <a:lnTo>
                    <a:pt x="157" y="123"/>
                  </a:lnTo>
                  <a:lnTo>
                    <a:pt x="140" y="140"/>
                  </a:lnTo>
                  <a:lnTo>
                    <a:pt x="125" y="155"/>
                  </a:lnTo>
                  <a:lnTo>
                    <a:pt x="109" y="173"/>
                  </a:lnTo>
                  <a:lnTo>
                    <a:pt x="94" y="192"/>
                  </a:lnTo>
                  <a:lnTo>
                    <a:pt x="81" y="211"/>
                  </a:lnTo>
                  <a:lnTo>
                    <a:pt x="69" y="230"/>
                  </a:lnTo>
                  <a:lnTo>
                    <a:pt x="58" y="250"/>
                  </a:lnTo>
                  <a:lnTo>
                    <a:pt x="46" y="271"/>
                  </a:lnTo>
                  <a:lnTo>
                    <a:pt x="37" y="292"/>
                  </a:lnTo>
                  <a:lnTo>
                    <a:pt x="29" y="313"/>
                  </a:lnTo>
                  <a:lnTo>
                    <a:pt x="21" y="336"/>
                  </a:lnTo>
                  <a:lnTo>
                    <a:pt x="15" y="359"/>
                  </a:lnTo>
                  <a:lnTo>
                    <a:pt x="10" y="382"/>
                  </a:lnTo>
                  <a:lnTo>
                    <a:pt x="6" y="405"/>
                  </a:lnTo>
                  <a:lnTo>
                    <a:pt x="2" y="430"/>
                  </a:lnTo>
                  <a:lnTo>
                    <a:pt x="0" y="455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958"/>
                  </a:lnTo>
                  <a:lnTo>
                    <a:pt x="0" y="983"/>
                  </a:lnTo>
                  <a:lnTo>
                    <a:pt x="2" y="1008"/>
                  </a:lnTo>
                  <a:lnTo>
                    <a:pt x="6" y="1031"/>
                  </a:lnTo>
                  <a:lnTo>
                    <a:pt x="10" y="1056"/>
                  </a:lnTo>
                  <a:lnTo>
                    <a:pt x="15" y="1079"/>
                  </a:lnTo>
                  <a:lnTo>
                    <a:pt x="21" y="1102"/>
                  </a:lnTo>
                  <a:lnTo>
                    <a:pt x="29" y="1123"/>
                  </a:lnTo>
                  <a:lnTo>
                    <a:pt x="37" y="1146"/>
                  </a:lnTo>
                  <a:lnTo>
                    <a:pt x="46" y="1167"/>
                  </a:lnTo>
                  <a:lnTo>
                    <a:pt x="58" y="1186"/>
                  </a:lnTo>
                  <a:lnTo>
                    <a:pt x="69" y="1207"/>
                  </a:lnTo>
                  <a:lnTo>
                    <a:pt x="81" y="1227"/>
                  </a:lnTo>
                  <a:lnTo>
                    <a:pt x="94" y="1246"/>
                  </a:lnTo>
                  <a:lnTo>
                    <a:pt x="109" y="1263"/>
                  </a:lnTo>
                  <a:lnTo>
                    <a:pt x="125" y="1280"/>
                  </a:lnTo>
                  <a:lnTo>
                    <a:pt x="140" y="1298"/>
                  </a:lnTo>
                  <a:lnTo>
                    <a:pt x="157" y="1313"/>
                  </a:lnTo>
                  <a:lnTo>
                    <a:pt x="175" y="1328"/>
                  </a:lnTo>
                  <a:lnTo>
                    <a:pt x="192" y="1344"/>
                  </a:lnTo>
                  <a:lnTo>
                    <a:pt x="211" y="1357"/>
                  </a:lnTo>
                  <a:lnTo>
                    <a:pt x="230" y="1369"/>
                  </a:lnTo>
                  <a:lnTo>
                    <a:pt x="252" y="1380"/>
                  </a:lnTo>
                  <a:lnTo>
                    <a:pt x="271" y="1392"/>
                  </a:lnTo>
                  <a:lnTo>
                    <a:pt x="292" y="1401"/>
                  </a:lnTo>
                  <a:lnTo>
                    <a:pt x="315" y="1409"/>
                  </a:lnTo>
                  <a:lnTo>
                    <a:pt x="336" y="1417"/>
                  </a:lnTo>
                  <a:lnTo>
                    <a:pt x="359" y="1422"/>
                  </a:lnTo>
                  <a:lnTo>
                    <a:pt x="382" y="1428"/>
                  </a:lnTo>
                  <a:lnTo>
                    <a:pt x="407" y="1432"/>
                  </a:lnTo>
                  <a:lnTo>
                    <a:pt x="430" y="1436"/>
                  </a:lnTo>
                  <a:lnTo>
                    <a:pt x="455" y="1438"/>
                  </a:lnTo>
                  <a:lnTo>
                    <a:pt x="480" y="1438"/>
                  </a:lnTo>
                  <a:close/>
                </a:path>
              </a:pathLst>
            </a:custGeom>
            <a:gradFill flip="none" rotWithShape="1">
              <a:gsLst>
                <a:gs pos="837">
                  <a:srgbClr val="961532"/>
                </a:gs>
                <a:gs pos="53000">
                  <a:srgbClr val="E61846"/>
                </a:gs>
                <a:gs pos="100000">
                  <a:srgbClr val="961532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24" name="Freeform 887"/>
            <p:cNvSpPr>
              <a:spLocks/>
            </p:cNvSpPr>
            <p:nvPr/>
          </p:nvSpPr>
          <p:spPr bwMode="auto">
            <a:xfrm>
              <a:off x="16898150" y="11817351"/>
              <a:ext cx="1143000" cy="1141413"/>
            </a:xfrm>
            <a:custGeom>
              <a:avLst/>
              <a:gdLst>
                <a:gd name="T0" fmla="*/ 985 w 1440"/>
                <a:gd name="T1" fmla="*/ 1438 h 1438"/>
                <a:gd name="T2" fmla="*/ 1056 w 1440"/>
                <a:gd name="T3" fmla="*/ 1428 h 1438"/>
                <a:gd name="T4" fmla="*/ 1125 w 1440"/>
                <a:gd name="T5" fmla="*/ 1409 h 1438"/>
                <a:gd name="T6" fmla="*/ 1188 w 1440"/>
                <a:gd name="T7" fmla="*/ 1380 h 1438"/>
                <a:gd name="T8" fmla="*/ 1246 w 1440"/>
                <a:gd name="T9" fmla="*/ 1344 h 1438"/>
                <a:gd name="T10" fmla="*/ 1298 w 1440"/>
                <a:gd name="T11" fmla="*/ 1298 h 1438"/>
                <a:gd name="T12" fmla="*/ 1344 w 1440"/>
                <a:gd name="T13" fmla="*/ 1246 h 1438"/>
                <a:gd name="T14" fmla="*/ 1380 w 1440"/>
                <a:gd name="T15" fmla="*/ 1186 h 1438"/>
                <a:gd name="T16" fmla="*/ 1409 w 1440"/>
                <a:gd name="T17" fmla="*/ 1123 h 1438"/>
                <a:gd name="T18" fmla="*/ 1428 w 1440"/>
                <a:gd name="T19" fmla="*/ 1056 h 1438"/>
                <a:gd name="T20" fmla="*/ 1438 w 1440"/>
                <a:gd name="T21" fmla="*/ 983 h 1438"/>
                <a:gd name="T22" fmla="*/ 1438 w 1440"/>
                <a:gd name="T23" fmla="*/ 455 h 1438"/>
                <a:gd name="T24" fmla="*/ 1428 w 1440"/>
                <a:gd name="T25" fmla="*/ 382 h 1438"/>
                <a:gd name="T26" fmla="*/ 1409 w 1440"/>
                <a:gd name="T27" fmla="*/ 313 h 1438"/>
                <a:gd name="T28" fmla="*/ 1380 w 1440"/>
                <a:gd name="T29" fmla="*/ 250 h 1438"/>
                <a:gd name="T30" fmla="*/ 1344 w 1440"/>
                <a:gd name="T31" fmla="*/ 192 h 1438"/>
                <a:gd name="T32" fmla="*/ 1298 w 1440"/>
                <a:gd name="T33" fmla="*/ 140 h 1438"/>
                <a:gd name="T34" fmla="*/ 1246 w 1440"/>
                <a:gd name="T35" fmla="*/ 94 h 1438"/>
                <a:gd name="T36" fmla="*/ 1188 w 1440"/>
                <a:gd name="T37" fmla="*/ 58 h 1438"/>
                <a:gd name="T38" fmla="*/ 1125 w 1440"/>
                <a:gd name="T39" fmla="*/ 29 h 1438"/>
                <a:gd name="T40" fmla="*/ 1056 w 1440"/>
                <a:gd name="T41" fmla="*/ 10 h 1438"/>
                <a:gd name="T42" fmla="*/ 985 w 1440"/>
                <a:gd name="T43" fmla="*/ 0 h 1438"/>
                <a:gd name="T44" fmla="*/ 480 w 1440"/>
                <a:gd name="T45" fmla="*/ 0 h 1438"/>
                <a:gd name="T46" fmla="*/ 407 w 1440"/>
                <a:gd name="T47" fmla="*/ 4 h 1438"/>
                <a:gd name="T48" fmla="*/ 336 w 1440"/>
                <a:gd name="T49" fmla="*/ 21 h 1438"/>
                <a:gd name="T50" fmla="*/ 271 w 1440"/>
                <a:gd name="T51" fmla="*/ 46 h 1438"/>
                <a:gd name="T52" fmla="*/ 211 w 1440"/>
                <a:gd name="T53" fmla="*/ 81 h 1438"/>
                <a:gd name="T54" fmla="*/ 157 w 1440"/>
                <a:gd name="T55" fmla="*/ 123 h 1438"/>
                <a:gd name="T56" fmla="*/ 109 w 1440"/>
                <a:gd name="T57" fmla="*/ 173 h 1438"/>
                <a:gd name="T58" fmla="*/ 69 w 1440"/>
                <a:gd name="T59" fmla="*/ 230 h 1438"/>
                <a:gd name="T60" fmla="*/ 37 w 1440"/>
                <a:gd name="T61" fmla="*/ 292 h 1438"/>
                <a:gd name="T62" fmla="*/ 15 w 1440"/>
                <a:gd name="T63" fmla="*/ 359 h 1438"/>
                <a:gd name="T64" fmla="*/ 2 w 1440"/>
                <a:gd name="T65" fmla="*/ 430 h 1438"/>
                <a:gd name="T66" fmla="*/ 0 w 1440"/>
                <a:gd name="T67" fmla="*/ 478 h 1438"/>
                <a:gd name="T68" fmla="*/ 2 w 1440"/>
                <a:gd name="T69" fmla="*/ 1008 h 1438"/>
                <a:gd name="T70" fmla="*/ 15 w 1440"/>
                <a:gd name="T71" fmla="*/ 1079 h 1438"/>
                <a:gd name="T72" fmla="*/ 37 w 1440"/>
                <a:gd name="T73" fmla="*/ 1146 h 1438"/>
                <a:gd name="T74" fmla="*/ 69 w 1440"/>
                <a:gd name="T75" fmla="*/ 1207 h 1438"/>
                <a:gd name="T76" fmla="*/ 109 w 1440"/>
                <a:gd name="T77" fmla="*/ 1263 h 1438"/>
                <a:gd name="T78" fmla="*/ 157 w 1440"/>
                <a:gd name="T79" fmla="*/ 1313 h 1438"/>
                <a:gd name="T80" fmla="*/ 211 w 1440"/>
                <a:gd name="T81" fmla="*/ 1357 h 1438"/>
                <a:gd name="T82" fmla="*/ 271 w 1440"/>
                <a:gd name="T83" fmla="*/ 1392 h 1438"/>
                <a:gd name="T84" fmla="*/ 336 w 1440"/>
                <a:gd name="T85" fmla="*/ 1417 h 1438"/>
                <a:gd name="T86" fmla="*/ 407 w 1440"/>
                <a:gd name="T87" fmla="*/ 1432 h 1438"/>
                <a:gd name="T88" fmla="*/ 480 w 1440"/>
                <a:gd name="T89" fmla="*/ 1438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0" h="1438">
                  <a:moveTo>
                    <a:pt x="480" y="1438"/>
                  </a:moveTo>
                  <a:lnTo>
                    <a:pt x="960" y="1438"/>
                  </a:lnTo>
                  <a:lnTo>
                    <a:pt x="985" y="1438"/>
                  </a:lnTo>
                  <a:lnTo>
                    <a:pt x="1008" y="1436"/>
                  </a:lnTo>
                  <a:lnTo>
                    <a:pt x="1033" y="1432"/>
                  </a:lnTo>
                  <a:lnTo>
                    <a:pt x="1056" y="1428"/>
                  </a:lnTo>
                  <a:lnTo>
                    <a:pt x="1079" y="1422"/>
                  </a:lnTo>
                  <a:lnTo>
                    <a:pt x="1102" y="1417"/>
                  </a:lnTo>
                  <a:lnTo>
                    <a:pt x="1125" y="1409"/>
                  </a:lnTo>
                  <a:lnTo>
                    <a:pt x="1146" y="1401"/>
                  </a:lnTo>
                  <a:lnTo>
                    <a:pt x="1167" y="1392"/>
                  </a:lnTo>
                  <a:lnTo>
                    <a:pt x="1188" y="1380"/>
                  </a:lnTo>
                  <a:lnTo>
                    <a:pt x="1207" y="1369"/>
                  </a:lnTo>
                  <a:lnTo>
                    <a:pt x="1227" y="1357"/>
                  </a:lnTo>
                  <a:lnTo>
                    <a:pt x="1246" y="1344"/>
                  </a:lnTo>
                  <a:lnTo>
                    <a:pt x="1265" y="1328"/>
                  </a:lnTo>
                  <a:lnTo>
                    <a:pt x="1282" y="1313"/>
                  </a:lnTo>
                  <a:lnTo>
                    <a:pt x="1298" y="1298"/>
                  </a:lnTo>
                  <a:lnTo>
                    <a:pt x="1315" y="1280"/>
                  </a:lnTo>
                  <a:lnTo>
                    <a:pt x="1330" y="1263"/>
                  </a:lnTo>
                  <a:lnTo>
                    <a:pt x="1344" y="1246"/>
                  </a:lnTo>
                  <a:lnTo>
                    <a:pt x="1357" y="1227"/>
                  </a:lnTo>
                  <a:lnTo>
                    <a:pt x="1369" y="1207"/>
                  </a:lnTo>
                  <a:lnTo>
                    <a:pt x="1380" y="1186"/>
                  </a:lnTo>
                  <a:lnTo>
                    <a:pt x="1392" y="1167"/>
                  </a:lnTo>
                  <a:lnTo>
                    <a:pt x="1401" y="1146"/>
                  </a:lnTo>
                  <a:lnTo>
                    <a:pt x="1409" y="1123"/>
                  </a:lnTo>
                  <a:lnTo>
                    <a:pt x="1417" y="1102"/>
                  </a:lnTo>
                  <a:lnTo>
                    <a:pt x="1424" y="1079"/>
                  </a:lnTo>
                  <a:lnTo>
                    <a:pt x="1428" y="1056"/>
                  </a:lnTo>
                  <a:lnTo>
                    <a:pt x="1434" y="1031"/>
                  </a:lnTo>
                  <a:lnTo>
                    <a:pt x="1436" y="1008"/>
                  </a:lnTo>
                  <a:lnTo>
                    <a:pt x="1438" y="983"/>
                  </a:lnTo>
                  <a:lnTo>
                    <a:pt x="1440" y="958"/>
                  </a:lnTo>
                  <a:lnTo>
                    <a:pt x="1440" y="478"/>
                  </a:lnTo>
                  <a:lnTo>
                    <a:pt x="1438" y="455"/>
                  </a:lnTo>
                  <a:lnTo>
                    <a:pt x="1436" y="430"/>
                  </a:lnTo>
                  <a:lnTo>
                    <a:pt x="1434" y="405"/>
                  </a:lnTo>
                  <a:lnTo>
                    <a:pt x="1428" y="382"/>
                  </a:lnTo>
                  <a:lnTo>
                    <a:pt x="1424" y="359"/>
                  </a:lnTo>
                  <a:lnTo>
                    <a:pt x="1417" y="336"/>
                  </a:lnTo>
                  <a:lnTo>
                    <a:pt x="1409" y="313"/>
                  </a:lnTo>
                  <a:lnTo>
                    <a:pt x="1401" y="292"/>
                  </a:lnTo>
                  <a:lnTo>
                    <a:pt x="1392" y="271"/>
                  </a:lnTo>
                  <a:lnTo>
                    <a:pt x="1380" y="250"/>
                  </a:lnTo>
                  <a:lnTo>
                    <a:pt x="1369" y="230"/>
                  </a:lnTo>
                  <a:lnTo>
                    <a:pt x="1357" y="211"/>
                  </a:lnTo>
                  <a:lnTo>
                    <a:pt x="1344" y="192"/>
                  </a:lnTo>
                  <a:lnTo>
                    <a:pt x="1330" y="173"/>
                  </a:lnTo>
                  <a:lnTo>
                    <a:pt x="1315" y="155"/>
                  </a:lnTo>
                  <a:lnTo>
                    <a:pt x="1298" y="140"/>
                  </a:lnTo>
                  <a:lnTo>
                    <a:pt x="1282" y="123"/>
                  </a:lnTo>
                  <a:lnTo>
                    <a:pt x="1265" y="109"/>
                  </a:lnTo>
                  <a:lnTo>
                    <a:pt x="1246" y="94"/>
                  </a:lnTo>
                  <a:lnTo>
                    <a:pt x="1227" y="81"/>
                  </a:lnTo>
                  <a:lnTo>
                    <a:pt x="1207" y="69"/>
                  </a:lnTo>
                  <a:lnTo>
                    <a:pt x="1188" y="58"/>
                  </a:lnTo>
                  <a:lnTo>
                    <a:pt x="1167" y="46"/>
                  </a:lnTo>
                  <a:lnTo>
                    <a:pt x="1146" y="36"/>
                  </a:lnTo>
                  <a:lnTo>
                    <a:pt x="1125" y="29"/>
                  </a:lnTo>
                  <a:lnTo>
                    <a:pt x="1102" y="21"/>
                  </a:lnTo>
                  <a:lnTo>
                    <a:pt x="1079" y="13"/>
                  </a:lnTo>
                  <a:lnTo>
                    <a:pt x="1056" y="10"/>
                  </a:lnTo>
                  <a:lnTo>
                    <a:pt x="1033" y="4"/>
                  </a:lnTo>
                  <a:lnTo>
                    <a:pt x="1008" y="2"/>
                  </a:lnTo>
                  <a:lnTo>
                    <a:pt x="985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480" y="0"/>
                  </a:lnTo>
                  <a:lnTo>
                    <a:pt x="455" y="0"/>
                  </a:lnTo>
                  <a:lnTo>
                    <a:pt x="430" y="2"/>
                  </a:lnTo>
                  <a:lnTo>
                    <a:pt x="407" y="4"/>
                  </a:lnTo>
                  <a:lnTo>
                    <a:pt x="382" y="10"/>
                  </a:lnTo>
                  <a:lnTo>
                    <a:pt x="359" y="13"/>
                  </a:lnTo>
                  <a:lnTo>
                    <a:pt x="336" y="21"/>
                  </a:lnTo>
                  <a:lnTo>
                    <a:pt x="315" y="29"/>
                  </a:lnTo>
                  <a:lnTo>
                    <a:pt x="292" y="36"/>
                  </a:lnTo>
                  <a:lnTo>
                    <a:pt x="271" y="46"/>
                  </a:lnTo>
                  <a:lnTo>
                    <a:pt x="252" y="58"/>
                  </a:lnTo>
                  <a:lnTo>
                    <a:pt x="230" y="69"/>
                  </a:lnTo>
                  <a:lnTo>
                    <a:pt x="211" y="81"/>
                  </a:lnTo>
                  <a:lnTo>
                    <a:pt x="192" y="94"/>
                  </a:lnTo>
                  <a:lnTo>
                    <a:pt x="175" y="109"/>
                  </a:lnTo>
                  <a:lnTo>
                    <a:pt x="157" y="123"/>
                  </a:lnTo>
                  <a:lnTo>
                    <a:pt x="140" y="140"/>
                  </a:lnTo>
                  <a:lnTo>
                    <a:pt x="125" y="155"/>
                  </a:lnTo>
                  <a:lnTo>
                    <a:pt x="109" y="173"/>
                  </a:lnTo>
                  <a:lnTo>
                    <a:pt x="94" y="192"/>
                  </a:lnTo>
                  <a:lnTo>
                    <a:pt x="81" y="211"/>
                  </a:lnTo>
                  <a:lnTo>
                    <a:pt x="69" y="230"/>
                  </a:lnTo>
                  <a:lnTo>
                    <a:pt x="58" y="250"/>
                  </a:lnTo>
                  <a:lnTo>
                    <a:pt x="46" y="271"/>
                  </a:lnTo>
                  <a:lnTo>
                    <a:pt x="37" y="292"/>
                  </a:lnTo>
                  <a:lnTo>
                    <a:pt x="29" y="313"/>
                  </a:lnTo>
                  <a:lnTo>
                    <a:pt x="21" y="336"/>
                  </a:lnTo>
                  <a:lnTo>
                    <a:pt x="15" y="359"/>
                  </a:lnTo>
                  <a:lnTo>
                    <a:pt x="10" y="382"/>
                  </a:lnTo>
                  <a:lnTo>
                    <a:pt x="6" y="405"/>
                  </a:lnTo>
                  <a:lnTo>
                    <a:pt x="2" y="430"/>
                  </a:lnTo>
                  <a:lnTo>
                    <a:pt x="0" y="455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958"/>
                  </a:lnTo>
                  <a:lnTo>
                    <a:pt x="0" y="983"/>
                  </a:lnTo>
                  <a:lnTo>
                    <a:pt x="2" y="1008"/>
                  </a:lnTo>
                  <a:lnTo>
                    <a:pt x="6" y="1031"/>
                  </a:lnTo>
                  <a:lnTo>
                    <a:pt x="10" y="1056"/>
                  </a:lnTo>
                  <a:lnTo>
                    <a:pt x="15" y="1079"/>
                  </a:lnTo>
                  <a:lnTo>
                    <a:pt x="21" y="1102"/>
                  </a:lnTo>
                  <a:lnTo>
                    <a:pt x="29" y="1123"/>
                  </a:lnTo>
                  <a:lnTo>
                    <a:pt x="37" y="1146"/>
                  </a:lnTo>
                  <a:lnTo>
                    <a:pt x="46" y="1167"/>
                  </a:lnTo>
                  <a:lnTo>
                    <a:pt x="58" y="1186"/>
                  </a:lnTo>
                  <a:lnTo>
                    <a:pt x="69" y="1207"/>
                  </a:lnTo>
                  <a:lnTo>
                    <a:pt x="81" y="1227"/>
                  </a:lnTo>
                  <a:lnTo>
                    <a:pt x="94" y="1246"/>
                  </a:lnTo>
                  <a:lnTo>
                    <a:pt x="109" y="1263"/>
                  </a:lnTo>
                  <a:lnTo>
                    <a:pt x="125" y="1280"/>
                  </a:lnTo>
                  <a:lnTo>
                    <a:pt x="140" y="1298"/>
                  </a:lnTo>
                  <a:lnTo>
                    <a:pt x="157" y="1313"/>
                  </a:lnTo>
                  <a:lnTo>
                    <a:pt x="175" y="1328"/>
                  </a:lnTo>
                  <a:lnTo>
                    <a:pt x="192" y="1344"/>
                  </a:lnTo>
                  <a:lnTo>
                    <a:pt x="211" y="1357"/>
                  </a:lnTo>
                  <a:lnTo>
                    <a:pt x="230" y="1369"/>
                  </a:lnTo>
                  <a:lnTo>
                    <a:pt x="252" y="1380"/>
                  </a:lnTo>
                  <a:lnTo>
                    <a:pt x="271" y="1392"/>
                  </a:lnTo>
                  <a:lnTo>
                    <a:pt x="292" y="1401"/>
                  </a:lnTo>
                  <a:lnTo>
                    <a:pt x="315" y="1409"/>
                  </a:lnTo>
                  <a:lnTo>
                    <a:pt x="336" y="1417"/>
                  </a:lnTo>
                  <a:lnTo>
                    <a:pt x="359" y="1422"/>
                  </a:lnTo>
                  <a:lnTo>
                    <a:pt x="382" y="1428"/>
                  </a:lnTo>
                  <a:lnTo>
                    <a:pt x="407" y="1432"/>
                  </a:lnTo>
                  <a:lnTo>
                    <a:pt x="430" y="1436"/>
                  </a:lnTo>
                  <a:lnTo>
                    <a:pt x="455" y="1438"/>
                  </a:lnTo>
                  <a:lnTo>
                    <a:pt x="480" y="143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E61846"/>
                </a:gs>
                <a:gs pos="100000">
                  <a:srgbClr val="E61846">
                    <a:alpha val="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2540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092" y="7359118"/>
            <a:ext cx="503512" cy="787369"/>
          </a:xfrm>
          <a:prstGeom prst="rect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2675557" y="7290048"/>
            <a:ext cx="8619672" cy="948388"/>
          </a:xfrm>
          <a:prstGeom prst="roundRect">
            <a:avLst>
              <a:gd name="adj" fmla="val 6854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Все виды сердечно-сосудистых заболеваний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259830" y="9051893"/>
            <a:ext cx="1143000" cy="1141413"/>
            <a:chOff x="16898150" y="11817351"/>
            <a:chExt cx="1143000" cy="1141413"/>
          </a:xfrm>
        </p:grpSpPr>
        <p:sp>
          <p:nvSpPr>
            <p:cNvPr id="28" name="Freeform 887"/>
            <p:cNvSpPr>
              <a:spLocks/>
            </p:cNvSpPr>
            <p:nvPr/>
          </p:nvSpPr>
          <p:spPr bwMode="auto">
            <a:xfrm>
              <a:off x="16898150" y="11817351"/>
              <a:ext cx="1143000" cy="1141413"/>
            </a:xfrm>
            <a:custGeom>
              <a:avLst/>
              <a:gdLst>
                <a:gd name="T0" fmla="*/ 985 w 1440"/>
                <a:gd name="T1" fmla="*/ 1438 h 1438"/>
                <a:gd name="T2" fmla="*/ 1056 w 1440"/>
                <a:gd name="T3" fmla="*/ 1428 h 1438"/>
                <a:gd name="T4" fmla="*/ 1125 w 1440"/>
                <a:gd name="T5" fmla="*/ 1409 h 1438"/>
                <a:gd name="T6" fmla="*/ 1188 w 1440"/>
                <a:gd name="T7" fmla="*/ 1380 h 1438"/>
                <a:gd name="T8" fmla="*/ 1246 w 1440"/>
                <a:gd name="T9" fmla="*/ 1344 h 1438"/>
                <a:gd name="T10" fmla="*/ 1298 w 1440"/>
                <a:gd name="T11" fmla="*/ 1298 h 1438"/>
                <a:gd name="T12" fmla="*/ 1344 w 1440"/>
                <a:gd name="T13" fmla="*/ 1246 h 1438"/>
                <a:gd name="T14" fmla="*/ 1380 w 1440"/>
                <a:gd name="T15" fmla="*/ 1186 h 1438"/>
                <a:gd name="T16" fmla="*/ 1409 w 1440"/>
                <a:gd name="T17" fmla="*/ 1123 h 1438"/>
                <a:gd name="T18" fmla="*/ 1428 w 1440"/>
                <a:gd name="T19" fmla="*/ 1056 h 1438"/>
                <a:gd name="T20" fmla="*/ 1438 w 1440"/>
                <a:gd name="T21" fmla="*/ 983 h 1438"/>
                <a:gd name="T22" fmla="*/ 1438 w 1440"/>
                <a:gd name="T23" fmla="*/ 455 h 1438"/>
                <a:gd name="T24" fmla="*/ 1428 w 1440"/>
                <a:gd name="T25" fmla="*/ 382 h 1438"/>
                <a:gd name="T26" fmla="*/ 1409 w 1440"/>
                <a:gd name="T27" fmla="*/ 313 h 1438"/>
                <a:gd name="T28" fmla="*/ 1380 w 1440"/>
                <a:gd name="T29" fmla="*/ 250 h 1438"/>
                <a:gd name="T30" fmla="*/ 1344 w 1440"/>
                <a:gd name="T31" fmla="*/ 192 h 1438"/>
                <a:gd name="T32" fmla="*/ 1298 w 1440"/>
                <a:gd name="T33" fmla="*/ 140 h 1438"/>
                <a:gd name="T34" fmla="*/ 1246 w 1440"/>
                <a:gd name="T35" fmla="*/ 94 h 1438"/>
                <a:gd name="T36" fmla="*/ 1188 w 1440"/>
                <a:gd name="T37" fmla="*/ 58 h 1438"/>
                <a:gd name="T38" fmla="*/ 1125 w 1440"/>
                <a:gd name="T39" fmla="*/ 29 h 1438"/>
                <a:gd name="T40" fmla="*/ 1056 w 1440"/>
                <a:gd name="T41" fmla="*/ 10 h 1438"/>
                <a:gd name="T42" fmla="*/ 985 w 1440"/>
                <a:gd name="T43" fmla="*/ 0 h 1438"/>
                <a:gd name="T44" fmla="*/ 480 w 1440"/>
                <a:gd name="T45" fmla="*/ 0 h 1438"/>
                <a:gd name="T46" fmla="*/ 407 w 1440"/>
                <a:gd name="T47" fmla="*/ 4 h 1438"/>
                <a:gd name="T48" fmla="*/ 336 w 1440"/>
                <a:gd name="T49" fmla="*/ 21 h 1438"/>
                <a:gd name="T50" fmla="*/ 271 w 1440"/>
                <a:gd name="T51" fmla="*/ 46 h 1438"/>
                <a:gd name="T52" fmla="*/ 211 w 1440"/>
                <a:gd name="T53" fmla="*/ 81 h 1438"/>
                <a:gd name="T54" fmla="*/ 157 w 1440"/>
                <a:gd name="T55" fmla="*/ 123 h 1438"/>
                <a:gd name="T56" fmla="*/ 109 w 1440"/>
                <a:gd name="T57" fmla="*/ 173 h 1438"/>
                <a:gd name="T58" fmla="*/ 69 w 1440"/>
                <a:gd name="T59" fmla="*/ 230 h 1438"/>
                <a:gd name="T60" fmla="*/ 37 w 1440"/>
                <a:gd name="T61" fmla="*/ 292 h 1438"/>
                <a:gd name="T62" fmla="*/ 15 w 1440"/>
                <a:gd name="T63" fmla="*/ 359 h 1438"/>
                <a:gd name="T64" fmla="*/ 2 w 1440"/>
                <a:gd name="T65" fmla="*/ 430 h 1438"/>
                <a:gd name="T66" fmla="*/ 0 w 1440"/>
                <a:gd name="T67" fmla="*/ 478 h 1438"/>
                <a:gd name="T68" fmla="*/ 2 w 1440"/>
                <a:gd name="T69" fmla="*/ 1008 h 1438"/>
                <a:gd name="T70" fmla="*/ 15 w 1440"/>
                <a:gd name="T71" fmla="*/ 1079 h 1438"/>
                <a:gd name="T72" fmla="*/ 37 w 1440"/>
                <a:gd name="T73" fmla="*/ 1146 h 1438"/>
                <a:gd name="T74" fmla="*/ 69 w 1440"/>
                <a:gd name="T75" fmla="*/ 1207 h 1438"/>
                <a:gd name="T76" fmla="*/ 109 w 1440"/>
                <a:gd name="T77" fmla="*/ 1263 h 1438"/>
                <a:gd name="T78" fmla="*/ 157 w 1440"/>
                <a:gd name="T79" fmla="*/ 1313 h 1438"/>
                <a:gd name="T80" fmla="*/ 211 w 1440"/>
                <a:gd name="T81" fmla="*/ 1357 h 1438"/>
                <a:gd name="T82" fmla="*/ 271 w 1440"/>
                <a:gd name="T83" fmla="*/ 1392 h 1438"/>
                <a:gd name="T84" fmla="*/ 336 w 1440"/>
                <a:gd name="T85" fmla="*/ 1417 h 1438"/>
                <a:gd name="T86" fmla="*/ 407 w 1440"/>
                <a:gd name="T87" fmla="*/ 1432 h 1438"/>
                <a:gd name="T88" fmla="*/ 480 w 1440"/>
                <a:gd name="T89" fmla="*/ 1438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0" h="1438">
                  <a:moveTo>
                    <a:pt x="480" y="1438"/>
                  </a:moveTo>
                  <a:lnTo>
                    <a:pt x="960" y="1438"/>
                  </a:lnTo>
                  <a:lnTo>
                    <a:pt x="985" y="1438"/>
                  </a:lnTo>
                  <a:lnTo>
                    <a:pt x="1008" y="1436"/>
                  </a:lnTo>
                  <a:lnTo>
                    <a:pt x="1033" y="1432"/>
                  </a:lnTo>
                  <a:lnTo>
                    <a:pt x="1056" y="1428"/>
                  </a:lnTo>
                  <a:lnTo>
                    <a:pt x="1079" y="1422"/>
                  </a:lnTo>
                  <a:lnTo>
                    <a:pt x="1102" y="1417"/>
                  </a:lnTo>
                  <a:lnTo>
                    <a:pt x="1125" y="1409"/>
                  </a:lnTo>
                  <a:lnTo>
                    <a:pt x="1146" y="1401"/>
                  </a:lnTo>
                  <a:lnTo>
                    <a:pt x="1167" y="1392"/>
                  </a:lnTo>
                  <a:lnTo>
                    <a:pt x="1188" y="1380"/>
                  </a:lnTo>
                  <a:lnTo>
                    <a:pt x="1207" y="1369"/>
                  </a:lnTo>
                  <a:lnTo>
                    <a:pt x="1227" y="1357"/>
                  </a:lnTo>
                  <a:lnTo>
                    <a:pt x="1246" y="1344"/>
                  </a:lnTo>
                  <a:lnTo>
                    <a:pt x="1265" y="1328"/>
                  </a:lnTo>
                  <a:lnTo>
                    <a:pt x="1282" y="1313"/>
                  </a:lnTo>
                  <a:lnTo>
                    <a:pt x="1298" y="1298"/>
                  </a:lnTo>
                  <a:lnTo>
                    <a:pt x="1315" y="1280"/>
                  </a:lnTo>
                  <a:lnTo>
                    <a:pt x="1330" y="1263"/>
                  </a:lnTo>
                  <a:lnTo>
                    <a:pt x="1344" y="1246"/>
                  </a:lnTo>
                  <a:lnTo>
                    <a:pt x="1357" y="1227"/>
                  </a:lnTo>
                  <a:lnTo>
                    <a:pt x="1369" y="1207"/>
                  </a:lnTo>
                  <a:lnTo>
                    <a:pt x="1380" y="1186"/>
                  </a:lnTo>
                  <a:lnTo>
                    <a:pt x="1392" y="1167"/>
                  </a:lnTo>
                  <a:lnTo>
                    <a:pt x="1401" y="1146"/>
                  </a:lnTo>
                  <a:lnTo>
                    <a:pt x="1409" y="1123"/>
                  </a:lnTo>
                  <a:lnTo>
                    <a:pt x="1417" y="1102"/>
                  </a:lnTo>
                  <a:lnTo>
                    <a:pt x="1424" y="1079"/>
                  </a:lnTo>
                  <a:lnTo>
                    <a:pt x="1428" y="1056"/>
                  </a:lnTo>
                  <a:lnTo>
                    <a:pt x="1434" y="1031"/>
                  </a:lnTo>
                  <a:lnTo>
                    <a:pt x="1436" y="1008"/>
                  </a:lnTo>
                  <a:lnTo>
                    <a:pt x="1438" y="983"/>
                  </a:lnTo>
                  <a:lnTo>
                    <a:pt x="1440" y="958"/>
                  </a:lnTo>
                  <a:lnTo>
                    <a:pt x="1440" y="478"/>
                  </a:lnTo>
                  <a:lnTo>
                    <a:pt x="1438" y="455"/>
                  </a:lnTo>
                  <a:lnTo>
                    <a:pt x="1436" y="430"/>
                  </a:lnTo>
                  <a:lnTo>
                    <a:pt x="1434" y="405"/>
                  </a:lnTo>
                  <a:lnTo>
                    <a:pt x="1428" y="382"/>
                  </a:lnTo>
                  <a:lnTo>
                    <a:pt x="1424" y="359"/>
                  </a:lnTo>
                  <a:lnTo>
                    <a:pt x="1417" y="336"/>
                  </a:lnTo>
                  <a:lnTo>
                    <a:pt x="1409" y="313"/>
                  </a:lnTo>
                  <a:lnTo>
                    <a:pt x="1401" y="292"/>
                  </a:lnTo>
                  <a:lnTo>
                    <a:pt x="1392" y="271"/>
                  </a:lnTo>
                  <a:lnTo>
                    <a:pt x="1380" y="250"/>
                  </a:lnTo>
                  <a:lnTo>
                    <a:pt x="1369" y="230"/>
                  </a:lnTo>
                  <a:lnTo>
                    <a:pt x="1357" y="211"/>
                  </a:lnTo>
                  <a:lnTo>
                    <a:pt x="1344" y="192"/>
                  </a:lnTo>
                  <a:lnTo>
                    <a:pt x="1330" y="173"/>
                  </a:lnTo>
                  <a:lnTo>
                    <a:pt x="1315" y="155"/>
                  </a:lnTo>
                  <a:lnTo>
                    <a:pt x="1298" y="140"/>
                  </a:lnTo>
                  <a:lnTo>
                    <a:pt x="1282" y="123"/>
                  </a:lnTo>
                  <a:lnTo>
                    <a:pt x="1265" y="109"/>
                  </a:lnTo>
                  <a:lnTo>
                    <a:pt x="1246" y="94"/>
                  </a:lnTo>
                  <a:lnTo>
                    <a:pt x="1227" y="81"/>
                  </a:lnTo>
                  <a:lnTo>
                    <a:pt x="1207" y="69"/>
                  </a:lnTo>
                  <a:lnTo>
                    <a:pt x="1188" y="58"/>
                  </a:lnTo>
                  <a:lnTo>
                    <a:pt x="1167" y="46"/>
                  </a:lnTo>
                  <a:lnTo>
                    <a:pt x="1146" y="36"/>
                  </a:lnTo>
                  <a:lnTo>
                    <a:pt x="1125" y="29"/>
                  </a:lnTo>
                  <a:lnTo>
                    <a:pt x="1102" y="21"/>
                  </a:lnTo>
                  <a:lnTo>
                    <a:pt x="1079" y="13"/>
                  </a:lnTo>
                  <a:lnTo>
                    <a:pt x="1056" y="10"/>
                  </a:lnTo>
                  <a:lnTo>
                    <a:pt x="1033" y="4"/>
                  </a:lnTo>
                  <a:lnTo>
                    <a:pt x="1008" y="2"/>
                  </a:lnTo>
                  <a:lnTo>
                    <a:pt x="985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480" y="0"/>
                  </a:lnTo>
                  <a:lnTo>
                    <a:pt x="455" y="0"/>
                  </a:lnTo>
                  <a:lnTo>
                    <a:pt x="430" y="2"/>
                  </a:lnTo>
                  <a:lnTo>
                    <a:pt x="407" y="4"/>
                  </a:lnTo>
                  <a:lnTo>
                    <a:pt x="382" y="10"/>
                  </a:lnTo>
                  <a:lnTo>
                    <a:pt x="359" y="13"/>
                  </a:lnTo>
                  <a:lnTo>
                    <a:pt x="336" y="21"/>
                  </a:lnTo>
                  <a:lnTo>
                    <a:pt x="315" y="29"/>
                  </a:lnTo>
                  <a:lnTo>
                    <a:pt x="292" y="36"/>
                  </a:lnTo>
                  <a:lnTo>
                    <a:pt x="271" y="46"/>
                  </a:lnTo>
                  <a:lnTo>
                    <a:pt x="252" y="58"/>
                  </a:lnTo>
                  <a:lnTo>
                    <a:pt x="230" y="69"/>
                  </a:lnTo>
                  <a:lnTo>
                    <a:pt x="211" y="81"/>
                  </a:lnTo>
                  <a:lnTo>
                    <a:pt x="192" y="94"/>
                  </a:lnTo>
                  <a:lnTo>
                    <a:pt x="175" y="109"/>
                  </a:lnTo>
                  <a:lnTo>
                    <a:pt x="157" y="123"/>
                  </a:lnTo>
                  <a:lnTo>
                    <a:pt x="140" y="140"/>
                  </a:lnTo>
                  <a:lnTo>
                    <a:pt x="125" y="155"/>
                  </a:lnTo>
                  <a:lnTo>
                    <a:pt x="109" y="173"/>
                  </a:lnTo>
                  <a:lnTo>
                    <a:pt x="94" y="192"/>
                  </a:lnTo>
                  <a:lnTo>
                    <a:pt x="81" y="211"/>
                  </a:lnTo>
                  <a:lnTo>
                    <a:pt x="69" y="230"/>
                  </a:lnTo>
                  <a:lnTo>
                    <a:pt x="58" y="250"/>
                  </a:lnTo>
                  <a:lnTo>
                    <a:pt x="46" y="271"/>
                  </a:lnTo>
                  <a:lnTo>
                    <a:pt x="37" y="292"/>
                  </a:lnTo>
                  <a:lnTo>
                    <a:pt x="29" y="313"/>
                  </a:lnTo>
                  <a:lnTo>
                    <a:pt x="21" y="336"/>
                  </a:lnTo>
                  <a:lnTo>
                    <a:pt x="15" y="359"/>
                  </a:lnTo>
                  <a:lnTo>
                    <a:pt x="10" y="382"/>
                  </a:lnTo>
                  <a:lnTo>
                    <a:pt x="6" y="405"/>
                  </a:lnTo>
                  <a:lnTo>
                    <a:pt x="2" y="430"/>
                  </a:lnTo>
                  <a:lnTo>
                    <a:pt x="0" y="455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958"/>
                  </a:lnTo>
                  <a:lnTo>
                    <a:pt x="0" y="983"/>
                  </a:lnTo>
                  <a:lnTo>
                    <a:pt x="2" y="1008"/>
                  </a:lnTo>
                  <a:lnTo>
                    <a:pt x="6" y="1031"/>
                  </a:lnTo>
                  <a:lnTo>
                    <a:pt x="10" y="1056"/>
                  </a:lnTo>
                  <a:lnTo>
                    <a:pt x="15" y="1079"/>
                  </a:lnTo>
                  <a:lnTo>
                    <a:pt x="21" y="1102"/>
                  </a:lnTo>
                  <a:lnTo>
                    <a:pt x="29" y="1123"/>
                  </a:lnTo>
                  <a:lnTo>
                    <a:pt x="37" y="1146"/>
                  </a:lnTo>
                  <a:lnTo>
                    <a:pt x="46" y="1167"/>
                  </a:lnTo>
                  <a:lnTo>
                    <a:pt x="58" y="1186"/>
                  </a:lnTo>
                  <a:lnTo>
                    <a:pt x="69" y="1207"/>
                  </a:lnTo>
                  <a:lnTo>
                    <a:pt x="81" y="1227"/>
                  </a:lnTo>
                  <a:lnTo>
                    <a:pt x="94" y="1246"/>
                  </a:lnTo>
                  <a:lnTo>
                    <a:pt x="109" y="1263"/>
                  </a:lnTo>
                  <a:lnTo>
                    <a:pt x="125" y="1280"/>
                  </a:lnTo>
                  <a:lnTo>
                    <a:pt x="140" y="1298"/>
                  </a:lnTo>
                  <a:lnTo>
                    <a:pt x="157" y="1313"/>
                  </a:lnTo>
                  <a:lnTo>
                    <a:pt x="175" y="1328"/>
                  </a:lnTo>
                  <a:lnTo>
                    <a:pt x="192" y="1344"/>
                  </a:lnTo>
                  <a:lnTo>
                    <a:pt x="211" y="1357"/>
                  </a:lnTo>
                  <a:lnTo>
                    <a:pt x="230" y="1369"/>
                  </a:lnTo>
                  <a:lnTo>
                    <a:pt x="252" y="1380"/>
                  </a:lnTo>
                  <a:lnTo>
                    <a:pt x="271" y="1392"/>
                  </a:lnTo>
                  <a:lnTo>
                    <a:pt x="292" y="1401"/>
                  </a:lnTo>
                  <a:lnTo>
                    <a:pt x="315" y="1409"/>
                  </a:lnTo>
                  <a:lnTo>
                    <a:pt x="336" y="1417"/>
                  </a:lnTo>
                  <a:lnTo>
                    <a:pt x="359" y="1422"/>
                  </a:lnTo>
                  <a:lnTo>
                    <a:pt x="382" y="1428"/>
                  </a:lnTo>
                  <a:lnTo>
                    <a:pt x="407" y="1432"/>
                  </a:lnTo>
                  <a:lnTo>
                    <a:pt x="430" y="1436"/>
                  </a:lnTo>
                  <a:lnTo>
                    <a:pt x="455" y="1438"/>
                  </a:lnTo>
                  <a:lnTo>
                    <a:pt x="480" y="1438"/>
                  </a:lnTo>
                  <a:close/>
                </a:path>
              </a:pathLst>
            </a:custGeom>
            <a:gradFill flip="none" rotWithShape="1">
              <a:gsLst>
                <a:gs pos="837">
                  <a:srgbClr val="961532"/>
                </a:gs>
                <a:gs pos="53000">
                  <a:srgbClr val="E61846"/>
                </a:gs>
                <a:gs pos="100000">
                  <a:srgbClr val="961532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29" name="Freeform 887"/>
            <p:cNvSpPr>
              <a:spLocks/>
            </p:cNvSpPr>
            <p:nvPr/>
          </p:nvSpPr>
          <p:spPr bwMode="auto">
            <a:xfrm>
              <a:off x="16898150" y="11817351"/>
              <a:ext cx="1143000" cy="1141413"/>
            </a:xfrm>
            <a:custGeom>
              <a:avLst/>
              <a:gdLst>
                <a:gd name="T0" fmla="*/ 985 w 1440"/>
                <a:gd name="T1" fmla="*/ 1438 h 1438"/>
                <a:gd name="T2" fmla="*/ 1056 w 1440"/>
                <a:gd name="T3" fmla="*/ 1428 h 1438"/>
                <a:gd name="T4" fmla="*/ 1125 w 1440"/>
                <a:gd name="T5" fmla="*/ 1409 h 1438"/>
                <a:gd name="T6" fmla="*/ 1188 w 1440"/>
                <a:gd name="T7" fmla="*/ 1380 h 1438"/>
                <a:gd name="T8" fmla="*/ 1246 w 1440"/>
                <a:gd name="T9" fmla="*/ 1344 h 1438"/>
                <a:gd name="T10" fmla="*/ 1298 w 1440"/>
                <a:gd name="T11" fmla="*/ 1298 h 1438"/>
                <a:gd name="T12" fmla="*/ 1344 w 1440"/>
                <a:gd name="T13" fmla="*/ 1246 h 1438"/>
                <a:gd name="T14" fmla="*/ 1380 w 1440"/>
                <a:gd name="T15" fmla="*/ 1186 h 1438"/>
                <a:gd name="T16" fmla="*/ 1409 w 1440"/>
                <a:gd name="T17" fmla="*/ 1123 h 1438"/>
                <a:gd name="T18" fmla="*/ 1428 w 1440"/>
                <a:gd name="T19" fmla="*/ 1056 h 1438"/>
                <a:gd name="T20" fmla="*/ 1438 w 1440"/>
                <a:gd name="T21" fmla="*/ 983 h 1438"/>
                <a:gd name="T22" fmla="*/ 1438 w 1440"/>
                <a:gd name="T23" fmla="*/ 455 h 1438"/>
                <a:gd name="T24" fmla="*/ 1428 w 1440"/>
                <a:gd name="T25" fmla="*/ 382 h 1438"/>
                <a:gd name="T26" fmla="*/ 1409 w 1440"/>
                <a:gd name="T27" fmla="*/ 313 h 1438"/>
                <a:gd name="T28" fmla="*/ 1380 w 1440"/>
                <a:gd name="T29" fmla="*/ 250 h 1438"/>
                <a:gd name="T30" fmla="*/ 1344 w 1440"/>
                <a:gd name="T31" fmla="*/ 192 h 1438"/>
                <a:gd name="T32" fmla="*/ 1298 w 1440"/>
                <a:gd name="T33" fmla="*/ 140 h 1438"/>
                <a:gd name="T34" fmla="*/ 1246 w 1440"/>
                <a:gd name="T35" fmla="*/ 94 h 1438"/>
                <a:gd name="T36" fmla="*/ 1188 w 1440"/>
                <a:gd name="T37" fmla="*/ 58 h 1438"/>
                <a:gd name="T38" fmla="*/ 1125 w 1440"/>
                <a:gd name="T39" fmla="*/ 29 h 1438"/>
                <a:gd name="T40" fmla="*/ 1056 w 1440"/>
                <a:gd name="T41" fmla="*/ 10 h 1438"/>
                <a:gd name="T42" fmla="*/ 985 w 1440"/>
                <a:gd name="T43" fmla="*/ 0 h 1438"/>
                <a:gd name="T44" fmla="*/ 480 w 1440"/>
                <a:gd name="T45" fmla="*/ 0 h 1438"/>
                <a:gd name="T46" fmla="*/ 407 w 1440"/>
                <a:gd name="T47" fmla="*/ 4 h 1438"/>
                <a:gd name="T48" fmla="*/ 336 w 1440"/>
                <a:gd name="T49" fmla="*/ 21 h 1438"/>
                <a:gd name="T50" fmla="*/ 271 w 1440"/>
                <a:gd name="T51" fmla="*/ 46 h 1438"/>
                <a:gd name="T52" fmla="*/ 211 w 1440"/>
                <a:gd name="T53" fmla="*/ 81 h 1438"/>
                <a:gd name="T54" fmla="*/ 157 w 1440"/>
                <a:gd name="T55" fmla="*/ 123 h 1438"/>
                <a:gd name="T56" fmla="*/ 109 w 1440"/>
                <a:gd name="T57" fmla="*/ 173 h 1438"/>
                <a:gd name="T58" fmla="*/ 69 w 1440"/>
                <a:gd name="T59" fmla="*/ 230 h 1438"/>
                <a:gd name="T60" fmla="*/ 37 w 1440"/>
                <a:gd name="T61" fmla="*/ 292 h 1438"/>
                <a:gd name="T62" fmla="*/ 15 w 1440"/>
                <a:gd name="T63" fmla="*/ 359 h 1438"/>
                <a:gd name="T64" fmla="*/ 2 w 1440"/>
                <a:gd name="T65" fmla="*/ 430 h 1438"/>
                <a:gd name="T66" fmla="*/ 0 w 1440"/>
                <a:gd name="T67" fmla="*/ 478 h 1438"/>
                <a:gd name="T68" fmla="*/ 2 w 1440"/>
                <a:gd name="T69" fmla="*/ 1008 h 1438"/>
                <a:gd name="T70" fmla="*/ 15 w 1440"/>
                <a:gd name="T71" fmla="*/ 1079 h 1438"/>
                <a:gd name="T72" fmla="*/ 37 w 1440"/>
                <a:gd name="T73" fmla="*/ 1146 h 1438"/>
                <a:gd name="T74" fmla="*/ 69 w 1440"/>
                <a:gd name="T75" fmla="*/ 1207 h 1438"/>
                <a:gd name="T76" fmla="*/ 109 w 1440"/>
                <a:gd name="T77" fmla="*/ 1263 h 1438"/>
                <a:gd name="T78" fmla="*/ 157 w 1440"/>
                <a:gd name="T79" fmla="*/ 1313 h 1438"/>
                <a:gd name="T80" fmla="*/ 211 w 1440"/>
                <a:gd name="T81" fmla="*/ 1357 h 1438"/>
                <a:gd name="T82" fmla="*/ 271 w 1440"/>
                <a:gd name="T83" fmla="*/ 1392 h 1438"/>
                <a:gd name="T84" fmla="*/ 336 w 1440"/>
                <a:gd name="T85" fmla="*/ 1417 h 1438"/>
                <a:gd name="T86" fmla="*/ 407 w 1440"/>
                <a:gd name="T87" fmla="*/ 1432 h 1438"/>
                <a:gd name="T88" fmla="*/ 480 w 1440"/>
                <a:gd name="T89" fmla="*/ 1438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0" h="1438">
                  <a:moveTo>
                    <a:pt x="480" y="1438"/>
                  </a:moveTo>
                  <a:lnTo>
                    <a:pt x="960" y="1438"/>
                  </a:lnTo>
                  <a:lnTo>
                    <a:pt x="985" y="1438"/>
                  </a:lnTo>
                  <a:lnTo>
                    <a:pt x="1008" y="1436"/>
                  </a:lnTo>
                  <a:lnTo>
                    <a:pt x="1033" y="1432"/>
                  </a:lnTo>
                  <a:lnTo>
                    <a:pt x="1056" y="1428"/>
                  </a:lnTo>
                  <a:lnTo>
                    <a:pt x="1079" y="1422"/>
                  </a:lnTo>
                  <a:lnTo>
                    <a:pt x="1102" y="1417"/>
                  </a:lnTo>
                  <a:lnTo>
                    <a:pt x="1125" y="1409"/>
                  </a:lnTo>
                  <a:lnTo>
                    <a:pt x="1146" y="1401"/>
                  </a:lnTo>
                  <a:lnTo>
                    <a:pt x="1167" y="1392"/>
                  </a:lnTo>
                  <a:lnTo>
                    <a:pt x="1188" y="1380"/>
                  </a:lnTo>
                  <a:lnTo>
                    <a:pt x="1207" y="1369"/>
                  </a:lnTo>
                  <a:lnTo>
                    <a:pt x="1227" y="1357"/>
                  </a:lnTo>
                  <a:lnTo>
                    <a:pt x="1246" y="1344"/>
                  </a:lnTo>
                  <a:lnTo>
                    <a:pt x="1265" y="1328"/>
                  </a:lnTo>
                  <a:lnTo>
                    <a:pt x="1282" y="1313"/>
                  </a:lnTo>
                  <a:lnTo>
                    <a:pt x="1298" y="1298"/>
                  </a:lnTo>
                  <a:lnTo>
                    <a:pt x="1315" y="1280"/>
                  </a:lnTo>
                  <a:lnTo>
                    <a:pt x="1330" y="1263"/>
                  </a:lnTo>
                  <a:lnTo>
                    <a:pt x="1344" y="1246"/>
                  </a:lnTo>
                  <a:lnTo>
                    <a:pt x="1357" y="1227"/>
                  </a:lnTo>
                  <a:lnTo>
                    <a:pt x="1369" y="1207"/>
                  </a:lnTo>
                  <a:lnTo>
                    <a:pt x="1380" y="1186"/>
                  </a:lnTo>
                  <a:lnTo>
                    <a:pt x="1392" y="1167"/>
                  </a:lnTo>
                  <a:lnTo>
                    <a:pt x="1401" y="1146"/>
                  </a:lnTo>
                  <a:lnTo>
                    <a:pt x="1409" y="1123"/>
                  </a:lnTo>
                  <a:lnTo>
                    <a:pt x="1417" y="1102"/>
                  </a:lnTo>
                  <a:lnTo>
                    <a:pt x="1424" y="1079"/>
                  </a:lnTo>
                  <a:lnTo>
                    <a:pt x="1428" y="1056"/>
                  </a:lnTo>
                  <a:lnTo>
                    <a:pt x="1434" y="1031"/>
                  </a:lnTo>
                  <a:lnTo>
                    <a:pt x="1436" y="1008"/>
                  </a:lnTo>
                  <a:lnTo>
                    <a:pt x="1438" y="983"/>
                  </a:lnTo>
                  <a:lnTo>
                    <a:pt x="1440" y="958"/>
                  </a:lnTo>
                  <a:lnTo>
                    <a:pt x="1440" y="478"/>
                  </a:lnTo>
                  <a:lnTo>
                    <a:pt x="1438" y="455"/>
                  </a:lnTo>
                  <a:lnTo>
                    <a:pt x="1436" y="430"/>
                  </a:lnTo>
                  <a:lnTo>
                    <a:pt x="1434" y="405"/>
                  </a:lnTo>
                  <a:lnTo>
                    <a:pt x="1428" y="382"/>
                  </a:lnTo>
                  <a:lnTo>
                    <a:pt x="1424" y="359"/>
                  </a:lnTo>
                  <a:lnTo>
                    <a:pt x="1417" y="336"/>
                  </a:lnTo>
                  <a:lnTo>
                    <a:pt x="1409" y="313"/>
                  </a:lnTo>
                  <a:lnTo>
                    <a:pt x="1401" y="292"/>
                  </a:lnTo>
                  <a:lnTo>
                    <a:pt x="1392" y="271"/>
                  </a:lnTo>
                  <a:lnTo>
                    <a:pt x="1380" y="250"/>
                  </a:lnTo>
                  <a:lnTo>
                    <a:pt x="1369" y="230"/>
                  </a:lnTo>
                  <a:lnTo>
                    <a:pt x="1357" y="211"/>
                  </a:lnTo>
                  <a:lnTo>
                    <a:pt x="1344" y="192"/>
                  </a:lnTo>
                  <a:lnTo>
                    <a:pt x="1330" y="173"/>
                  </a:lnTo>
                  <a:lnTo>
                    <a:pt x="1315" y="155"/>
                  </a:lnTo>
                  <a:lnTo>
                    <a:pt x="1298" y="140"/>
                  </a:lnTo>
                  <a:lnTo>
                    <a:pt x="1282" y="123"/>
                  </a:lnTo>
                  <a:lnTo>
                    <a:pt x="1265" y="109"/>
                  </a:lnTo>
                  <a:lnTo>
                    <a:pt x="1246" y="94"/>
                  </a:lnTo>
                  <a:lnTo>
                    <a:pt x="1227" y="81"/>
                  </a:lnTo>
                  <a:lnTo>
                    <a:pt x="1207" y="69"/>
                  </a:lnTo>
                  <a:lnTo>
                    <a:pt x="1188" y="58"/>
                  </a:lnTo>
                  <a:lnTo>
                    <a:pt x="1167" y="46"/>
                  </a:lnTo>
                  <a:lnTo>
                    <a:pt x="1146" y="36"/>
                  </a:lnTo>
                  <a:lnTo>
                    <a:pt x="1125" y="29"/>
                  </a:lnTo>
                  <a:lnTo>
                    <a:pt x="1102" y="21"/>
                  </a:lnTo>
                  <a:lnTo>
                    <a:pt x="1079" y="13"/>
                  </a:lnTo>
                  <a:lnTo>
                    <a:pt x="1056" y="10"/>
                  </a:lnTo>
                  <a:lnTo>
                    <a:pt x="1033" y="4"/>
                  </a:lnTo>
                  <a:lnTo>
                    <a:pt x="1008" y="2"/>
                  </a:lnTo>
                  <a:lnTo>
                    <a:pt x="985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480" y="0"/>
                  </a:lnTo>
                  <a:lnTo>
                    <a:pt x="455" y="0"/>
                  </a:lnTo>
                  <a:lnTo>
                    <a:pt x="430" y="2"/>
                  </a:lnTo>
                  <a:lnTo>
                    <a:pt x="407" y="4"/>
                  </a:lnTo>
                  <a:lnTo>
                    <a:pt x="382" y="10"/>
                  </a:lnTo>
                  <a:lnTo>
                    <a:pt x="359" y="13"/>
                  </a:lnTo>
                  <a:lnTo>
                    <a:pt x="336" y="21"/>
                  </a:lnTo>
                  <a:lnTo>
                    <a:pt x="315" y="29"/>
                  </a:lnTo>
                  <a:lnTo>
                    <a:pt x="292" y="36"/>
                  </a:lnTo>
                  <a:lnTo>
                    <a:pt x="271" y="46"/>
                  </a:lnTo>
                  <a:lnTo>
                    <a:pt x="252" y="58"/>
                  </a:lnTo>
                  <a:lnTo>
                    <a:pt x="230" y="69"/>
                  </a:lnTo>
                  <a:lnTo>
                    <a:pt x="211" y="81"/>
                  </a:lnTo>
                  <a:lnTo>
                    <a:pt x="192" y="94"/>
                  </a:lnTo>
                  <a:lnTo>
                    <a:pt x="175" y="109"/>
                  </a:lnTo>
                  <a:lnTo>
                    <a:pt x="157" y="123"/>
                  </a:lnTo>
                  <a:lnTo>
                    <a:pt x="140" y="140"/>
                  </a:lnTo>
                  <a:lnTo>
                    <a:pt x="125" y="155"/>
                  </a:lnTo>
                  <a:lnTo>
                    <a:pt x="109" y="173"/>
                  </a:lnTo>
                  <a:lnTo>
                    <a:pt x="94" y="192"/>
                  </a:lnTo>
                  <a:lnTo>
                    <a:pt x="81" y="211"/>
                  </a:lnTo>
                  <a:lnTo>
                    <a:pt x="69" y="230"/>
                  </a:lnTo>
                  <a:lnTo>
                    <a:pt x="58" y="250"/>
                  </a:lnTo>
                  <a:lnTo>
                    <a:pt x="46" y="271"/>
                  </a:lnTo>
                  <a:lnTo>
                    <a:pt x="37" y="292"/>
                  </a:lnTo>
                  <a:lnTo>
                    <a:pt x="29" y="313"/>
                  </a:lnTo>
                  <a:lnTo>
                    <a:pt x="21" y="336"/>
                  </a:lnTo>
                  <a:lnTo>
                    <a:pt x="15" y="359"/>
                  </a:lnTo>
                  <a:lnTo>
                    <a:pt x="10" y="382"/>
                  </a:lnTo>
                  <a:lnTo>
                    <a:pt x="6" y="405"/>
                  </a:lnTo>
                  <a:lnTo>
                    <a:pt x="2" y="430"/>
                  </a:lnTo>
                  <a:lnTo>
                    <a:pt x="0" y="455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958"/>
                  </a:lnTo>
                  <a:lnTo>
                    <a:pt x="0" y="983"/>
                  </a:lnTo>
                  <a:lnTo>
                    <a:pt x="2" y="1008"/>
                  </a:lnTo>
                  <a:lnTo>
                    <a:pt x="6" y="1031"/>
                  </a:lnTo>
                  <a:lnTo>
                    <a:pt x="10" y="1056"/>
                  </a:lnTo>
                  <a:lnTo>
                    <a:pt x="15" y="1079"/>
                  </a:lnTo>
                  <a:lnTo>
                    <a:pt x="21" y="1102"/>
                  </a:lnTo>
                  <a:lnTo>
                    <a:pt x="29" y="1123"/>
                  </a:lnTo>
                  <a:lnTo>
                    <a:pt x="37" y="1146"/>
                  </a:lnTo>
                  <a:lnTo>
                    <a:pt x="46" y="1167"/>
                  </a:lnTo>
                  <a:lnTo>
                    <a:pt x="58" y="1186"/>
                  </a:lnTo>
                  <a:lnTo>
                    <a:pt x="69" y="1207"/>
                  </a:lnTo>
                  <a:lnTo>
                    <a:pt x="81" y="1227"/>
                  </a:lnTo>
                  <a:lnTo>
                    <a:pt x="94" y="1246"/>
                  </a:lnTo>
                  <a:lnTo>
                    <a:pt x="109" y="1263"/>
                  </a:lnTo>
                  <a:lnTo>
                    <a:pt x="125" y="1280"/>
                  </a:lnTo>
                  <a:lnTo>
                    <a:pt x="140" y="1298"/>
                  </a:lnTo>
                  <a:lnTo>
                    <a:pt x="157" y="1313"/>
                  </a:lnTo>
                  <a:lnTo>
                    <a:pt x="175" y="1328"/>
                  </a:lnTo>
                  <a:lnTo>
                    <a:pt x="192" y="1344"/>
                  </a:lnTo>
                  <a:lnTo>
                    <a:pt x="211" y="1357"/>
                  </a:lnTo>
                  <a:lnTo>
                    <a:pt x="230" y="1369"/>
                  </a:lnTo>
                  <a:lnTo>
                    <a:pt x="252" y="1380"/>
                  </a:lnTo>
                  <a:lnTo>
                    <a:pt x="271" y="1392"/>
                  </a:lnTo>
                  <a:lnTo>
                    <a:pt x="292" y="1401"/>
                  </a:lnTo>
                  <a:lnTo>
                    <a:pt x="315" y="1409"/>
                  </a:lnTo>
                  <a:lnTo>
                    <a:pt x="336" y="1417"/>
                  </a:lnTo>
                  <a:lnTo>
                    <a:pt x="359" y="1422"/>
                  </a:lnTo>
                  <a:lnTo>
                    <a:pt x="382" y="1428"/>
                  </a:lnTo>
                  <a:lnTo>
                    <a:pt x="407" y="1432"/>
                  </a:lnTo>
                  <a:lnTo>
                    <a:pt x="430" y="1436"/>
                  </a:lnTo>
                  <a:lnTo>
                    <a:pt x="455" y="1438"/>
                  </a:lnTo>
                  <a:lnTo>
                    <a:pt x="480" y="143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E61846"/>
                </a:gs>
                <a:gs pos="100000">
                  <a:srgbClr val="E61846">
                    <a:alpha val="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2540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444" y="9211798"/>
            <a:ext cx="773237" cy="821603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259830" y="10698617"/>
            <a:ext cx="1143000" cy="1141413"/>
            <a:chOff x="16898150" y="11817351"/>
            <a:chExt cx="1143000" cy="1141413"/>
          </a:xfrm>
        </p:grpSpPr>
        <p:sp>
          <p:nvSpPr>
            <p:cNvPr id="32" name="Freeform 887"/>
            <p:cNvSpPr>
              <a:spLocks/>
            </p:cNvSpPr>
            <p:nvPr/>
          </p:nvSpPr>
          <p:spPr bwMode="auto">
            <a:xfrm>
              <a:off x="16898150" y="11817351"/>
              <a:ext cx="1143000" cy="1141413"/>
            </a:xfrm>
            <a:custGeom>
              <a:avLst/>
              <a:gdLst>
                <a:gd name="T0" fmla="*/ 985 w 1440"/>
                <a:gd name="T1" fmla="*/ 1438 h 1438"/>
                <a:gd name="T2" fmla="*/ 1056 w 1440"/>
                <a:gd name="T3" fmla="*/ 1428 h 1438"/>
                <a:gd name="T4" fmla="*/ 1125 w 1440"/>
                <a:gd name="T5" fmla="*/ 1409 h 1438"/>
                <a:gd name="T6" fmla="*/ 1188 w 1440"/>
                <a:gd name="T7" fmla="*/ 1380 h 1438"/>
                <a:gd name="T8" fmla="*/ 1246 w 1440"/>
                <a:gd name="T9" fmla="*/ 1344 h 1438"/>
                <a:gd name="T10" fmla="*/ 1298 w 1440"/>
                <a:gd name="T11" fmla="*/ 1298 h 1438"/>
                <a:gd name="T12" fmla="*/ 1344 w 1440"/>
                <a:gd name="T13" fmla="*/ 1246 h 1438"/>
                <a:gd name="T14" fmla="*/ 1380 w 1440"/>
                <a:gd name="T15" fmla="*/ 1186 h 1438"/>
                <a:gd name="T16" fmla="*/ 1409 w 1440"/>
                <a:gd name="T17" fmla="*/ 1123 h 1438"/>
                <a:gd name="T18" fmla="*/ 1428 w 1440"/>
                <a:gd name="T19" fmla="*/ 1056 h 1438"/>
                <a:gd name="T20" fmla="*/ 1438 w 1440"/>
                <a:gd name="T21" fmla="*/ 983 h 1438"/>
                <a:gd name="T22" fmla="*/ 1438 w 1440"/>
                <a:gd name="T23" fmla="*/ 455 h 1438"/>
                <a:gd name="T24" fmla="*/ 1428 w 1440"/>
                <a:gd name="T25" fmla="*/ 382 h 1438"/>
                <a:gd name="T26" fmla="*/ 1409 w 1440"/>
                <a:gd name="T27" fmla="*/ 313 h 1438"/>
                <a:gd name="T28" fmla="*/ 1380 w 1440"/>
                <a:gd name="T29" fmla="*/ 250 h 1438"/>
                <a:gd name="T30" fmla="*/ 1344 w 1440"/>
                <a:gd name="T31" fmla="*/ 192 h 1438"/>
                <a:gd name="T32" fmla="*/ 1298 w 1440"/>
                <a:gd name="T33" fmla="*/ 140 h 1438"/>
                <a:gd name="T34" fmla="*/ 1246 w 1440"/>
                <a:gd name="T35" fmla="*/ 94 h 1438"/>
                <a:gd name="T36" fmla="*/ 1188 w 1440"/>
                <a:gd name="T37" fmla="*/ 58 h 1438"/>
                <a:gd name="T38" fmla="*/ 1125 w 1440"/>
                <a:gd name="T39" fmla="*/ 29 h 1438"/>
                <a:gd name="T40" fmla="*/ 1056 w 1440"/>
                <a:gd name="T41" fmla="*/ 10 h 1438"/>
                <a:gd name="T42" fmla="*/ 985 w 1440"/>
                <a:gd name="T43" fmla="*/ 0 h 1438"/>
                <a:gd name="T44" fmla="*/ 480 w 1440"/>
                <a:gd name="T45" fmla="*/ 0 h 1438"/>
                <a:gd name="T46" fmla="*/ 407 w 1440"/>
                <a:gd name="T47" fmla="*/ 4 h 1438"/>
                <a:gd name="T48" fmla="*/ 336 w 1440"/>
                <a:gd name="T49" fmla="*/ 21 h 1438"/>
                <a:gd name="T50" fmla="*/ 271 w 1440"/>
                <a:gd name="T51" fmla="*/ 46 h 1438"/>
                <a:gd name="T52" fmla="*/ 211 w 1440"/>
                <a:gd name="T53" fmla="*/ 81 h 1438"/>
                <a:gd name="T54" fmla="*/ 157 w 1440"/>
                <a:gd name="T55" fmla="*/ 123 h 1438"/>
                <a:gd name="T56" fmla="*/ 109 w 1440"/>
                <a:gd name="T57" fmla="*/ 173 h 1438"/>
                <a:gd name="T58" fmla="*/ 69 w 1440"/>
                <a:gd name="T59" fmla="*/ 230 h 1438"/>
                <a:gd name="T60" fmla="*/ 37 w 1440"/>
                <a:gd name="T61" fmla="*/ 292 h 1438"/>
                <a:gd name="T62" fmla="*/ 15 w 1440"/>
                <a:gd name="T63" fmla="*/ 359 h 1438"/>
                <a:gd name="T64" fmla="*/ 2 w 1440"/>
                <a:gd name="T65" fmla="*/ 430 h 1438"/>
                <a:gd name="T66" fmla="*/ 0 w 1440"/>
                <a:gd name="T67" fmla="*/ 478 h 1438"/>
                <a:gd name="T68" fmla="*/ 2 w 1440"/>
                <a:gd name="T69" fmla="*/ 1008 h 1438"/>
                <a:gd name="T70" fmla="*/ 15 w 1440"/>
                <a:gd name="T71" fmla="*/ 1079 h 1438"/>
                <a:gd name="T72" fmla="*/ 37 w 1440"/>
                <a:gd name="T73" fmla="*/ 1146 h 1438"/>
                <a:gd name="T74" fmla="*/ 69 w 1440"/>
                <a:gd name="T75" fmla="*/ 1207 h 1438"/>
                <a:gd name="T76" fmla="*/ 109 w 1440"/>
                <a:gd name="T77" fmla="*/ 1263 h 1438"/>
                <a:gd name="T78" fmla="*/ 157 w 1440"/>
                <a:gd name="T79" fmla="*/ 1313 h 1438"/>
                <a:gd name="T80" fmla="*/ 211 w 1440"/>
                <a:gd name="T81" fmla="*/ 1357 h 1438"/>
                <a:gd name="T82" fmla="*/ 271 w 1440"/>
                <a:gd name="T83" fmla="*/ 1392 h 1438"/>
                <a:gd name="T84" fmla="*/ 336 w 1440"/>
                <a:gd name="T85" fmla="*/ 1417 h 1438"/>
                <a:gd name="T86" fmla="*/ 407 w 1440"/>
                <a:gd name="T87" fmla="*/ 1432 h 1438"/>
                <a:gd name="T88" fmla="*/ 480 w 1440"/>
                <a:gd name="T89" fmla="*/ 1438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0" h="1438">
                  <a:moveTo>
                    <a:pt x="480" y="1438"/>
                  </a:moveTo>
                  <a:lnTo>
                    <a:pt x="960" y="1438"/>
                  </a:lnTo>
                  <a:lnTo>
                    <a:pt x="985" y="1438"/>
                  </a:lnTo>
                  <a:lnTo>
                    <a:pt x="1008" y="1436"/>
                  </a:lnTo>
                  <a:lnTo>
                    <a:pt x="1033" y="1432"/>
                  </a:lnTo>
                  <a:lnTo>
                    <a:pt x="1056" y="1428"/>
                  </a:lnTo>
                  <a:lnTo>
                    <a:pt x="1079" y="1422"/>
                  </a:lnTo>
                  <a:lnTo>
                    <a:pt x="1102" y="1417"/>
                  </a:lnTo>
                  <a:lnTo>
                    <a:pt x="1125" y="1409"/>
                  </a:lnTo>
                  <a:lnTo>
                    <a:pt x="1146" y="1401"/>
                  </a:lnTo>
                  <a:lnTo>
                    <a:pt x="1167" y="1392"/>
                  </a:lnTo>
                  <a:lnTo>
                    <a:pt x="1188" y="1380"/>
                  </a:lnTo>
                  <a:lnTo>
                    <a:pt x="1207" y="1369"/>
                  </a:lnTo>
                  <a:lnTo>
                    <a:pt x="1227" y="1357"/>
                  </a:lnTo>
                  <a:lnTo>
                    <a:pt x="1246" y="1344"/>
                  </a:lnTo>
                  <a:lnTo>
                    <a:pt x="1265" y="1328"/>
                  </a:lnTo>
                  <a:lnTo>
                    <a:pt x="1282" y="1313"/>
                  </a:lnTo>
                  <a:lnTo>
                    <a:pt x="1298" y="1298"/>
                  </a:lnTo>
                  <a:lnTo>
                    <a:pt x="1315" y="1280"/>
                  </a:lnTo>
                  <a:lnTo>
                    <a:pt x="1330" y="1263"/>
                  </a:lnTo>
                  <a:lnTo>
                    <a:pt x="1344" y="1246"/>
                  </a:lnTo>
                  <a:lnTo>
                    <a:pt x="1357" y="1227"/>
                  </a:lnTo>
                  <a:lnTo>
                    <a:pt x="1369" y="1207"/>
                  </a:lnTo>
                  <a:lnTo>
                    <a:pt x="1380" y="1186"/>
                  </a:lnTo>
                  <a:lnTo>
                    <a:pt x="1392" y="1167"/>
                  </a:lnTo>
                  <a:lnTo>
                    <a:pt x="1401" y="1146"/>
                  </a:lnTo>
                  <a:lnTo>
                    <a:pt x="1409" y="1123"/>
                  </a:lnTo>
                  <a:lnTo>
                    <a:pt x="1417" y="1102"/>
                  </a:lnTo>
                  <a:lnTo>
                    <a:pt x="1424" y="1079"/>
                  </a:lnTo>
                  <a:lnTo>
                    <a:pt x="1428" y="1056"/>
                  </a:lnTo>
                  <a:lnTo>
                    <a:pt x="1434" y="1031"/>
                  </a:lnTo>
                  <a:lnTo>
                    <a:pt x="1436" y="1008"/>
                  </a:lnTo>
                  <a:lnTo>
                    <a:pt x="1438" y="983"/>
                  </a:lnTo>
                  <a:lnTo>
                    <a:pt x="1440" y="958"/>
                  </a:lnTo>
                  <a:lnTo>
                    <a:pt x="1440" y="478"/>
                  </a:lnTo>
                  <a:lnTo>
                    <a:pt x="1438" y="455"/>
                  </a:lnTo>
                  <a:lnTo>
                    <a:pt x="1436" y="430"/>
                  </a:lnTo>
                  <a:lnTo>
                    <a:pt x="1434" y="405"/>
                  </a:lnTo>
                  <a:lnTo>
                    <a:pt x="1428" y="382"/>
                  </a:lnTo>
                  <a:lnTo>
                    <a:pt x="1424" y="359"/>
                  </a:lnTo>
                  <a:lnTo>
                    <a:pt x="1417" y="336"/>
                  </a:lnTo>
                  <a:lnTo>
                    <a:pt x="1409" y="313"/>
                  </a:lnTo>
                  <a:lnTo>
                    <a:pt x="1401" y="292"/>
                  </a:lnTo>
                  <a:lnTo>
                    <a:pt x="1392" y="271"/>
                  </a:lnTo>
                  <a:lnTo>
                    <a:pt x="1380" y="250"/>
                  </a:lnTo>
                  <a:lnTo>
                    <a:pt x="1369" y="230"/>
                  </a:lnTo>
                  <a:lnTo>
                    <a:pt x="1357" y="211"/>
                  </a:lnTo>
                  <a:lnTo>
                    <a:pt x="1344" y="192"/>
                  </a:lnTo>
                  <a:lnTo>
                    <a:pt x="1330" y="173"/>
                  </a:lnTo>
                  <a:lnTo>
                    <a:pt x="1315" y="155"/>
                  </a:lnTo>
                  <a:lnTo>
                    <a:pt x="1298" y="140"/>
                  </a:lnTo>
                  <a:lnTo>
                    <a:pt x="1282" y="123"/>
                  </a:lnTo>
                  <a:lnTo>
                    <a:pt x="1265" y="109"/>
                  </a:lnTo>
                  <a:lnTo>
                    <a:pt x="1246" y="94"/>
                  </a:lnTo>
                  <a:lnTo>
                    <a:pt x="1227" y="81"/>
                  </a:lnTo>
                  <a:lnTo>
                    <a:pt x="1207" y="69"/>
                  </a:lnTo>
                  <a:lnTo>
                    <a:pt x="1188" y="58"/>
                  </a:lnTo>
                  <a:lnTo>
                    <a:pt x="1167" y="46"/>
                  </a:lnTo>
                  <a:lnTo>
                    <a:pt x="1146" y="36"/>
                  </a:lnTo>
                  <a:lnTo>
                    <a:pt x="1125" y="29"/>
                  </a:lnTo>
                  <a:lnTo>
                    <a:pt x="1102" y="21"/>
                  </a:lnTo>
                  <a:lnTo>
                    <a:pt x="1079" y="13"/>
                  </a:lnTo>
                  <a:lnTo>
                    <a:pt x="1056" y="10"/>
                  </a:lnTo>
                  <a:lnTo>
                    <a:pt x="1033" y="4"/>
                  </a:lnTo>
                  <a:lnTo>
                    <a:pt x="1008" y="2"/>
                  </a:lnTo>
                  <a:lnTo>
                    <a:pt x="985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480" y="0"/>
                  </a:lnTo>
                  <a:lnTo>
                    <a:pt x="455" y="0"/>
                  </a:lnTo>
                  <a:lnTo>
                    <a:pt x="430" y="2"/>
                  </a:lnTo>
                  <a:lnTo>
                    <a:pt x="407" y="4"/>
                  </a:lnTo>
                  <a:lnTo>
                    <a:pt x="382" y="10"/>
                  </a:lnTo>
                  <a:lnTo>
                    <a:pt x="359" y="13"/>
                  </a:lnTo>
                  <a:lnTo>
                    <a:pt x="336" y="21"/>
                  </a:lnTo>
                  <a:lnTo>
                    <a:pt x="315" y="29"/>
                  </a:lnTo>
                  <a:lnTo>
                    <a:pt x="292" y="36"/>
                  </a:lnTo>
                  <a:lnTo>
                    <a:pt x="271" y="46"/>
                  </a:lnTo>
                  <a:lnTo>
                    <a:pt x="252" y="58"/>
                  </a:lnTo>
                  <a:lnTo>
                    <a:pt x="230" y="69"/>
                  </a:lnTo>
                  <a:lnTo>
                    <a:pt x="211" y="81"/>
                  </a:lnTo>
                  <a:lnTo>
                    <a:pt x="192" y="94"/>
                  </a:lnTo>
                  <a:lnTo>
                    <a:pt x="175" y="109"/>
                  </a:lnTo>
                  <a:lnTo>
                    <a:pt x="157" y="123"/>
                  </a:lnTo>
                  <a:lnTo>
                    <a:pt x="140" y="140"/>
                  </a:lnTo>
                  <a:lnTo>
                    <a:pt x="125" y="155"/>
                  </a:lnTo>
                  <a:lnTo>
                    <a:pt x="109" y="173"/>
                  </a:lnTo>
                  <a:lnTo>
                    <a:pt x="94" y="192"/>
                  </a:lnTo>
                  <a:lnTo>
                    <a:pt x="81" y="211"/>
                  </a:lnTo>
                  <a:lnTo>
                    <a:pt x="69" y="230"/>
                  </a:lnTo>
                  <a:lnTo>
                    <a:pt x="58" y="250"/>
                  </a:lnTo>
                  <a:lnTo>
                    <a:pt x="46" y="271"/>
                  </a:lnTo>
                  <a:lnTo>
                    <a:pt x="37" y="292"/>
                  </a:lnTo>
                  <a:lnTo>
                    <a:pt x="29" y="313"/>
                  </a:lnTo>
                  <a:lnTo>
                    <a:pt x="21" y="336"/>
                  </a:lnTo>
                  <a:lnTo>
                    <a:pt x="15" y="359"/>
                  </a:lnTo>
                  <a:lnTo>
                    <a:pt x="10" y="382"/>
                  </a:lnTo>
                  <a:lnTo>
                    <a:pt x="6" y="405"/>
                  </a:lnTo>
                  <a:lnTo>
                    <a:pt x="2" y="430"/>
                  </a:lnTo>
                  <a:lnTo>
                    <a:pt x="0" y="455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958"/>
                  </a:lnTo>
                  <a:lnTo>
                    <a:pt x="0" y="983"/>
                  </a:lnTo>
                  <a:lnTo>
                    <a:pt x="2" y="1008"/>
                  </a:lnTo>
                  <a:lnTo>
                    <a:pt x="6" y="1031"/>
                  </a:lnTo>
                  <a:lnTo>
                    <a:pt x="10" y="1056"/>
                  </a:lnTo>
                  <a:lnTo>
                    <a:pt x="15" y="1079"/>
                  </a:lnTo>
                  <a:lnTo>
                    <a:pt x="21" y="1102"/>
                  </a:lnTo>
                  <a:lnTo>
                    <a:pt x="29" y="1123"/>
                  </a:lnTo>
                  <a:lnTo>
                    <a:pt x="37" y="1146"/>
                  </a:lnTo>
                  <a:lnTo>
                    <a:pt x="46" y="1167"/>
                  </a:lnTo>
                  <a:lnTo>
                    <a:pt x="58" y="1186"/>
                  </a:lnTo>
                  <a:lnTo>
                    <a:pt x="69" y="1207"/>
                  </a:lnTo>
                  <a:lnTo>
                    <a:pt x="81" y="1227"/>
                  </a:lnTo>
                  <a:lnTo>
                    <a:pt x="94" y="1246"/>
                  </a:lnTo>
                  <a:lnTo>
                    <a:pt x="109" y="1263"/>
                  </a:lnTo>
                  <a:lnTo>
                    <a:pt x="125" y="1280"/>
                  </a:lnTo>
                  <a:lnTo>
                    <a:pt x="140" y="1298"/>
                  </a:lnTo>
                  <a:lnTo>
                    <a:pt x="157" y="1313"/>
                  </a:lnTo>
                  <a:lnTo>
                    <a:pt x="175" y="1328"/>
                  </a:lnTo>
                  <a:lnTo>
                    <a:pt x="192" y="1344"/>
                  </a:lnTo>
                  <a:lnTo>
                    <a:pt x="211" y="1357"/>
                  </a:lnTo>
                  <a:lnTo>
                    <a:pt x="230" y="1369"/>
                  </a:lnTo>
                  <a:lnTo>
                    <a:pt x="252" y="1380"/>
                  </a:lnTo>
                  <a:lnTo>
                    <a:pt x="271" y="1392"/>
                  </a:lnTo>
                  <a:lnTo>
                    <a:pt x="292" y="1401"/>
                  </a:lnTo>
                  <a:lnTo>
                    <a:pt x="315" y="1409"/>
                  </a:lnTo>
                  <a:lnTo>
                    <a:pt x="336" y="1417"/>
                  </a:lnTo>
                  <a:lnTo>
                    <a:pt x="359" y="1422"/>
                  </a:lnTo>
                  <a:lnTo>
                    <a:pt x="382" y="1428"/>
                  </a:lnTo>
                  <a:lnTo>
                    <a:pt x="407" y="1432"/>
                  </a:lnTo>
                  <a:lnTo>
                    <a:pt x="430" y="1436"/>
                  </a:lnTo>
                  <a:lnTo>
                    <a:pt x="455" y="1438"/>
                  </a:lnTo>
                  <a:lnTo>
                    <a:pt x="480" y="1438"/>
                  </a:lnTo>
                  <a:close/>
                </a:path>
              </a:pathLst>
            </a:custGeom>
            <a:gradFill flip="none" rotWithShape="1">
              <a:gsLst>
                <a:gs pos="837">
                  <a:srgbClr val="961532"/>
                </a:gs>
                <a:gs pos="53000">
                  <a:srgbClr val="E61846"/>
                </a:gs>
                <a:gs pos="100000">
                  <a:srgbClr val="961532"/>
                </a:gs>
              </a:gsLst>
              <a:lin ang="81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33" name="Freeform 887"/>
            <p:cNvSpPr>
              <a:spLocks/>
            </p:cNvSpPr>
            <p:nvPr/>
          </p:nvSpPr>
          <p:spPr bwMode="auto">
            <a:xfrm>
              <a:off x="16898150" y="11817351"/>
              <a:ext cx="1143000" cy="1141413"/>
            </a:xfrm>
            <a:custGeom>
              <a:avLst/>
              <a:gdLst>
                <a:gd name="T0" fmla="*/ 985 w 1440"/>
                <a:gd name="T1" fmla="*/ 1438 h 1438"/>
                <a:gd name="T2" fmla="*/ 1056 w 1440"/>
                <a:gd name="T3" fmla="*/ 1428 h 1438"/>
                <a:gd name="T4" fmla="*/ 1125 w 1440"/>
                <a:gd name="T5" fmla="*/ 1409 h 1438"/>
                <a:gd name="T6" fmla="*/ 1188 w 1440"/>
                <a:gd name="T7" fmla="*/ 1380 h 1438"/>
                <a:gd name="T8" fmla="*/ 1246 w 1440"/>
                <a:gd name="T9" fmla="*/ 1344 h 1438"/>
                <a:gd name="T10" fmla="*/ 1298 w 1440"/>
                <a:gd name="T11" fmla="*/ 1298 h 1438"/>
                <a:gd name="T12" fmla="*/ 1344 w 1440"/>
                <a:gd name="T13" fmla="*/ 1246 h 1438"/>
                <a:gd name="T14" fmla="*/ 1380 w 1440"/>
                <a:gd name="T15" fmla="*/ 1186 h 1438"/>
                <a:gd name="T16" fmla="*/ 1409 w 1440"/>
                <a:gd name="T17" fmla="*/ 1123 h 1438"/>
                <a:gd name="T18" fmla="*/ 1428 w 1440"/>
                <a:gd name="T19" fmla="*/ 1056 h 1438"/>
                <a:gd name="T20" fmla="*/ 1438 w 1440"/>
                <a:gd name="T21" fmla="*/ 983 h 1438"/>
                <a:gd name="T22" fmla="*/ 1438 w 1440"/>
                <a:gd name="T23" fmla="*/ 455 h 1438"/>
                <a:gd name="T24" fmla="*/ 1428 w 1440"/>
                <a:gd name="T25" fmla="*/ 382 h 1438"/>
                <a:gd name="T26" fmla="*/ 1409 w 1440"/>
                <a:gd name="T27" fmla="*/ 313 h 1438"/>
                <a:gd name="T28" fmla="*/ 1380 w 1440"/>
                <a:gd name="T29" fmla="*/ 250 h 1438"/>
                <a:gd name="T30" fmla="*/ 1344 w 1440"/>
                <a:gd name="T31" fmla="*/ 192 h 1438"/>
                <a:gd name="T32" fmla="*/ 1298 w 1440"/>
                <a:gd name="T33" fmla="*/ 140 h 1438"/>
                <a:gd name="T34" fmla="*/ 1246 w 1440"/>
                <a:gd name="T35" fmla="*/ 94 h 1438"/>
                <a:gd name="T36" fmla="*/ 1188 w 1440"/>
                <a:gd name="T37" fmla="*/ 58 h 1438"/>
                <a:gd name="T38" fmla="*/ 1125 w 1440"/>
                <a:gd name="T39" fmla="*/ 29 h 1438"/>
                <a:gd name="T40" fmla="*/ 1056 w 1440"/>
                <a:gd name="T41" fmla="*/ 10 h 1438"/>
                <a:gd name="T42" fmla="*/ 985 w 1440"/>
                <a:gd name="T43" fmla="*/ 0 h 1438"/>
                <a:gd name="T44" fmla="*/ 480 w 1440"/>
                <a:gd name="T45" fmla="*/ 0 h 1438"/>
                <a:gd name="T46" fmla="*/ 407 w 1440"/>
                <a:gd name="T47" fmla="*/ 4 h 1438"/>
                <a:gd name="T48" fmla="*/ 336 w 1440"/>
                <a:gd name="T49" fmla="*/ 21 h 1438"/>
                <a:gd name="T50" fmla="*/ 271 w 1440"/>
                <a:gd name="T51" fmla="*/ 46 h 1438"/>
                <a:gd name="T52" fmla="*/ 211 w 1440"/>
                <a:gd name="T53" fmla="*/ 81 h 1438"/>
                <a:gd name="T54" fmla="*/ 157 w 1440"/>
                <a:gd name="T55" fmla="*/ 123 h 1438"/>
                <a:gd name="T56" fmla="*/ 109 w 1440"/>
                <a:gd name="T57" fmla="*/ 173 h 1438"/>
                <a:gd name="T58" fmla="*/ 69 w 1440"/>
                <a:gd name="T59" fmla="*/ 230 h 1438"/>
                <a:gd name="T60" fmla="*/ 37 w 1440"/>
                <a:gd name="T61" fmla="*/ 292 h 1438"/>
                <a:gd name="T62" fmla="*/ 15 w 1440"/>
                <a:gd name="T63" fmla="*/ 359 h 1438"/>
                <a:gd name="T64" fmla="*/ 2 w 1440"/>
                <a:gd name="T65" fmla="*/ 430 h 1438"/>
                <a:gd name="T66" fmla="*/ 0 w 1440"/>
                <a:gd name="T67" fmla="*/ 478 h 1438"/>
                <a:gd name="T68" fmla="*/ 2 w 1440"/>
                <a:gd name="T69" fmla="*/ 1008 h 1438"/>
                <a:gd name="T70" fmla="*/ 15 w 1440"/>
                <a:gd name="T71" fmla="*/ 1079 h 1438"/>
                <a:gd name="T72" fmla="*/ 37 w 1440"/>
                <a:gd name="T73" fmla="*/ 1146 h 1438"/>
                <a:gd name="T74" fmla="*/ 69 w 1440"/>
                <a:gd name="T75" fmla="*/ 1207 h 1438"/>
                <a:gd name="T76" fmla="*/ 109 w 1440"/>
                <a:gd name="T77" fmla="*/ 1263 h 1438"/>
                <a:gd name="T78" fmla="*/ 157 w 1440"/>
                <a:gd name="T79" fmla="*/ 1313 h 1438"/>
                <a:gd name="T80" fmla="*/ 211 w 1440"/>
                <a:gd name="T81" fmla="*/ 1357 h 1438"/>
                <a:gd name="T82" fmla="*/ 271 w 1440"/>
                <a:gd name="T83" fmla="*/ 1392 h 1438"/>
                <a:gd name="T84" fmla="*/ 336 w 1440"/>
                <a:gd name="T85" fmla="*/ 1417 h 1438"/>
                <a:gd name="T86" fmla="*/ 407 w 1440"/>
                <a:gd name="T87" fmla="*/ 1432 h 1438"/>
                <a:gd name="T88" fmla="*/ 480 w 1440"/>
                <a:gd name="T89" fmla="*/ 1438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40" h="1438">
                  <a:moveTo>
                    <a:pt x="480" y="1438"/>
                  </a:moveTo>
                  <a:lnTo>
                    <a:pt x="960" y="1438"/>
                  </a:lnTo>
                  <a:lnTo>
                    <a:pt x="985" y="1438"/>
                  </a:lnTo>
                  <a:lnTo>
                    <a:pt x="1008" y="1436"/>
                  </a:lnTo>
                  <a:lnTo>
                    <a:pt x="1033" y="1432"/>
                  </a:lnTo>
                  <a:lnTo>
                    <a:pt x="1056" y="1428"/>
                  </a:lnTo>
                  <a:lnTo>
                    <a:pt x="1079" y="1422"/>
                  </a:lnTo>
                  <a:lnTo>
                    <a:pt x="1102" y="1417"/>
                  </a:lnTo>
                  <a:lnTo>
                    <a:pt x="1125" y="1409"/>
                  </a:lnTo>
                  <a:lnTo>
                    <a:pt x="1146" y="1401"/>
                  </a:lnTo>
                  <a:lnTo>
                    <a:pt x="1167" y="1392"/>
                  </a:lnTo>
                  <a:lnTo>
                    <a:pt x="1188" y="1380"/>
                  </a:lnTo>
                  <a:lnTo>
                    <a:pt x="1207" y="1369"/>
                  </a:lnTo>
                  <a:lnTo>
                    <a:pt x="1227" y="1357"/>
                  </a:lnTo>
                  <a:lnTo>
                    <a:pt x="1246" y="1344"/>
                  </a:lnTo>
                  <a:lnTo>
                    <a:pt x="1265" y="1328"/>
                  </a:lnTo>
                  <a:lnTo>
                    <a:pt x="1282" y="1313"/>
                  </a:lnTo>
                  <a:lnTo>
                    <a:pt x="1298" y="1298"/>
                  </a:lnTo>
                  <a:lnTo>
                    <a:pt x="1315" y="1280"/>
                  </a:lnTo>
                  <a:lnTo>
                    <a:pt x="1330" y="1263"/>
                  </a:lnTo>
                  <a:lnTo>
                    <a:pt x="1344" y="1246"/>
                  </a:lnTo>
                  <a:lnTo>
                    <a:pt x="1357" y="1227"/>
                  </a:lnTo>
                  <a:lnTo>
                    <a:pt x="1369" y="1207"/>
                  </a:lnTo>
                  <a:lnTo>
                    <a:pt x="1380" y="1186"/>
                  </a:lnTo>
                  <a:lnTo>
                    <a:pt x="1392" y="1167"/>
                  </a:lnTo>
                  <a:lnTo>
                    <a:pt x="1401" y="1146"/>
                  </a:lnTo>
                  <a:lnTo>
                    <a:pt x="1409" y="1123"/>
                  </a:lnTo>
                  <a:lnTo>
                    <a:pt x="1417" y="1102"/>
                  </a:lnTo>
                  <a:lnTo>
                    <a:pt x="1424" y="1079"/>
                  </a:lnTo>
                  <a:lnTo>
                    <a:pt x="1428" y="1056"/>
                  </a:lnTo>
                  <a:lnTo>
                    <a:pt x="1434" y="1031"/>
                  </a:lnTo>
                  <a:lnTo>
                    <a:pt x="1436" y="1008"/>
                  </a:lnTo>
                  <a:lnTo>
                    <a:pt x="1438" y="983"/>
                  </a:lnTo>
                  <a:lnTo>
                    <a:pt x="1440" y="958"/>
                  </a:lnTo>
                  <a:lnTo>
                    <a:pt x="1440" y="478"/>
                  </a:lnTo>
                  <a:lnTo>
                    <a:pt x="1438" y="455"/>
                  </a:lnTo>
                  <a:lnTo>
                    <a:pt x="1436" y="430"/>
                  </a:lnTo>
                  <a:lnTo>
                    <a:pt x="1434" y="405"/>
                  </a:lnTo>
                  <a:lnTo>
                    <a:pt x="1428" y="382"/>
                  </a:lnTo>
                  <a:lnTo>
                    <a:pt x="1424" y="359"/>
                  </a:lnTo>
                  <a:lnTo>
                    <a:pt x="1417" y="336"/>
                  </a:lnTo>
                  <a:lnTo>
                    <a:pt x="1409" y="313"/>
                  </a:lnTo>
                  <a:lnTo>
                    <a:pt x="1401" y="292"/>
                  </a:lnTo>
                  <a:lnTo>
                    <a:pt x="1392" y="271"/>
                  </a:lnTo>
                  <a:lnTo>
                    <a:pt x="1380" y="250"/>
                  </a:lnTo>
                  <a:lnTo>
                    <a:pt x="1369" y="230"/>
                  </a:lnTo>
                  <a:lnTo>
                    <a:pt x="1357" y="211"/>
                  </a:lnTo>
                  <a:lnTo>
                    <a:pt x="1344" y="192"/>
                  </a:lnTo>
                  <a:lnTo>
                    <a:pt x="1330" y="173"/>
                  </a:lnTo>
                  <a:lnTo>
                    <a:pt x="1315" y="155"/>
                  </a:lnTo>
                  <a:lnTo>
                    <a:pt x="1298" y="140"/>
                  </a:lnTo>
                  <a:lnTo>
                    <a:pt x="1282" y="123"/>
                  </a:lnTo>
                  <a:lnTo>
                    <a:pt x="1265" y="109"/>
                  </a:lnTo>
                  <a:lnTo>
                    <a:pt x="1246" y="94"/>
                  </a:lnTo>
                  <a:lnTo>
                    <a:pt x="1227" y="81"/>
                  </a:lnTo>
                  <a:lnTo>
                    <a:pt x="1207" y="69"/>
                  </a:lnTo>
                  <a:lnTo>
                    <a:pt x="1188" y="58"/>
                  </a:lnTo>
                  <a:lnTo>
                    <a:pt x="1167" y="46"/>
                  </a:lnTo>
                  <a:lnTo>
                    <a:pt x="1146" y="36"/>
                  </a:lnTo>
                  <a:lnTo>
                    <a:pt x="1125" y="29"/>
                  </a:lnTo>
                  <a:lnTo>
                    <a:pt x="1102" y="21"/>
                  </a:lnTo>
                  <a:lnTo>
                    <a:pt x="1079" y="13"/>
                  </a:lnTo>
                  <a:lnTo>
                    <a:pt x="1056" y="10"/>
                  </a:lnTo>
                  <a:lnTo>
                    <a:pt x="1033" y="4"/>
                  </a:lnTo>
                  <a:lnTo>
                    <a:pt x="1008" y="2"/>
                  </a:lnTo>
                  <a:lnTo>
                    <a:pt x="985" y="0"/>
                  </a:lnTo>
                  <a:lnTo>
                    <a:pt x="960" y="0"/>
                  </a:lnTo>
                  <a:lnTo>
                    <a:pt x="960" y="0"/>
                  </a:lnTo>
                  <a:lnTo>
                    <a:pt x="480" y="0"/>
                  </a:lnTo>
                  <a:lnTo>
                    <a:pt x="455" y="0"/>
                  </a:lnTo>
                  <a:lnTo>
                    <a:pt x="430" y="2"/>
                  </a:lnTo>
                  <a:lnTo>
                    <a:pt x="407" y="4"/>
                  </a:lnTo>
                  <a:lnTo>
                    <a:pt x="382" y="10"/>
                  </a:lnTo>
                  <a:lnTo>
                    <a:pt x="359" y="13"/>
                  </a:lnTo>
                  <a:lnTo>
                    <a:pt x="336" y="21"/>
                  </a:lnTo>
                  <a:lnTo>
                    <a:pt x="315" y="29"/>
                  </a:lnTo>
                  <a:lnTo>
                    <a:pt x="292" y="36"/>
                  </a:lnTo>
                  <a:lnTo>
                    <a:pt x="271" y="46"/>
                  </a:lnTo>
                  <a:lnTo>
                    <a:pt x="252" y="58"/>
                  </a:lnTo>
                  <a:lnTo>
                    <a:pt x="230" y="69"/>
                  </a:lnTo>
                  <a:lnTo>
                    <a:pt x="211" y="81"/>
                  </a:lnTo>
                  <a:lnTo>
                    <a:pt x="192" y="94"/>
                  </a:lnTo>
                  <a:lnTo>
                    <a:pt x="175" y="109"/>
                  </a:lnTo>
                  <a:lnTo>
                    <a:pt x="157" y="123"/>
                  </a:lnTo>
                  <a:lnTo>
                    <a:pt x="140" y="140"/>
                  </a:lnTo>
                  <a:lnTo>
                    <a:pt x="125" y="155"/>
                  </a:lnTo>
                  <a:lnTo>
                    <a:pt x="109" y="173"/>
                  </a:lnTo>
                  <a:lnTo>
                    <a:pt x="94" y="192"/>
                  </a:lnTo>
                  <a:lnTo>
                    <a:pt x="81" y="211"/>
                  </a:lnTo>
                  <a:lnTo>
                    <a:pt x="69" y="230"/>
                  </a:lnTo>
                  <a:lnTo>
                    <a:pt x="58" y="250"/>
                  </a:lnTo>
                  <a:lnTo>
                    <a:pt x="46" y="271"/>
                  </a:lnTo>
                  <a:lnTo>
                    <a:pt x="37" y="292"/>
                  </a:lnTo>
                  <a:lnTo>
                    <a:pt x="29" y="313"/>
                  </a:lnTo>
                  <a:lnTo>
                    <a:pt x="21" y="336"/>
                  </a:lnTo>
                  <a:lnTo>
                    <a:pt x="15" y="359"/>
                  </a:lnTo>
                  <a:lnTo>
                    <a:pt x="10" y="382"/>
                  </a:lnTo>
                  <a:lnTo>
                    <a:pt x="6" y="405"/>
                  </a:lnTo>
                  <a:lnTo>
                    <a:pt x="2" y="430"/>
                  </a:lnTo>
                  <a:lnTo>
                    <a:pt x="0" y="455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958"/>
                  </a:lnTo>
                  <a:lnTo>
                    <a:pt x="0" y="983"/>
                  </a:lnTo>
                  <a:lnTo>
                    <a:pt x="2" y="1008"/>
                  </a:lnTo>
                  <a:lnTo>
                    <a:pt x="6" y="1031"/>
                  </a:lnTo>
                  <a:lnTo>
                    <a:pt x="10" y="1056"/>
                  </a:lnTo>
                  <a:lnTo>
                    <a:pt x="15" y="1079"/>
                  </a:lnTo>
                  <a:lnTo>
                    <a:pt x="21" y="1102"/>
                  </a:lnTo>
                  <a:lnTo>
                    <a:pt x="29" y="1123"/>
                  </a:lnTo>
                  <a:lnTo>
                    <a:pt x="37" y="1146"/>
                  </a:lnTo>
                  <a:lnTo>
                    <a:pt x="46" y="1167"/>
                  </a:lnTo>
                  <a:lnTo>
                    <a:pt x="58" y="1186"/>
                  </a:lnTo>
                  <a:lnTo>
                    <a:pt x="69" y="1207"/>
                  </a:lnTo>
                  <a:lnTo>
                    <a:pt x="81" y="1227"/>
                  </a:lnTo>
                  <a:lnTo>
                    <a:pt x="94" y="1246"/>
                  </a:lnTo>
                  <a:lnTo>
                    <a:pt x="109" y="1263"/>
                  </a:lnTo>
                  <a:lnTo>
                    <a:pt x="125" y="1280"/>
                  </a:lnTo>
                  <a:lnTo>
                    <a:pt x="140" y="1298"/>
                  </a:lnTo>
                  <a:lnTo>
                    <a:pt x="157" y="1313"/>
                  </a:lnTo>
                  <a:lnTo>
                    <a:pt x="175" y="1328"/>
                  </a:lnTo>
                  <a:lnTo>
                    <a:pt x="192" y="1344"/>
                  </a:lnTo>
                  <a:lnTo>
                    <a:pt x="211" y="1357"/>
                  </a:lnTo>
                  <a:lnTo>
                    <a:pt x="230" y="1369"/>
                  </a:lnTo>
                  <a:lnTo>
                    <a:pt x="252" y="1380"/>
                  </a:lnTo>
                  <a:lnTo>
                    <a:pt x="271" y="1392"/>
                  </a:lnTo>
                  <a:lnTo>
                    <a:pt x="292" y="1401"/>
                  </a:lnTo>
                  <a:lnTo>
                    <a:pt x="315" y="1409"/>
                  </a:lnTo>
                  <a:lnTo>
                    <a:pt x="336" y="1417"/>
                  </a:lnTo>
                  <a:lnTo>
                    <a:pt x="359" y="1422"/>
                  </a:lnTo>
                  <a:lnTo>
                    <a:pt x="382" y="1428"/>
                  </a:lnTo>
                  <a:lnTo>
                    <a:pt x="407" y="1432"/>
                  </a:lnTo>
                  <a:lnTo>
                    <a:pt x="430" y="1436"/>
                  </a:lnTo>
                  <a:lnTo>
                    <a:pt x="455" y="1438"/>
                  </a:lnTo>
                  <a:lnTo>
                    <a:pt x="480" y="1438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E61846"/>
                </a:gs>
                <a:gs pos="100000">
                  <a:srgbClr val="E61846">
                    <a:alpha val="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2540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862" y="10897412"/>
            <a:ext cx="576064" cy="743823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2702139" y="9132063"/>
            <a:ext cx="8593090" cy="981072"/>
          </a:xfrm>
          <a:prstGeom prst="roundRect">
            <a:avLst>
              <a:gd name="adj" fmla="val 5861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Все виды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нейрохирургических вмешательств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11411888" y="8082342"/>
            <a:ext cx="1446348" cy="1"/>
          </a:xfrm>
          <a:prstGeom prst="line">
            <a:avLst/>
          </a:prstGeom>
          <a:noFill/>
          <a:ln w="31750" cap="flat">
            <a:solidFill>
              <a:schemeClr val="accent1"/>
            </a:solidFill>
            <a:prstDash val="solid"/>
            <a:round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2690862" y="11010681"/>
            <a:ext cx="8721026" cy="517283"/>
          </a:xfrm>
          <a:prstGeom prst="roundRect">
            <a:avLst>
              <a:gd name="adj" fmla="val 5861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Трансплантация костного мозга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2984088" y="7790295"/>
            <a:ext cx="5915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Исключая лечение варикозного расширения вен 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flipH="1" flipV="1">
            <a:off x="11471920" y="11448993"/>
            <a:ext cx="1446348" cy="1"/>
          </a:xfrm>
          <a:prstGeom prst="line">
            <a:avLst/>
          </a:prstGeom>
          <a:noFill/>
          <a:ln w="31750" cap="flat">
            <a:solidFill>
              <a:schemeClr val="accent1"/>
            </a:solidFill>
            <a:prstDash val="solid"/>
            <a:round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Прямоугольник 42"/>
          <p:cNvSpPr/>
          <p:nvPr/>
        </p:nvSpPr>
        <p:spPr>
          <a:xfrm>
            <a:off x="12890722" y="10818440"/>
            <a:ext cx="103910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Самая дорогостоящая операция, летальность в РФ помощь по системе ОМС – 60%, летальность США/Европа – 10%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733510" y="11804574"/>
            <a:ext cx="182671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*Попросите у </a:t>
            </a:r>
            <a:r>
              <a:rPr lang="ru-RU" sz="2000" dirty="0" smtClean="0">
                <a:solidFill>
                  <a:srgbClr val="C00000"/>
                </a:solidFill>
                <a:latin typeface="KievitCyr-RegularSC" panose="02000503000000000000" pitchFamily="2" charset="-52"/>
                <a:cs typeface="Calibri"/>
              </a:rPr>
              <a:t>Вашего агента памятку «Список покрываемых заболеваний и состояний», если хотите ознакомиться с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полным перечнем покрываемых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диагнозов,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покрываемых в рамках программ.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2372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828891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22072-3A6C-46D1-A30D-404CC8003E20}" type="slidenum">
              <a: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BBBCBC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1828891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BBBCBC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726" y="0"/>
            <a:ext cx="12498388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220788" y="6004250"/>
            <a:ext cx="15687675" cy="3461688"/>
          </a:xfrm>
          <a:prstGeom prst="roundRect">
            <a:avLst>
              <a:gd name="adj" fmla="val 10323"/>
            </a:avLst>
          </a:prstGeom>
          <a:gradFill flip="none" rotWithShape="1">
            <a:gsLst>
              <a:gs pos="0">
                <a:schemeClr val="accent2"/>
              </a:gs>
              <a:gs pos="100000">
                <a:srgbClr val="961532"/>
              </a:gs>
            </a:gsLst>
            <a:lin ang="270000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ea typeface="+mn-ea"/>
              <a:cs typeface="Calibri"/>
              <a:sym typeface="Calibri"/>
            </a:endParaRPr>
          </a:p>
        </p:txBody>
      </p:sp>
      <p:sp>
        <p:nvSpPr>
          <p:cNvPr id="6" name="Freeform 324"/>
          <p:cNvSpPr>
            <a:spLocks noEditPoints="1"/>
          </p:cNvSpPr>
          <p:nvPr/>
        </p:nvSpPr>
        <p:spPr bwMode="auto">
          <a:xfrm>
            <a:off x="1997076" y="5746750"/>
            <a:ext cx="990600" cy="3976688"/>
          </a:xfrm>
          <a:custGeom>
            <a:avLst/>
            <a:gdLst>
              <a:gd name="T0" fmla="*/ 1204 w 1248"/>
              <a:gd name="T1" fmla="*/ 0 h 5011"/>
              <a:gd name="T2" fmla="*/ 628 w 1248"/>
              <a:gd name="T3" fmla="*/ 5011 h 5011"/>
              <a:gd name="T4" fmla="*/ 724 w 1248"/>
              <a:gd name="T5" fmla="*/ 5003 h 5011"/>
              <a:gd name="T6" fmla="*/ 817 w 1248"/>
              <a:gd name="T7" fmla="*/ 4983 h 5011"/>
              <a:gd name="T8" fmla="*/ 901 w 1248"/>
              <a:gd name="T9" fmla="*/ 4948 h 5011"/>
              <a:gd name="T10" fmla="*/ 980 w 1248"/>
              <a:gd name="T11" fmla="*/ 4905 h 5011"/>
              <a:gd name="T12" fmla="*/ 1049 w 1248"/>
              <a:gd name="T13" fmla="*/ 4848 h 5011"/>
              <a:gd name="T14" fmla="*/ 1111 w 1248"/>
              <a:gd name="T15" fmla="*/ 4784 h 5011"/>
              <a:gd name="T16" fmla="*/ 1160 w 1248"/>
              <a:gd name="T17" fmla="*/ 4711 h 5011"/>
              <a:gd name="T18" fmla="*/ 1201 w 1248"/>
              <a:gd name="T19" fmla="*/ 4633 h 5011"/>
              <a:gd name="T20" fmla="*/ 1230 w 1248"/>
              <a:gd name="T21" fmla="*/ 4547 h 5011"/>
              <a:gd name="T22" fmla="*/ 1246 w 1248"/>
              <a:gd name="T23" fmla="*/ 4457 h 5011"/>
              <a:gd name="T24" fmla="*/ 1248 w 1248"/>
              <a:gd name="T25" fmla="*/ 4364 h 5011"/>
              <a:gd name="T26" fmla="*/ 1237 w 1248"/>
              <a:gd name="T27" fmla="*/ 4277 h 5011"/>
              <a:gd name="T28" fmla="*/ 1212 w 1248"/>
              <a:gd name="T29" fmla="*/ 4191 h 5011"/>
              <a:gd name="T30" fmla="*/ 1175 w 1248"/>
              <a:gd name="T31" fmla="*/ 4112 h 5011"/>
              <a:gd name="T32" fmla="*/ 1129 w 1248"/>
              <a:gd name="T33" fmla="*/ 4039 h 5011"/>
              <a:gd name="T34" fmla="*/ 1071 w 1248"/>
              <a:gd name="T35" fmla="*/ 3974 h 5011"/>
              <a:gd name="T36" fmla="*/ 1004 w 1248"/>
              <a:gd name="T37" fmla="*/ 3917 h 5011"/>
              <a:gd name="T38" fmla="*/ 929 w 1248"/>
              <a:gd name="T39" fmla="*/ 3870 h 5011"/>
              <a:gd name="T40" fmla="*/ 847 w 1248"/>
              <a:gd name="T41" fmla="*/ 3833 h 5011"/>
              <a:gd name="T42" fmla="*/ 757 w 1248"/>
              <a:gd name="T43" fmla="*/ 3808 h 5011"/>
              <a:gd name="T44" fmla="*/ 660 w 1248"/>
              <a:gd name="T45" fmla="*/ 3797 h 5011"/>
              <a:gd name="T46" fmla="*/ 562 w 1248"/>
              <a:gd name="T47" fmla="*/ 3799 h 5011"/>
              <a:gd name="T48" fmla="*/ 465 w 1248"/>
              <a:gd name="T49" fmla="*/ 3815 h 5011"/>
              <a:gd name="T50" fmla="*/ 377 w 1248"/>
              <a:gd name="T51" fmla="*/ 3844 h 5011"/>
              <a:gd name="T52" fmla="*/ 295 w 1248"/>
              <a:gd name="T53" fmla="*/ 3884 h 5011"/>
              <a:gd name="T54" fmla="*/ 222 w 1248"/>
              <a:gd name="T55" fmla="*/ 3934 h 5011"/>
              <a:gd name="T56" fmla="*/ 157 w 1248"/>
              <a:gd name="T57" fmla="*/ 3994 h 5011"/>
              <a:gd name="T58" fmla="*/ 102 w 1248"/>
              <a:gd name="T59" fmla="*/ 4063 h 5011"/>
              <a:gd name="T60" fmla="*/ 58 w 1248"/>
              <a:gd name="T61" fmla="*/ 4138 h 5011"/>
              <a:gd name="T62" fmla="*/ 25 w 1248"/>
              <a:gd name="T63" fmla="*/ 4218 h 5011"/>
              <a:gd name="T64" fmla="*/ 5 w 1248"/>
              <a:gd name="T65" fmla="*/ 4306 h 5011"/>
              <a:gd name="T66" fmla="*/ 0 w 1248"/>
              <a:gd name="T67" fmla="*/ 4395 h 5011"/>
              <a:gd name="T68" fmla="*/ 5 w 1248"/>
              <a:gd name="T69" fmla="*/ 4488 h 5011"/>
              <a:gd name="T70" fmla="*/ 25 w 1248"/>
              <a:gd name="T71" fmla="*/ 4576 h 5011"/>
              <a:gd name="T72" fmla="*/ 58 w 1248"/>
              <a:gd name="T73" fmla="*/ 4660 h 5011"/>
              <a:gd name="T74" fmla="*/ 102 w 1248"/>
              <a:gd name="T75" fmla="*/ 4737 h 5011"/>
              <a:gd name="T76" fmla="*/ 157 w 1248"/>
              <a:gd name="T77" fmla="*/ 4806 h 5011"/>
              <a:gd name="T78" fmla="*/ 222 w 1248"/>
              <a:gd name="T79" fmla="*/ 4868 h 5011"/>
              <a:gd name="T80" fmla="*/ 295 w 1248"/>
              <a:gd name="T81" fmla="*/ 4921 h 5011"/>
              <a:gd name="T82" fmla="*/ 377 w 1248"/>
              <a:gd name="T83" fmla="*/ 4961 h 5011"/>
              <a:gd name="T84" fmla="*/ 465 w 1248"/>
              <a:gd name="T85" fmla="*/ 4990 h 5011"/>
              <a:gd name="T86" fmla="*/ 562 w 1248"/>
              <a:gd name="T87" fmla="*/ 5007 h 5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48" h="5011">
                <a:moveTo>
                  <a:pt x="228" y="3269"/>
                </a:moveTo>
                <a:lnTo>
                  <a:pt x="1020" y="3269"/>
                </a:lnTo>
                <a:lnTo>
                  <a:pt x="1204" y="0"/>
                </a:lnTo>
                <a:lnTo>
                  <a:pt x="51" y="0"/>
                </a:lnTo>
                <a:lnTo>
                  <a:pt x="228" y="3269"/>
                </a:lnTo>
                <a:close/>
                <a:moveTo>
                  <a:pt x="628" y="5011"/>
                </a:moveTo>
                <a:lnTo>
                  <a:pt x="660" y="5011"/>
                </a:lnTo>
                <a:lnTo>
                  <a:pt x="693" y="5007"/>
                </a:lnTo>
                <a:lnTo>
                  <a:pt x="724" y="5003"/>
                </a:lnTo>
                <a:lnTo>
                  <a:pt x="757" y="4998"/>
                </a:lnTo>
                <a:lnTo>
                  <a:pt x="786" y="4990"/>
                </a:lnTo>
                <a:lnTo>
                  <a:pt x="817" y="4983"/>
                </a:lnTo>
                <a:lnTo>
                  <a:pt x="847" y="4972"/>
                </a:lnTo>
                <a:lnTo>
                  <a:pt x="874" y="4961"/>
                </a:lnTo>
                <a:lnTo>
                  <a:pt x="901" y="4948"/>
                </a:lnTo>
                <a:lnTo>
                  <a:pt x="929" y="4936"/>
                </a:lnTo>
                <a:lnTo>
                  <a:pt x="954" y="4921"/>
                </a:lnTo>
                <a:lnTo>
                  <a:pt x="980" y="4905"/>
                </a:lnTo>
                <a:lnTo>
                  <a:pt x="1004" y="4886"/>
                </a:lnTo>
                <a:lnTo>
                  <a:pt x="1027" y="4868"/>
                </a:lnTo>
                <a:lnTo>
                  <a:pt x="1049" y="4848"/>
                </a:lnTo>
                <a:lnTo>
                  <a:pt x="1071" y="4828"/>
                </a:lnTo>
                <a:lnTo>
                  <a:pt x="1091" y="4806"/>
                </a:lnTo>
                <a:lnTo>
                  <a:pt x="1111" y="4784"/>
                </a:lnTo>
                <a:lnTo>
                  <a:pt x="1129" y="4760"/>
                </a:lnTo>
                <a:lnTo>
                  <a:pt x="1146" y="4737"/>
                </a:lnTo>
                <a:lnTo>
                  <a:pt x="1160" y="4711"/>
                </a:lnTo>
                <a:lnTo>
                  <a:pt x="1175" y="4686"/>
                </a:lnTo>
                <a:lnTo>
                  <a:pt x="1190" y="4660"/>
                </a:lnTo>
                <a:lnTo>
                  <a:pt x="1201" y="4633"/>
                </a:lnTo>
                <a:lnTo>
                  <a:pt x="1212" y="4605"/>
                </a:lnTo>
                <a:lnTo>
                  <a:pt x="1223" y="4576"/>
                </a:lnTo>
                <a:lnTo>
                  <a:pt x="1230" y="4547"/>
                </a:lnTo>
                <a:lnTo>
                  <a:pt x="1237" y="4518"/>
                </a:lnTo>
                <a:lnTo>
                  <a:pt x="1243" y="4488"/>
                </a:lnTo>
                <a:lnTo>
                  <a:pt x="1246" y="4457"/>
                </a:lnTo>
                <a:lnTo>
                  <a:pt x="1248" y="4426"/>
                </a:lnTo>
                <a:lnTo>
                  <a:pt x="1248" y="4395"/>
                </a:lnTo>
                <a:lnTo>
                  <a:pt x="1248" y="4364"/>
                </a:lnTo>
                <a:lnTo>
                  <a:pt x="1246" y="4335"/>
                </a:lnTo>
                <a:lnTo>
                  <a:pt x="1243" y="4306"/>
                </a:lnTo>
                <a:lnTo>
                  <a:pt x="1237" y="4277"/>
                </a:lnTo>
                <a:lnTo>
                  <a:pt x="1230" y="4248"/>
                </a:lnTo>
                <a:lnTo>
                  <a:pt x="1223" y="4218"/>
                </a:lnTo>
                <a:lnTo>
                  <a:pt x="1212" y="4191"/>
                </a:lnTo>
                <a:lnTo>
                  <a:pt x="1201" y="4164"/>
                </a:lnTo>
                <a:lnTo>
                  <a:pt x="1190" y="4138"/>
                </a:lnTo>
                <a:lnTo>
                  <a:pt x="1175" y="4112"/>
                </a:lnTo>
                <a:lnTo>
                  <a:pt x="1160" y="4087"/>
                </a:lnTo>
                <a:lnTo>
                  <a:pt x="1146" y="4063"/>
                </a:lnTo>
                <a:lnTo>
                  <a:pt x="1129" y="4039"/>
                </a:lnTo>
                <a:lnTo>
                  <a:pt x="1111" y="4016"/>
                </a:lnTo>
                <a:lnTo>
                  <a:pt x="1091" y="3994"/>
                </a:lnTo>
                <a:lnTo>
                  <a:pt x="1071" y="3974"/>
                </a:lnTo>
                <a:lnTo>
                  <a:pt x="1049" y="3954"/>
                </a:lnTo>
                <a:lnTo>
                  <a:pt x="1027" y="3934"/>
                </a:lnTo>
                <a:lnTo>
                  <a:pt x="1004" y="3917"/>
                </a:lnTo>
                <a:lnTo>
                  <a:pt x="980" y="3899"/>
                </a:lnTo>
                <a:lnTo>
                  <a:pt x="954" y="3884"/>
                </a:lnTo>
                <a:lnTo>
                  <a:pt x="929" y="3870"/>
                </a:lnTo>
                <a:lnTo>
                  <a:pt x="901" y="3855"/>
                </a:lnTo>
                <a:lnTo>
                  <a:pt x="874" y="3844"/>
                </a:lnTo>
                <a:lnTo>
                  <a:pt x="847" y="3833"/>
                </a:lnTo>
                <a:lnTo>
                  <a:pt x="817" y="3822"/>
                </a:lnTo>
                <a:lnTo>
                  <a:pt x="786" y="3815"/>
                </a:lnTo>
                <a:lnTo>
                  <a:pt x="757" y="3808"/>
                </a:lnTo>
                <a:lnTo>
                  <a:pt x="724" y="3802"/>
                </a:lnTo>
                <a:lnTo>
                  <a:pt x="693" y="3799"/>
                </a:lnTo>
                <a:lnTo>
                  <a:pt x="660" y="3797"/>
                </a:lnTo>
                <a:lnTo>
                  <a:pt x="628" y="3795"/>
                </a:lnTo>
                <a:lnTo>
                  <a:pt x="595" y="3797"/>
                </a:lnTo>
                <a:lnTo>
                  <a:pt x="562" y="3799"/>
                </a:lnTo>
                <a:lnTo>
                  <a:pt x="529" y="3802"/>
                </a:lnTo>
                <a:lnTo>
                  <a:pt x="496" y="3808"/>
                </a:lnTo>
                <a:lnTo>
                  <a:pt x="465" y="3815"/>
                </a:lnTo>
                <a:lnTo>
                  <a:pt x="436" y="3822"/>
                </a:lnTo>
                <a:lnTo>
                  <a:pt x="405" y="3833"/>
                </a:lnTo>
                <a:lnTo>
                  <a:pt x="377" y="3844"/>
                </a:lnTo>
                <a:lnTo>
                  <a:pt x="348" y="3855"/>
                </a:lnTo>
                <a:lnTo>
                  <a:pt x="321" y="3870"/>
                </a:lnTo>
                <a:lnTo>
                  <a:pt x="295" y="3884"/>
                </a:lnTo>
                <a:lnTo>
                  <a:pt x="270" y="3899"/>
                </a:lnTo>
                <a:lnTo>
                  <a:pt x="246" y="3917"/>
                </a:lnTo>
                <a:lnTo>
                  <a:pt x="222" y="3934"/>
                </a:lnTo>
                <a:lnTo>
                  <a:pt x="199" y="3954"/>
                </a:lnTo>
                <a:lnTo>
                  <a:pt x="177" y="3974"/>
                </a:lnTo>
                <a:lnTo>
                  <a:pt x="157" y="3994"/>
                </a:lnTo>
                <a:lnTo>
                  <a:pt x="138" y="4016"/>
                </a:lnTo>
                <a:lnTo>
                  <a:pt x="120" y="4039"/>
                </a:lnTo>
                <a:lnTo>
                  <a:pt x="102" y="4063"/>
                </a:lnTo>
                <a:lnTo>
                  <a:pt x="87" y="4087"/>
                </a:lnTo>
                <a:lnTo>
                  <a:pt x="73" y="4112"/>
                </a:lnTo>
                <a:lnTo>
                  <a:pt x="58" y="4138"/>
                </a:lnTo>
                <a:lnTo>
                  <a:pt x="47" y="4164"/>
                </a:lnTo>
                <a:lnTo>
                  <a:pt x="36" y="4191"/>
                </a:lnTo>
                <a:lnTo>
                  <a:pt x="25" y="4218"/>
                </a:lnTo>
                <a:lnTo>
                  <a:pt x="18" y="4248"/>
                </a:lnTo>
                <a:lnTo>
                  <a:pt x="11" y="4277"/>
                </a:lnTo>
                <a:lnTo>
                  <a:pt x="5" y="4306"/>
                </a:lnTo>
                <a:lnTo>
                  <a:pt x="1" y="4335"/>
                </a:lnTo>
                <a:lnTo>
                  <a:pt x="0" y="4364"/>
                </a:lnTo>
                <a:lnTo>
                  <a:pt x="0" y="4395"/>
                </a:lnTo>
                <a:lnTo>
                  <a:pt x="0" y="4426"/>
                </a:lnTo>
                <a:lnTo>
                  <a:pt x="1" y="4457"/>
                </a:lnTo>
                <a:lnTo>
                  <a:pt x="5" y="4488"/>
                </a:lnTo>
                <a:lnTo>
                  <a:pt x="11" y="4518"/>
                </a:lnTo>
                <a:lnTo>
                  <a:pt x="18" y="4547"/>
                </a:lnTo>
                <a:lnTo>
                  <a:pt x="25" y="4576"/>
                </a:lnTo>
                <a:lnTo>
                  <a:pt x="36" y="4605"/>
                </a:lnTo>
                <a:lnTo>
                  <a:pt x="47" y="4633"/>
                </a:lnTo>
                <a:lnTo>
                  <a:pt x="58" y="4660"/>
                </a:lnTo>
                <a:lnTo>
                  <a:pt x="73" y="4686"/>
                </a:lnTo>
                <a:lnTo>
                  <a:pt x="87" y="4711"/>
                </a:lnTo>
                <a:lnTo>
                  <a:pt x="102" y="4737"/>
                </a:lnTo>
                <a:lnTo>
                  <a:pt x="120" y="4760"/>
                </a:lnTo>
                <a:lnTo>
                  <a:pt x="138" y="4784"/>
                </a:lnTo>
                <a:lnTo>
                  <a:pt x="157" y="4806"/>
                </a:lnTo>
                <a:lnTo>
                  <a:pt x="177" y="4828"/>
                </a:lnTo>
                <a:lnTo>
                  <a:pt x="199" y="4848"/>
                </a:lnTo>
                <a:lnTo>
                  <a:pt x="222" y="4868"/>
                </a:lnTo>
                <a:lnTo>
                  <a:pt x="246" y="4886"/>
                </a:lnTo>
                <a:lnTo>
                  <a:pt x="270" y="4905"/>
                </a:lnTo>
                <a:lnTo>
                  <a:pt x="295" y="4921"/>
                </a:lnTo>
                <a:lnTo>
                  <a:pt x="321" y="4936"/>
                </a:lnTo>
                <a:lnTo>
                  <a:pt x="348" y="4948"/>
                </a:lnTo>
                <a:lnTo>
                  <a:pt x="377" y="4961"/>
                </a:lnTo>
                <a:lnTo>
                  <a:pt x="405" y="4972"/>
                </a:lnTo>
                <a:lnTo>
                  <a:pt x="436" y="4983"/>
                </a:lnTo>
                <a:lnTo>
                  <a:pt x="465" y="4990"/>
                </a:lnTo>
                <a:lnTo>
                  <a:pt x="496" y="4998"/>
                </a:lnTo>
                <a:lnTo>
                  <a:pt x="529" y="5003"/>
                </a:lnTo>
                <a:lnTo>
                  <a:pt x="562" y="5007"/>
                </a:lnTo>
                <a:lnTo>
                  <a:pt x="595" y="5011"/>
                </a:lnTo>
                <a:lnTo>
                  <a:pt x="628" y="501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cs typeface="Calibri"/>
              <a:sym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4045" y="1124503"/>
            <a:ext cx="13209736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Долечивание клиента по программе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65898" y="3870325"/>
            <a:ext cx="10068255" cy="132343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В рамках программы предусмотрена опция «долечивание»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74244" y="6921444"/>
            <a:ext cx="13182251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При окончании срока действия страхового полиса мы не бросаем своих клиентов </a:t>
            </a:r>
            <a:r>
              <a:rPr kumimoji="0" lang="ru-RU" sz="26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на полпути. Мы берем на себя обязательства по завершению назначенного врачом курса 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лечения, либо по согласованию с лечащим врачом предоставляем дополнительный, необходимый застрахованному курс лечения, или блок медицинских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процедур в течение 180</a:t>
            </a:r>
            <a:r>
              <a:rPr kumimoji="0" lang="ru-RU" sz="26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дней с момента окончания </a:t>
            </a:r>
            <a:r>
              <a:rPr kumimoji="0" lang="ru-RU" sz="2600" b="0" i="0" u="none" strike="noStrike" kern="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действия договора.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122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3"/>
          <a:stretch/>
        </p:blipFill>
        <p:spPr>
          <a:xfrm>
            <a:off x="12828141" y="0"/>
            <a:ext cx="12226735" cy="137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828891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22072-3A6C-46D1-A30D-404CC8003E20}" type="slidenum">
              <a: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BBBCBC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1828891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BBBCBC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18" name="Freeform 272"/>
          <p:cNvSpPr>
            <a:spLocks/>
          </p:cNvSpPr>
          <p:nvPr/>
        </p:nvSpPr>
        <p:spPr bwMode="auto">
          <a:xfrm>
            <a:off x="9027660" y="10583672"/>
            <a:ext cx="1628775" cy="1628775"/>
          </a:xfrm>
          <a:custGeom>
            <a:avLst/>
            <a:gdLst>
              <a:gd name="T0" fmla="*/ 1130 w 2052"/>
              <a:gd name="T1" fmla="*/ 2046 h 2051"/>
              <a:gd name="T2" fmla="*/ 1282 w 2052"/>
              <a:gd name="T3" fmla="*/ 2020 h 2051"/>
              <a:gd name="T4" fmla="*/ 1425 w 2052"/>
              <a:gd name="T5" fmla="*/ 1972 h 2051"/>
              <a:gd name="T6" fmla="*/ 1558 w 2052"/>
              <a:gd name="T7" fmla="*/ 1904 h 2051"/>
              <a:gd name="T8" fmla="*/ 1678 w 2052"/>
              <a:gd name="T9" fmla="*/ 1818 h 2051"/>
              <a:gd name="T10" fmla="*/ 1786 w 2052"/>
              <a:gd name="T11" fmla="*/ 1716 h 2051"/>
              <a:gd name="T12" fmla="*/ 1877 w 2052"/>
              <a:gd name="T13" fmla="*/ 1599 h 2051"/>
              <a:gd name="T14" fmla="*/ 1951 w 2052"/>
              <a:gd name="T15" fmla="*/ 1471 h 2051"/>
              <a:gd name="T16" fmla="*/ 2005 w 2052"/>
              <a:gd name="T17" fmla="*/ 1332 h 2051"/>
              <a:gd name="T18" fmla="*/ 2040 w 2052"/>
              <a:gd name="T19" fmla="*/ 1183 h 2051"/>
              <a:gd name="T20" fmla="*/ 2052 w 2052"/>
              <a:gd name="T21" fmla="*/ 1026 h 2051"/>
              <a:gd name="T22" fmla="*/ 2040 w 2052"/>
              <a:gd name="T23" fmla="*/ 870 h 2051"/>
              <a:gd name="T24" fmla="*/ 2005 w 2052"/>
              <a:gd name="T25" fmla="*/ 721 h 2051"/>
              <a:gd name="T26" fmla="*/ 1951 w 2052"/>
              <a:gd name="T27" fmla="*/ 582 h 2051"/>
              <a:gd name="T28" fmla="*/ 1877 w 2052"/>
              <a:gd name="T29" fmla="*/ 453 h 2051"/>
              <a:gd name="T30" fmla="*/ 1786 w 2052"/>
              <a:gd name="T31" fmla="*/ 337 h 2051"/>
              <a:gd name="T32" fmla="*/ 1678 w 2052"/>
              <a:gd name="T33" fmla="*/ 234 h 2051"/>
              <a:gd name="T34" fmla="*/ 1558 w 2052"/>
              <a:gd name="T35" fmla="*/ 149 h 2051"/>
              <a:gd name="T36" fmla="*/ 1425 w 2052"/>
              <a:gd name="T37" fmla="*/ 80 h 2051"/>
              <a:gd name="T38" fmla="*/ 1282 w 2052"/>
              <a:gd name="T39" fmla="*/ 32 h 2051"/>
              <a:gd name="T40" fmla="*/ 1130 w 2052"/>
              <a:gd name="T41" fmla="*/ 6 h 2051"/>
              <a:gd name="T42" fmla="*/ 973 w 2052"/>
              <a:gd name="T43" fmla="*/ 1 h 2051"/>
              <a:gd name="T44" fmla="*/ 819 w 2052"/>
              <a:gd name="T45" fmla="*/ 21 h 2051"/>
              <a:gd name="T46" fmla="*/ 673 w 2052"/>
              <a:gd name="T47" fmla="*/ 63 h 2051"/>
              <a:gd name="T48" fmla="*/ 537 w 2052"/>
              <a:gd name="T49" fmla="*/ 123 h 2051"/>
              <a:gd name="T50" fmla="*/ 412 w 2052"/>
              <a:gd name="T51" fmla="*/ 204 h 2051"/>
              <a:gd name="T52" fmla="*/ 301 w 2052"/>
              <a:gd name="T53" fmla="*/ 300 h 2051"/>
              <a:gd name="T54" fmla="*/ 204 w 2052"/>
              <a:gd name="T55" fmla="*/ 412 h 2051"/>
              <a:gd name="T56" fmla="*/ 124 w 2052"/>
              <a:gd name="T57" fmla="*/ 537 h 2051"/>
              <a:gd name="T58" fmla="*/ 62 w 2052"/>
              <a:gd name="T59" fmla="*/ 674 h 2051"/>
              <a:gd name="T60" fmla="*/ 21 w 2052"/>
              <a:gd name="T61" fmla="*/ 819 h 2051"/>
              <a:gd name="T62" fmla="*/ 2 w 2052"/>
              <a:gd name="T63" fmla="*/ 973 h 2051"/>
              <a:gd name="T64" fmla="*/ 5 w 2052"/>
              <a:gd name="T65" fmla="*/ 1131 h 2051"/>
              <a:gd name="T66" fmla="*/ 32 w 2052"/>
              <a:gd name="T67" fmla="*/ 1282 h 2051"/>
              <a:gd name="T68" fmla="*/ 81 w 2052"/>
              <a:gd name="T69" fmla="*/ 1425 h 2051"/>
              <a:gd name="T70" fmla="*/ 148 w 2052"/>
              <a:gd name="T71" fmla="*/ 1558 h 2051"/>
              <a:gd name="T72" fmla="*/ 234 w 2052"/>
              <a:gd name="T73" fmla="*/ 1679 h 2051"/>
              <a:gd name="T74" fmla="*/ 336 w 2052"/>
              <a:gd name="T75" fmla="*/ 1785 h 2051"/>
              <a:gd name="T76" fmla="*/ 452 w 2052"/>
              <a:gd name="T77" fmla="*/ 1877 h 2051"/>
              <a:gd name="T78" fmla="*/ 581 w 2052"/>
              <a:gd name="T79" fmla="*/ 1950 h 2051"/>
              <a:gd name="T80" fmla="*/ 721 w 2052"/>
              <a:gd name="T81" fmla="*/ 2006 h 2051"/>
              <a:gd name="T82" fmla="*/ 869 w 2052"/>
              <a:gd name="T83" fmla="*/ 2040 h 2051"/>
              <a:gd name="T84" fmla="*/ 1026 w 2052"/>
              <a:gd name="T85" fmla="*/ 2051 h 2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052" h="2051">
                <a:moveTo>
                  <a:pt x="1026" y="2051"/>
                </a:moveTo>
                <a:lnTo>
                  <a:pt x="1079" y="2050"/>
                </a:lnTo>
                <a:lnTo>
                  <a:pt x="1130" y="2046"/>
                </a:lnTo>
                <a:lnTo>
                  <a:pt x="1182" y="2040"/>
                </a:lnTo>
                <a:lnTo>
                  <a:pt x="1233" y="2031"/>
                </a:lnTo>
                <a:lnTo>
                  <a:pt x="1282" y="2020"/>
                </a:lnTo>
                <a:lnTo>
                  <a:pt x="1331" y="2006"/>
                </a:lnTo>
                <a:lnTo>
                  <a:pt x="1379" y="1990"/>
                </a:lnTo>
                <a:lnTo>
                  <a:pt x="1425" y="1972"/>
                </a:lnTo>
                <a:lnTo>
                  <a:pt x="1470" y="1950"/>
                </a:lnTo>
                <a:lnTo>
                  <a:pt x="1514" y="1928"/>
                </a:lnTo>
                <a:lnTo>
                  <a:pt x="1558" y="1904"/>
                </a:lnTo>
                <a:lnTo>
                  <a:pt x="1599" y="1877"/>
                </a:lnTo>
                <a:lnTo>
                  <a:pt x="1639" y="1848"/>
                </a:lnTo>
                <a:lnTo>
                  <a:pt x="1678" y="1818"/>
                </a:lnTo>
                <a:lnTo>
                  <a:pt x="1716" y="1785"/>
                </a:lnTo>
                <a:lnTo>
                  <a:pt x="1752" y="1751"/>
                </a:lnTo>
                <a:lnTo>
                  <a:pt x="1786" y="1716"/>
                </a:lnTo>
                <a:lnTo>
                  <a:pt x="1817" y="1679"/>
                </a:lnTo>
                <a:lnTo>
                  <a:pt x="1848" y="1640"/>
                </a:lnTo>
                <a:lnTo>
                  <a:pt x="1877" y="1599"/>
                </a:lnTo>
                <a:lnTo>
                  <a:pt x="1903" y="1558"/>
                </a:lnTo>
                <a:lnTo>
                  <a:pt x="1928" y="1515"/>
                </a:lnTo>
                <a:lnTo>
                  <a:pt x="1951" y="1471"/>
                </a:lnTo>
                <a:lnTo>
                  <a:pt x="1971" y="1425"/>
                </a:lnTo>
                <a:lnTo>
                  <a:pt x="1989" y="1378"/>
                </a:lnTo>
                <a:lnTo>
                  <a:pt x="2005" y="1332"/>
                </a:lnTo>
                <a:lnTo>
                  <a:pt x="2019" y="1282"/>
                </a:lnTo>
                <a:lnTo>
                  <a:pt x="2031" y="1233"/>
                </a:lnTo>
                <a:lnTo>
                  <a:pt x="2040" y="1183"/>
                </a:lnTo>
                <a:lnTo>
                  <a:pt x="2047" y="1131"/>
                </a:lnTo>
                <a:lnTo>
                  <a:pt x="2051" y="1079"/>
                </a:lnTo>
                <a:lnTo>
                  <a:pt x="2052" y="1026"/>
                </a:lnTo>
                <a:lnTo>
                  <a:pt x="2051" y="973"/>
                </a:lnTo>
                <a:lnTo>
                  <a:pt x="2047" y="921"/>
                </a:lnTo>
                <a:lnTo>
                  <a:pt x="2040" y="870"/>
                </a:lnTo>
                <a:lnTo>
                  <a:pt x="2031" y="819"/>
                </a:lnTo>
                <a:lnTo>
                  <a:pt x="2019" y="770"/>
                </a:lnTo>
                <a:lnTo>
                  <a:pt x="2005" y="721"/>
                </a:lnTo>
                <a:lnTo>
                  <a:pt x="1989" y="674"/>
                </a:lnTo>
                <a:lnTo>
                  <a:pt x="1971" y="627"/>
                </a:lnTo>
                <a:lnTo>
                  <a:pt x="1951" y="582"/>
                </a:lnTo>
                <a:lnTo>
                  <a:pt x="1928" y="537"/>
                </a:lnTo>
                <a:lnTo>
                  <a:pt x="1903" y="495"/>
                </a:lnTo>
                <a:lnTo>
                  <a:pt x="1877" y="453"/>
                </a:lnTo>
                <a:lnTo>
                  <a:pt x="1848" y="412"/>
                </a:lnTo>
                <a:lnTo>
                  <a:pt x="1817" y="373"/>
                </a:lnTo>
                <a:lnTo>
                  <a:pt x="1786" y="337"/>
                </a:lnTo>
                <a:lnTo>
                  <a:pt x="1752" y="300"/>
                </a:lnTo>
                <a:lnTo>
                  <a:pt x="1716" y="266"/>
                </a:lnTo>
                <a:lnTo>
                  <a:pt x="1678" y="234"/>
                </a:lnTo>
                <a:lnTo>
                  <a:pt x="1639" y="204"/>
                </a:lnTo>
                <a:lnTo>
                  <a:pt x="1599" y="175"/>
                </a:lnTo>
                <a:lnTo>
                  <a:pt x="1558" y="149"/>
                </a:lnTo>
                <a:lnTo>
                  <a:pt x="1514" y="123"/>
                </a:lnTo>
                <a:lnTo>
                  <a:pt x="1470" y="101"/>
                </a:lnTo>
                <a:lnTo>
                  <a:pt x="1425" y="80"/>
                </a:lnTo>
                <a:lnTo>
                  <a:pt x="1379" y="63"/>
                </a:lnTo>
                <a:lnTo>
                  <a:pt x="1331" y="46"/>
                </a:lnTo>
                <a:lnTo>
                  <a:pt x="1282" y="32"/>
                </a:lnTo>
                <a:lnTo>
                  <a:pt x="1233" y="21"/>
                </a:lnTo>
                <a:lnTo>
                  <a:pt x="1182" y="12"/>
                </a:lnTo>
                <a:lnTo>
                  <a:pt x="1130" y="6"/>
                </a:lnTo>
                <a:lnTo>
                  <a:pt x="1079" y="1"/>
                </a:lnTo>
                <a:lnTo>
                  <a:pt x="1026" y="0"/>
                </a:lnTo>
                <a:lnTo>
                  <a:pt x="973" y="1"/>
                </a:lnTo>
                <a:lnTo>
                  <a:pt x="921" y="6"/>
                </a:lnTo>
                <a:lnTo>
                  <a:pt x="869" y="12"/>
                </a:lnTo>
                <a:lnTo>
                  <a:pt x="819" y="21"/>
                </a:lnTo>
                <a:lnTo>
                  <a:pt x="769" y="32"/>
                </a:lnTo>
                <a:lnTo>
                  <a:pt x="721" y="46"/>
                </a:lnTo>
                <a:lnTo>
                  <a:pt x="673" y="63"/>
                </a:lnTo>
                <a:lnTo>
                  <a:pt x="627" y="80"/>
                </a:lnTo>
                <a:lnTo>
                  <a:pt x="581" y="101"/>
                </a:lnTo>
                <a:lnTo>
                  <a:pt x="537" y="123"/>
                </a:lnTo>
                <a:lnTo>
                  <a:pt x="494" y="149"/>
                </a:lnTo>
                <a:lnTo>
                  <a:pt x="452" y="175"/>
                </a:lnTo>
                <a:lnTo>
                  <a:pt x="412" y="204"/>
                </a:lnTo>
                <a:lnTo>
                  <a:pt x="373" y="234"/>
                </a:lnTo>
                <a:lnTo>
                  <a:pt x="336" y="266"/>
                </a:lnTo>
                <a:lnTo>
                  <a:pt x="301" y="300"/>
                </a:lnTo>
                <a:lnTo>
                  <a:pt x="267" y="337"/>
                </a:lnTo>
                <a:lnTo>
                  <a:pt x="234" y="373"/>
                </a:lnTo>
                <a:lnTo>
                  <a:pt x="204" y="412"/>
                </a:lnTo>
                <a:lnTo>
                  <a:pt x="175" y="453"/>
                </a:lnTo>
                <a:lnTo>
                  <a:pt x="148" y="495"/>
                </a:lnTo>
                <a:lnTo>
                  <a:pt x="124" y="537"/>
                </a:lnTo>
                <a:lnTo>
                  <a:pt x="101" y="582"/>
                </a:lnTo>
                <a:lnTo>
                  <a:pt x="81" y="627"/>
                </a:lnTo>
                <a:lnTo>
                  <a:pt x="62" y="674"/>
                </a:lnTo>
                <a:lnTo>
                  <a:pt x="46" y="721"/>
                </a:lnTo>
                <a:lnTo>
                  <a:pt x="32" y="770"/>
                </a:lnTo>
                <a:lnTo>
                  <a:pt x="21" y="819"/>
                </a:lnTo>
                <a:lnTo>
                  <a:pt x="12" y="870"/>
                </a:lnTo>
                <a:lnTo>
                  <a:pt x="5" y="921"/>
                </a:lnTo>
                <a:lnTo>
                  <a:pt x="2" y="973"/>
                </a:lnTo>
                <a:lnTo>
                  <a:pt x="0" y="1026"/>
                </a:lnTo>
                <a:lnTo>
                  <a:pt x="2" y="1079"/>
                </a:lnTo>
                <a:lnTo>
                  <a:pt x="5" y="1131"/>
                </a:lnTo>
                <a:lnTo>
                  <a:pt x="12" y="1183"/>
                </a:lnTo>
                <a:lnTo>
                  <a:pt x="21" y="1233"/>
                </a:lnTo>
                <a:lnTo>
                  <a:pt x="32" y="1282"/>
                </a:lnTo>
                <a:lnTo>
                  <a:pt x="46" y="1332"/>
                </a:lnTo>
                <a:lnTo>
                  <a:pt x="62" y="1378"/>
                </a:lnTo>
                <a:lnTo>
                  <a:pt x="81" y="1425"/>
                </a:lnTo>
                <a:lnTo>
                  <a:pt x="101" y="1471"/>
                </a:lnTo>
                <a:lnTo>
                  <a:pt x="124" y="1515"/>
                </a:lnTo>
                <a:lnTo>
                  <a:pt x="148" y="1558"/>
                </a:lnTo>
                <a:lnTo>
                  <a:pt x="175" y="1599"/>
                </a:lnTo>
                <a:lnTo>
                  <a:pt x="204" y="1640"/>
                </a:lnTo>
                <a:lnTo>
                  <a:pt x="234" y="1679"/>
                </a:lnTo>
                <a:lnTo>
                  <a:pt x="267" y="1716"/>
                </a:lnTo>
                <a:lnTo>
                  <a:pt x="301" y="1751"/>
                </a:lnTo>
                <a:lnTo>
                  <a:pt x="336" y="1785"/>
                </a:lnTo>
                <a:lnTo>
                  <a:pt x="373" y="1818"/>
                </a:lnTo>
                <a:lnTo>
                  <a:pt x="412" y="1848"/>
                </a:lnTo>
                <a:lnTo>
                  <a:pt x="452" y="1877"/>
                </a:lnTo>
                <a:lnTo>
                  <a:pt x="494" y="1904"/>
                </a:lnTo>
                <a:lnTo>
                  <a:pt x="537" y="1928"/>
                </a:lnTo>
                <a:lnTo>
                  <a:pt x="581" y="1950"/>
                </a:lnTo>
                <a:lnTo>
                  <a:pt x="627" y="1972"/>
                </a:lnTo>
                <a:lnTo>
                  <a:pt x="673" y="1990"/>
                </a:lnTo>
                <a:lnTo>
                  <a:pt x="721" y="2006"/>
                </a:lnTo>
                <a:lnTo>
                  <a:pt x="769" y="2020"/>
                </a:lnTo>
                <a:lnTo>
                  <a:pt x="819" y="2031"/>
                </a:lnTo>
                <a:lnTo>
                  <a:pt x="869" y="2040"/>
                </a:lnTo>
                <a:lnTo>
                  <a:pt x="921" y="2046"/>
                </a:lnTo>
                <a:lnTo>
                  <a:pt x="973" y="2050"/>
                </a:lnTo>
                <a:lnTo>
                  <a:pt x="1026" y="20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cs typeface="Calibri"/>
              <a:sym typeface="Calibri"/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10421975" y="0"/>
            <a:ext cx="4933795" cy="13716000"/>
          </a:xfrm>
          <a:prstGeom prst="triangl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ea typeface="+mn-ea"/>
              <a:cs typeface="Calibri"/>
              <a:sym typeface="Calibri"/>
            </a:endParaRPr>
          </a:p>
        </p:txBody>
      </p:sp>
      <p:sp>
        <p:nvSpPr>
          <p:cNvPr id="22" name="Freeform 276"/>
          <p:cNvSpPr>
            <a:spLocks/>
          </p:cNvSpPr>
          <p:nvPr/>
        </p:nvSpPr>
        <p:spPr bwMode="auto">
          <a:xfrm>
            <a:off x="9111798" y="10667810"/>
            <a:ext cx="1458913" cy="1460500"/>
          </a:xfrm>
          <a:custGeom>
            <a:avLst/>
            <a:gdLst>
              <a:gd name="T0" fmla="*/ 1014 w 1839"/>
              <a:gd name="T1" fmla="*/ 1833 h 1838"/>
              <a:gd name="T2" fmla="*/ 1149 w 1839"/>
              <a:gd name="T3" fmla="*/ 1809 h 1838"/>
              <a:gd name="T4" fmla="*/ 1277 w 1839"/>
              <a:gd name="T5" fmla="*/ 1765 h 1838"/>
              <a:gd name="T6" fmla="*/ 1397 w 1839"/>
              <a:gd name="T7" fmla="*/ 1704 h 1838"/>
              <a:gd name="T8" fmla="*/ 1504 w 1839"/>
              <a:gd name="T9" fmla="*/ 1627 h 1838"/>
              <a:gd name="T10" fmla="*/ 1600 w 1839"/>
              <a:gd name="T11" fmla="*/ 1537 h 1838"/>
              <a:gd name="T12" fmla="*/ 1682 w 1839"/>
              <a:gd name="T13" fmla="*/ 1433 h 1838"/>
              <a:gd name="T14" fmla="*/ 1748 w 1839"/>
              <a:gd name="T15" fmla="*/ 1317 h 1838"/>
              <a:gd name="T16" fmla="*/ 1797 w 1839"/>
              <a:gd name="T17" fmla="*/ 1192 h 1838"/>
              <a:gd name="T18" fmla="*/ 1829 w 1839"/>
              <a:gd name="T19" fmla="*/ 1059 h 1838"/>
              <a:gd name="T20" fmla="*/ 1839 w 1839"/>
              <a:gd name="T21" fmla="*/ 919 h 1838"/>
              <a:gd name="T22" fmla="*/ 1829 w 1839"/>
              <a:gd name="T23" fmla="*/ 779 h 1838"/>
              <a:gd name="T24" fmla="*/ 1797 w 1839"/>
              <a:gd name="T25" fmla="*/ 645 h 1838"/>
              <a:gd name="T26" fmla="*/ 1748 w 1839"/>
              <a:gd name="T27" fmla="*/ 520 h 1838"/>
              <a:gd name="T28" fmla="*/ 1682 w 1839"/>
              <a:gd name="T29" fmla="*/ 405 h 1838"/>
              <a:gd name="T30" fmla="*/ 1600 w 1839"/>
              <a:gd name="T31" fmla="*/ 302 h 1838"/>
              <a:gd name="T32" fmla="*/ 1504 w 1839"/>
              <a:gd name="T33" fmla="*/ 209 h 1838"/>
              <a:gd name="T34" fmla="*/ 1397 w 1839"/>
              <a:gd name="T35" fmla="*/ 134 h 1838"/>
              <a:gd name="T36" fmla="*/ 1277 w 1839"/>
              <a:gd name="T37" fmla="*/ 72 h 1838"/>
              <a:gd name="T38" fmla="*/ 1149 w 1839"/>
              <a:gd name="T39" fmla="*/ 29 h 1838"/>
              <a:gd name="T40" fmla="*/ 1014 w 1839"/>
              <a:gd name="T41" fmla="*/ 5 h 1838"/>
              <a:gd name="T42" fmla="*/ 873 w 1839"/>
              <a:gd name="T43" fmla="*/ 1 h 1838"/>
              <a:gd name="T44" fmla="*/ 735 w 1839"/>
              <a:gd name="T45" fmla="*/ 19 h 1838"/>
              <a:gd name="T46" fmla="*/ 604 w 1839"/>
              <a:gd name="T47" fmla="*/ 55 h 1838"/>
              <a:gd name="T48" fmla="*/ 482 w 1839"/>
              <a:gd name="T49" fmla="*/ 111 h 1838"/>
              <a:gd name="T50" fmla="*/ 370 w 1839"/>
              <a:gd name="T51" fmla="*/ 183 h 1838"/>
              <a:gd name="T52" fmla="*/ 271 w 1839"/>
              <a:gd name="T53" fmla="*/ 269 h 1838"/>
              <a:gd name="T54" fmla="*/ 184 w 1839"/>
              <a:gd name="T55" fmla="*/ 369 h 1838"/>
              <a:gd name="T56" fmla="*/ 112 w 1839"/>
              <a:gd name="T57" fmla="*/ 481 h 1838"/>
              <a:gd name="T58" fmla="*/ 57 w 1839"/>
              <a:gd name="T59" fmla="*/ 603 h 1838"/>
              <a:gd name="T60" fmla="*/ 19 w 1839"/>
              <a:gd name="T61" fmla="*/ 733 h 1838"/>
              <a:gd name="T62" fmla="*/ 2 w 1839"/>
              <a:gd name="T63" fmla="*/ 871 h 1838"/>
              <a:gd name="T64" fmla="*/ 5 w 1839"/>
              <a:gd name="T65" fmla="*/ 1013 h 1838"/>
              <a:gd name="T66" fmla="*/ 29 w 1839"/>
              <a:gd name="T67" fmla="*/ 1149 h 1838"/>
              <a:gd name="T68" fmla="*/ 74 w 1839"/>
              <a:gd name="T69" fmla="*/ 1276 h 1838"/>
              <a:gd name="T70" fmla="*/ 134 w 1839"/>
              <a:gd name="T71" fmla="*/ 1395 h 1838"/>
              <a:gd name="T72" fmla="*/ 211 w 1839"/>
              <a:gd name="T73" fmla="*/ 1504 h 1838"/>
              <a:gd name="T74" fmla="*/ 302 w 1839"/>
              <a:gd name="T75" fmla="*/ 1600 h 1838"/>
              <a:gd name="T76" fmla="*/ 406 w 1839"/>
              <a:gd name="T77" fmla="*/ 1681 h 1838"/>
              <a:gd name="T78" fmla="*/ 522 w 1839"/>
              <a:gd name="T79" fmla="*/ 1747 h 1838"/>
              <a:gd name="T80" fmla="*/ 647 w 1839"/>
              <a:gd name="T81" fmla="*/ 1797 h 1838"/>
              <a:gd name="T82" fmla="*/ 779 w 1839"/>
              <a:gd name="T83" fmla="*/ 1827 h 1838"/>
              <a:gd name="T84" fmla="*/ 920 w 1839"/>
              <a:gd name="T85" fmla="*/ 1838 h 1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839" h="1838">
                <a:moveTo>
                  <a:pt x="920" y="1838"/>
                </a:moveTo>
                <a:lnTo>
                  <a:pt x="968" y="1837"/>
                </a:lnTo>
                <a:lnTo>
                  <a:pt x="1014" y="1833"/>
                </a:lnTo>
                <a:lnTo>
                  <a:pt x="1060" y="1827"/>
                </a:lnTo>
                <a:lnTo>
                  <a:pt x="1105" y="1819"/>
                </a:lnTo>
                <a:lnTo>
                  <a:pt x="1149" y="1809"/>
                </a:lnTo>
                <a:lnTo>
                  <a:pt x="1194" y="1797"/>
                </a:lnTo>
                <a:lnTo>
                  <a:pt x="1235" y="1782"/>
                </a:lnTo>
                <a:lnTo>
                  <a:pt x="1277" y="1765"/>
                </a:lnTo>
                <a:lnTo>
                  <a:pt x="1319" y="1747"/>
                </a:lnTo>
                <a:lnTo>
                  <a:pt x="1358" y="1727"/>
                </a:lnTo>
                <a:lnTo>
                  <a:pt x="1397" y="1704"/>
                </a:lnTo>
                <a:lnTo>
                  <a:pt x="1434" y="1681"/>
                </a:lnTo>
                <a:lnTo>
                  <a:pt x="1470" y="1655"/>
                </a:lnTo>
                <a:lnTo>
                  <a:pt x="1504" y="1627"/>
                </a:lnTo>
                <a:lnTo>
                  <a:pt x="1538" y="1600"/>
                </a:lnTo>
                <a:lnTo>
                  <a:pt x="1570" y="1568"/>
                </a:lnTo>
                <a:lnTo>
                  <a:pt x="1600" y="1537"/>
                </a:lnTo>
                <a:lnTo>
                  <a:pt x="1629" y="1504"/>
                </a:lnTo>
                <a:lnTo>
                  <a:pt x="1656" y="1468"/>
                </a:lnTo>
                <a:lnTo>
                  <a:pt x="1682" y="1433"/>
                </a:lnTo>
                <a:lnTo>
                  <a:pt x="1706" y="1395"/>
                </a:lnTo>
                <a:lnTo>
                  <a:pt x="1728" y="1357"/>
                </a:lnTo>
                <a:lnTo>
                  <a:pt x="1748" y="1317"/>
                </a:lnTo>
                <a:lnTo>
                  <a:pt x="1767" y="1276"/>
                </a:lnTo>
                <a:lnTo>
                  <a:pt x="1783" y="1235"/>
                </a:lnTo>
                <a:lnTo>
                  <a:pt x="1797" y="1192"/>
                </a:lnTo>
                <a:lnTo>
                  <a:pt x="1810" y="1149"/>
                </a:lnTo>
                <a:lnTo>
                  <a:pt x="1820" y="1105"/>
                </a:lnTo>
                <a:lnTo>
                  <a:pt x="1829" y="1059"/>
                </a:lnTo>
                <a:lnTo>
                  <a:pt x="1834" y="1013"/>
                </a:lnTo>
                <a:lnTo>
                  <a:pt x="1838" y="966"/>
                </a:lnTo>
                <a:lnTo>
                  <a:pt x="1839" y="919"/>
                </a:lnTo>
                <a:lnTo>
                  <a:pt x="1838" y="871"/>
                </a:lnTo>
                <a:lnTo>
                  <a:pt x="1834" y="824"/>
                </a:lnTo>
                <a:lnTo>
                  <a:pt x="1829" y="779"/>
                </a:lnTo>
                <a:lnTo>
                  <a:pt x="1820" y="733"/>
                </a:lnTo>
                <a:lnTo>
                  <a:pt x="1810" y="689"/>
                </a:lnTo>
                <a:lnTo>
                  <a:pt x="1797" y="645"/>
                </a:lnTo>
                <a:lnTo>
                  <a:pt x="1783" y="603"/>
                </a:lnTo>
                <a:lnTo>
                  <a:pt x="1767" y="562"/>
                </a:lnTo>
                <a:lnTo>
                  <a:pt x="1748" y="520"/>
                </a:lnTo>
                <a:lnTo>
                  <a:pt x="1728" y="481"/>
                </a:lnTo>
                <a:lnTo>
                  <a:pt x="1706" y="443"/>
                </a:lnTo>
                <a:lnTo>
                  <a:pt x="1682" y="405"/>
                </a:lnTo>
                <a:lnTo>
                  <a:pt x="1656" y="369"/>
                </a:lnTo>
                <a:lnTo>
                  <a:pt x="1629" y="334"/>
                </a:lnTo>
                <a:lnTo>
                  <a:pt x="1600" y="302"/>
                </a:lnTo>
                <a:lnTo>
                  <a:pt x="1570" y="269"/>
                </a:lnTo>
                <a:lnTo>
                  <a:pt x="1538" y="239"/>
                </a:lnTo>
                <a:lnTo>
                  <a:pt x="1504" y="209"/>
                </a:lnTo>
                <a:lnTo>
                  <a:pt x="1470" y="183"/>
                </a:lnTo>
                <a:lnTo>
                  <a:pt x="1434" y="156"/>
                </a:lnTo>
                <a:lnTo>
                  <a:pt x="1397" y="134"/>
                </a:lnTo>
                <a:lnTo>
                  <a:pt x="1358" y="111"/>
                </a:lnTo>
                <a:lnTo>
                  <a:pt x="1319" y="91"/>
                </a:lnTo>
                <a:lnTo>
                  <a:pt x="1277" y="72"/>
                </a:lnTo>
                <a:lnTo>
                  <a:pt x="1235" y="55"/>
                </a:lnTo>
                <a:lnTo>
                  <a:pt x="1194" y="42"/>
                </a:lnTo>
                <a:lnTo>
                  <a:pt x="1149" y="29"/>
                </a:lnTo>
                <a:lnTo>
                  <a:pt x="1105" y="19"/>
                </a:lnTo>
                <a:lnTo>
                  <a:pt x="1060" y="11"/>
                </a:lnTo>
                <a:lnTo>
                  <a:pt x="1014" y="5"/>
                </a:lnTo>
                <a:lnTo>
                  <a:pt x="968" y="1"/>
                </a:lnTo>
                <a:lnTo>
                  <a:pt x="920" y="0"/>
                </a:lnTo>
                <a:lnTo>
                  <a:pt x="873" y="1"/>
                </a:lnTo>
                <a:lnTo>
                  <a:pt x="826" y="5"/>
                </a:lnTo>
                <a:lnTo>
                  <a:pt x="779" y="11"/>
                </a:lnTo>
                <a:lnTo>
                  <a:pt x="735" y="19"/>
                </a:lnTo>
                <a:lnTo>
                  <a:pt x="690" y="29"/>
                </a:lnTo>
                <a:lnTo>
                  <a:pt x="647" y="42"/>
                </a:lnTo>
                <a:lnTo>
                  <a:pt x="604" y="55"/>
                </a:lnTo>
                <a:lnTo>
                  <a:pt x="562" y="72"/>
                </a:lnTo>
                <a:lnTo>
                  <a:pt x="522" y="91"/>
                </a:lnTo>
                <a:lnTo>
                  <a:pt x="482" y="111"/>
                </a:lnTo>
                <a:lnTo>
                  <a:pt x="444" y="134"/>
                </a:lnTo>
                <a:lnTo>
                  <a:pt x="406" y="156"/>
                </a:lnTo>
                <a:lnTo>
                  <a:pt x="370" y="183"/>
                </a:lnTo>
                <a:lnTo>
                  <a:pt x="335" y="209"/>
                </a:lnTo>
                <a:lnTo>
                  <a:pt x="302" y="239"/>
                </a:lnTo>
                <a:lnTo>
                  <a:pt x="271" y="269"/>
                </a:lnTo>
                <a:lnTo>
                  <a:pt x="239" y="302"/>
                </a:lnTo>
                <a:lnTo>
                  <a:pt x="211" y="334"/>
                </a:lnTo>
                <a:lnTo>
                  <a:pt x="184" y="369"/>
                </a:lnTo>
                <a:lnTo>
                  <a:pt x="158" y="405"/>
                </a:lnTo>
                <a:lnTo>
                  <a:pt x="134" y="443"/>
                </a:lnTo>
                <a:lnTo>
                  <a:pt x="112" y="481"/>
                </a:lnTo>
                <a:lnTo>
                  <a:pt x="91" y="520"/>
                </a:lnTo>
                <a:lnTo>
                  <a:pt x="74" y="562"/>
                </a:lnTo>
                <a:lnTo>
                  <a:pt x="57" y="603"/>
                </a:lnTo>
                <a:lnTo>
                  <a:pt x="42" y="645"/>
                </a:lnTo>
                <a:lnTo>
                  <a:pt x="29" y="689"/>
                </a:lnTo>
                <a:lnTo>
                  <a:pt x="19" y="733"/>
                </a:lnTo>
                <a:lnTo>
                  <a:pt x="12" y="779"/>
                </a:lnTo>
                <a:lnTo>
                  <a:pt x="5" y="824"/>
                </a:lnTo>
                <a:lnTo>
                  <a:pt x="2" y="871"/>
                </a:lnTo>
                <a:lnTo>
                  <a:pt x="0" y="919"/>
                </a:lnTo>
                <a:lnTo>
                  <a:pt x="2" y="966"/>
                </a:lnTo>
                <a:lnTo>
                  <a:pt x="5" y="1013"/>
                </a:lnTo>
                <a:lnTo>
                  <a:pt x="12" y="1059"/>
                </a:lnTo>
                <a:lnTo>
                  <a:pt x="19" y="1105"/>
                </a:lnTo>
                <a:lnTo>
                  <a:pt x="29" y="1149"/>
                </a:lnTo>
                <a:lnTo>
                  <a:pt x="42" y="1192"/>
                </a:lnTo>
                <a:lnTo>
                  <a:pt x="57" y="1235"/>
                </a:lnTo>
                <a:lnTo>
                  <a:pt x="74" y="1276"/>
                </a:lnTo>
                <a:lnTo>
                  <a:pt x="91" y="1317"/>
                </a:lnTo>
                <a:lnTo>
                  <a:pt x="112" y="1357"/>
                </a:lnTo>
                <a:lnTo>
                  <a:pt x="134" y="1395"/>
                </a:lnTo>
                <a:lnTo>
                  <a:pt x="158" y="1433"/>
                </a:lnTo>
                <a:lnTo>
                  <a:pt x="184" y="1468"/>
                </a:lnTo>
                <a:lnTo>
                  <a:pt x="211" y="1504"/>
                </a:lnTo>
                <a:lnTo>
                  <a:pt x="239" y="1537"/>
                </a:lnTo>
                <a:lnTo>
                  <a:pt x="271" y="1568"/>
                </a:lnTo>
                <a:lnTo>
                  <a:pt x="302" y="1600"/>
                </a:lnTo>
                <a:lnTo>
                  <a:pt x="335" y="1627"/>
                </a:lnTo>
                <a:lnTo>
                  <a:pt x="370" y="1655"/>
                </a:lnTo>
                <a:lnTo>
                  <a:pt x="406" y="1681"/>
                </a:lnTo>
                <a:lnTo>
                  <a:pt x="444" y="1704"/>
                </a:lnTo>
                <a:lnTo>
                  <a:pt x="482" y="1727"/>
                </a:lnTo>
                <a:lnTo>
                  <a:pt x="522" y="1747"/>
                </a:lnTo>
                <a:lnTo>
                  <a:pt x="562" y="1765"/>
                </a:lnTo>
                <a:lnTo>
                  <a:pt x="604" y="1782"/>
                </a:lnTo>
                <a:lnTo>
                  <a:pt x="647" y="1797"/>
                </a:lnTo>
                <a:lnTo>
                  <a:pt x="690" y="1809"/>
                </a:lnTo>
                <a:lnTo>
                  <a:pt x="735" y="1819"/>
                </a:lnTo>
                <a:lnTo>
                  <a:pt x="779" y="1827"/>
                </a:lnTo>
                <a:lnTo>
                  <a:pt x="826" y="1833"/>
                </a:lnTo>
                <a:lnTo>
                  <a:pt x="873" y="1837"/>
                </a:lnTo>
                <a:lnTo>
                  <a:pt x="920" y="18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cs typeface="Calibri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2869" y="4312911"/>
            <a:ext cx="13209736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АльфаСИНОПСИС</a:t>
            </a:r>
            <a:endParaRPr kumimoji="0" lang="ru-RU" sz="7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600" b="1" dirty="0" smtClean="0">
                <a:solidFill>
                  <a:srgbClr val="C00000"/>
                </a:solidFill>
                <a:latin typeface="KievitCyr-RegularSC" panose="02000503000000000000" pitchFamily="2" charset="-52"/>
                <a:cs typeface="Calibri"/>
              </a:rPr>
              <a:t>Наполнение программ</a:t>
            </a:r>
            <a:endParaRPr kumimoji="0" lang="ru-RU" sz="7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478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203000" y="2754348"/>
            <a:ext cx="21978000" cy="8917200"/>
          </a:xfrm>
          <a:prstGeom prst="roundRect">
            <a:avLst>
              <a:gd name="adj" fmla="val 1876"/>
            </a:avLst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165100" dist="38100" dir="54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1203000" y="2754348"/>
            <a:ext cx="21978000" cy="587367"/>
          </a:xfrm>
          <a:prstGeom prst="round2SameRect">
            <a:avLst>
              <a:gd name="adj1" fmla="val 28300"/>
              <a:gd name="adj2" fmla="val 0"/>
            </a:avLst>
          </a:prstGeom>
          <a:gradFill>
            <a:gsLst>
              <a:gs pos="0">
                <a:schemeClr val="accent2"/>
              </a:gs>
              <a:gs pos="100000">
                <a:srgbClr val="961532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4044" y="1141128"/>
            <a:ext cx="2047899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en-US" sz="7600" b="1" dirty="0">
                <a:solidFill>
                  <a:schemeClr val="accent2"/>
                </a:solidFill>
                <a:latin typeface="KievitCyr-RegularSC" panose="02000503000000000000" pitchFamily="2" charset="-52"/>
              </a:rPr>
              <a:t>A</a:t>
            </a:r>
            <a:r>
              <a:rPr lang="ru-RU" sz="7600" b="1" dirty="0" err="1">
                <a:solidFill>
                  <a:schemeClr val="accent2"/>
                </a:solidFill>
                <a:latin typeface="KievitCyr-RegularSC" panose="02000503000000000000" pitchFamily="2" charset="-52"/>
              </a:rPr>
              <a:t>льфаСИНОПСИС</a:t>
            </a:r>
            <a:r>
              <a:rPr lang="ru-RU" sz="7600" b="1" dirty="0" smtClean="0">
                <a:solidFill>
                  <a:schemeClr val="accent2"/>
                </a:solidFill>
                <a:latin typeface="KievitCyr-RegularSC" panose="02000503000000000000" pitchFamily="2" charset="-52"/>
              </a:rPr>
              <a:t>. Онкология.</a:t>
            </a:r>
            <a:endParaRPr lang="ru-RU" sz="7600" b="1" dirty="0">
              <a:latin typeface="KievitCyr-RegularSC" panose="02000503000000000000" pitchFamily="2" charset="-52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056287"/>
              </p:ext>
            </p:extLst>
          </p:nvPr>
        </p:nvGraphicFramePr>
        <p:xfrm>
          <a:off x="1202217" y="2754348"/>
          <a:ext cx="21979566" cy="8916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326522">
                  <a:extLst>
                    <a:ext uri="{9D8B030D-6E8A-4147-A177-3AD203B41FA5}">
                      <a16:colId xmlns:a16="http://schemas.microsoft.com/office/drawing/2014/main" val="2719610580"/>
                    </a:ext>
                  </a:extLst>
                </a:gridCol>
                <a:gridCol w="7326522">
                  <a:extLst>
                    <a:ext uri="{9D8B030D-6E8A-4147-A177-3AD203B41FA5}">
                      <a16:colId xmlns:a16="http://schemas.microsoft.com/office/drawing/2014/main" val="640263738"/>
                    </a:ext>
                  </a:extLst>
                </a:gridCol>
                <a:gridCol w="7326522">
                  <a:extLst>
                    <a:ext uri="{9D8B030D-6E8A-4147-A177-3AD203B41FA5}">
                      <a16:colId xmlns:a16="http://schemas.microsoft.com/office/drawing/2014/main" val="18139237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Параметры программ</a:t>
                      </a:r>
                      <a:endParaRPr lang="ru-RU" sz="2000" b="0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51200" marB="1512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АльфаСИНОПСИС Россия</a:t>
                      </a:r>
                      <a:endParaRPr lang="ru-RU" sz="2000" b="0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51200" marB="151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АльфаСИНОПСИС Лечение за рубежом</a:t>
                      </a:r>
                      <a:endParaRPr lang="ru-RU" sz="2000" b="0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51200" marB="151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15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Страховая сумма </a:t>
                      </a: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(лечение) 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6</a:t>
                      </a: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 000 000 руб.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25 000 000 руб. 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9480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Размер КВ 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30%, </a:t>
                      </a: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с возможностью снижения или увеличения тарифа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30%, </a:t>
                      </a: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с возможностью снижения или увеличения тарифа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900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Территория лечения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Россия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Израиль, Испания, Южная Корея, Россия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054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Покрытие </a:t>
                      </a:r>
                      <a:r>
                        <a:rPr lang="ru-RU" sz="18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100%</a:t>
                      </a:r>
                      <a:endParaRPr lang="ru-RU" sz="18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Хирургические операции, гормональная терапия, радиотерапия, химиотерапия, оплата медикаментов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Хирургические операции, гормональная терапия, радиотерапия, химиотерапия, оплата медикаментов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257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Комплексная организация оказания медпомощи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 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 </a:t>
                      </a: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6738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Расходы на транспорт (в т. ч. перелет) и проживание для застрахованного лица и одного сопровождающего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053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Оплата визового сбора 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Не применимо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7319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Репатриация 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116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Возраст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От 0 до 64 лет 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От 0 до 64 лет 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368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Период ожидания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4 месяца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4 месяца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258304"/>
                  </a:ext>
                </a:extLst>
              </a:tr>
              <a:tr h="108000">
                <a:tc>
                  <a:txBody>
                    <a:bodyPr/>
                    <a:lstStyle/>
                    <a:p>
                      <a:pPr algn="l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246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530" b="1" spc="140" baseline="0" dirty="0" smtClean="0">
                          <a:solidFill>
                            <a:srgbClr val="C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 РАЙДЕР ФИНАНСОВАЯ ЗАЩИТА</a:t>
                      </a:r>
                      <a:endParaRPr lang="ru-RU" sz="1530" b="1" spc="140" baseline="0" dirty="0">
                        <a:solidFill>
                          <a:srgbClr val="C00000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1494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Страховая сумма 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(выплата) </a:t>
                      </a:r>
                      <a:endParaRPr lang="ru-RU" sz="1800" dirty="0">
                        <a:solidFill>
                          <a:srgbClr val="C00000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 до 1 </a:t>
                      </a:r>
                      <a:r>
                        <a:rPr lang="ru-RU" sz="1800" dirty="0" smtClean="0">
                          <a:effectLst/>
                          <a:latin typeface="KievitCyr-RegularSC" panose="02000503000000000000" pitchFamily="2" charset="-52"/>
                        </a:rPr>
                        <a:t> 000</a:t>
                      </a: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 000 руб.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 до 1 </a:t>
                      </a:r>
                      <a:r>
                        <a:rPr lang="ru-RU" sz="1800" dirty="0" smtClean="0">
                          <a:effectLst/>
                          <a:latin typeface="KievitCyr-RegularSC" panose="02000503000000000000" pitchFamily="2" charset="-52"/>
                        </a:rPr>
                        <a:t> 000</a:t>
                      </a: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 000 руб.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463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Смерть в результате болезни 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881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Критическое заболевание: злокачественная опухоль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573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Критическое заболевание: система кровообращения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485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Период ожидания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2 месяца (события, произошедшие в этот период, </a:t>
                      </a:r>
                      <a:r>
                        <a:rPr lang="en-US" sz="1800" dirty="0" smtClean="0">
                          <a:effectLst/>
                          <a:latin typeface="KievitCyr-RegularSC" panose="02000503000000000000" pitchFamily="2" charset="-52"/>
                        </a:rPr>
                        <a:t/>
                      </a:r>
                      <a:br>
                        <a:rPr lang="en-US" sz="1800" dirty="0" smtClean="0">
                          <a:effectLst/>
                          <a:latin typeface="KievitCyr-RegularSC" panose="02000503000000000000" pitchFamily="2" charset="-52"/>
                        </a:rPr>
                      </a:br>
                      <a:r>
                        <a:rPr lang="ru-RU" sz="1800" dirty="0" smtClean="0">
                          <a:effectLst/>
                          <a:latin typeface="KievitCyr-RegularSC" panose="02000503000000000000" pitchFamily="2" charset="-52"/>
                        </a:rPr>
                        <a:t>не </a:t>
                      </a: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являются страховыми)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2 месяца (события, произошедшие в этот период, </a:t>
                      </a:r>
                      <a:r>
                        <a:rPr lang="en-US" sz="1800" dirty="0" smtClean="0">
                          <a:effectLst/>
                          <a:latin typeface="KievitCyr-RegularSC" panose="02000503000000000000" pitchFamily="2" charset="-52"/>
                        </a:rPr>
                        <a:t/>
                      </a:r>
                      <a:br>
                        <a:rPr lang="en-US" sz="1800" dirty="0" smtClean="0">
                          <a:effectLst/>
                          <a:latin typeface="KievitCyr-RegularSC" panose="02000503000000000000" pitchFamily="2" charset="-52"/>
                        </a:rPr>
                      </a:br>
                      <a:r>
                        <a:rPr lang="ru-RU" sz="1800" dirty="0" smtClean="0">
                          <a:effectLst/>
                          <a:latin typeface="KievitCyr-RegularSC" panose="02000503000000000000" pitchFamily="2" charset="-52"/>
                        </a:rPr>
                        <a:t>не </a:t>
                      </a: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являются страховыми)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556800"/>
                  </a:ext>
                </a:extLst>
              </a:tr>
            </a:tbl>
          </a:graphicData>
        </a:graphic>
      </p:graphicFrame>
      <p:grpSp>
        <p:nvGrpSpPr>
          <p:cNvPr id="20" name="Группа 19"/>
          <p:cNvGrpSpPr>
            <a:grpSpLocks noChangeAspect="1"/>
          </p:cNvGrpSpPr>
          <p:nvPr/>
        </p:nvGrpSpPr>
        <p:grpSpPr>
          <a:xfrm>
            <a:off x="12103800" y="10634380"/>
            <a:ext cx="176400" cy="176400"/>
            <a:chOff x="10485438" y="14865350"/>
            <a:chExt cx="890587" cy="890588"/>
          </a:xfrm>
        </p:grpSpPr>
        <p:sp>
          <p:nvSpPr>
            <p:cNvPr id="15" name="Line 4"/>
            <p:cNvSpPr>
              <a:spLocks noChangeShapeType="1"/>
            </p:cNvSpPr>
            <p:nvPr/>
          </p:nvSpPr>
          <p:spPr bwMode="auto">
            <a:xfrm flipH="1" flipV="1">
              <a:off x="10485438" y="14865350"/>
              <a:ext cx="890587" cy="890588"/>
            </a:xfrm>
            <a:prstGeom prst="line">
              <a:avLst/>
            </a:prstGeom>
            <a:noFill/>
            <a:ln w="44450">
              <a:solidFill>
                <a:srgbClr val="BBBCB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V="1">
              <a:off x="10485438" y="14865350"/>
              <a:ext cx="890587" cy="890588"/>
            </a:xfrm>
            <a:prstGeom prst="line">
              <a:avLst/>
            </a:prstGeom>
            <a:noFill/>
            <a:ln w="44450">
              <a:solidFill>
                <a:srgbClr val="BBBCB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" name="Freeform 9"/>
          <p:cNvSpPr>
            <a:spLocks noChangeAspect="1"/>
          </p:cNvSpPr>
          <p:nvPr/>
        </p:nvSpPr>
        <p:spPr bwMode="auto">
          <a:xfrm>
            <a:off x="12063132" y="5593588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2" name="Группа 21"/>
          <p:cNvGrpSpPr>
            <a:grpSpLocks noChangeAspect="1"/>
          </p:cNvGrpSpPr>
          <p:nvPr/>
        </p:nvGrpSpPr>
        <p:grpSpPr>
          <a:xfrm>
            <a:off x="19431355" y="10634380"/>
            <a:ext cx="176400" cy="176400"/>
            <a:chOff x="10485438" y="14865350"/>
            <a:chExt cx="890587" cy="890588"/>
          </a:xfrm>
        </p:grpSpPr>
        <p:sp>
          <p:nvSpPr>
            <p:cNvPr id="23" name="Line 4"/>
            <p:cNvSpPr>
              <a:spLocks noChangeShapeType="1"/>
            </p:cNvSpPr>
            <p:nvPr/>
          </p:nvSpPr>
          <p:spPr bwMode="auto">
            <a:xfrm flipH="1" flipV="1">
              <a:off x="10485438" y="14865350"/>
              <a:ext cx="890587" cy="890588"/>
            </a:xfrm>
            <a:prstGeom prst="line">
              <a:avLst/>
            </a:prstGeom>
            <a:noFill/>
            <a:ln w="44450">
              <a:solidFill>
                <a:srgbClr val="BBBCB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Line 5"/>
            <p:cNvSpPr>
              <a:spLocks noChangeShapeType="1"/>
            </p:cNvSpPr>
            <p:nvPr/>
          </p:nvSpPr>
          <p:spPr bwMode="auto">
            <a:xfrm flipV="1">
              <a:off x="10485438" y="14865350"/>
              <a:ext cx="890587" cy="890588"/>
            </a:xfrm>
            <a:prstGeom prst="line">
              <a:avLst/>
            </a:prstGeom>
            <a:noFill/>
            <a:ln w="44450">
              <a:solidFill>
                <a:srgbClr val="BBBCB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5" name="Freeform 9"/>
          <p:cNvSpPr>
            <a:spLocks noChangeAspect="1"/>
          </p:cNvSpPr>
          <p:nvPr/>
        </p:nvSpPr>
        <p:spPr bwMode="auto">
          <a:xfrm>
            <a:off x="19382755" y="5593588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Freeform 9"/>
          <p:cNvSpPr>
            <a:spLocks noChangeAspect="1"/>
          </p:cNvSpPr>
          <p:nvPr/>
        </p:nvSpPr>
        <p:spPr bwMode="auto">
          <a:xfrm>
            <a:off x="12063132" y="6195126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Freeform 9"/>
          <p:cNvSpPr>
            <a:spLocks noChangeAspect="1"/>
          </p:cNvSpPr>
          <p:nvPr/>
        </p:nvSpPr>
        <p:spPr bwMode="auto">
          <a:xfrm>
            <a:off x="19382755" y="6195126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Freeform 9"/>
          <p:cNvSpPr>
            <a:spLocks noChangeAspect="1"/>
          </p:cNvSpPr>
          <p:nvPr/>
        </p:nvSpPr>
        <p:spPr bwMode="auto">
          <a:xfrm>
            <a:off x="12063132" y="7226359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Freeform 9"/>
          <p:cNvSpPr>
            <a:spLocks noChangeAspect="1"/>
          </p:cNvSpPr>
          <p:nvPr/>
        </p:nvSpPr>
        <p:spPr bwMode="auto">
          <a:xfrm>
            <a:off x="19382755" y="7226359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Freeform 9"/>
          <p:cNvSpPr>
            <a:spLocks noChangeAspect="1"/>
          </p:cNvSpPr>
          <p:nvPr/>
        </p:nvSpPr>
        <p:spPr bwMode="auto">
          <a:xfrm>
            <a:off x="12063132" y="9708498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Freeform 9"/>
          <p:cNvSpPr>
            <a:spLocks noChangeAspect="1"/>
          </p:cNvSpPr>
          <p:nvPr/>
        </p:nvSpPr>
        <p:spPr bwMode="auto">
          <a:xfrm>
            <a:off x="19382755" y="9708498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Freeform 9"/>
          <p:cNvSpPr>
            <a:spLocks noChangeAspect="1"/>
          </p:cNvSpPr>
          <p:nvPr/>
        </p:nvSpPr>
        <p:spPr bwMode="auto">
          <a:xfrm>
            <a:off x="12063132" y="10160774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Freeform 9"/>
          <p:cNvSpPr>
            <a:spLocks noChangeAspect="1"/>
          </p:cNvSpPr>
          <p:nvPr/>
        </p:nvSpPr>
        <p:spPr bwMode="auto">
          <a:xfrm>
            <a:off x="19382755" y="10160774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4" name="Группа 33"/>
          <p:cNvGrpSpPr/>
          <p:nvPr/>
        </p:nvGrpSpPr>
        <p:grpSpPr>
          <a:xfrm>
            <a:off x="19656355" y="0"/>
            <a:ext cx="4211357" cy="1944000"/>
            <a:chOff x="-6032707" y="3128"/>
            <a:chExt cx="3466800" cy="1944000"/>
          </a:xfrm>
        </p:grpSpPr>
        <p:sp>
          <p:nvSpPr>
            <p:cNvPr id="35" name="Прямоугольник с двумя скругленными соседними углами 34"/>
            <p:cNvSpPr/>
            <p:nvPr/>
          </p:nvSpPr>
          <p:spPr>
            <a:xfrm rot="10800000">
              <a:off x="-6032707" y="3128"/>
              <a:ext cx="3466800" cy="1944000"/>
            </a:xfrm>
            <a:prstGeom prst="round2SameRect">
              <a:avLst>
                <a:gd name="adj1" fmla="val 8434"/>
                <a:gd name="adj2" fmla="val 0"/>
              </a:avLst>
            </a:prstGeom>
            <a:solidFill>
              <a:schemeClr val="bg2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18288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5618952" y="562897"/>
              <a:ext cx="3024336" cy="12208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ru-RU" sz="4000" dirty="0" smtClean="0">
                  <a:solidFill>
                    <a:schemeClr val="bg1"/>
                  </a:solidFill>
                  <a:latin typeface="KievitCyr-RegularSC" panose="02000503000000000000" pitchFamily="2" charset="-52"/>
                </a:rPr>
                <a:t>Наполнение    программ</a:t>
              </a:r>
            </a:p>
            <a:p>
              <a:pPr>
                <a:lnSpc>
                  <a:spcPts val="2400"/>
                </a:lnSpc>
              </a:pPr>
              <a:endParaRPr kumimoji="0" lang="ru-RU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0968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03000" y="2754348"/>
            <a:ext cx="21978000" cy="8917200"/>
          </a:xfrm>
          <a:prstGeom prst="roundRect">
            <a:avLst>
              <a:gd name="adj" fmla="val 1876"/>
            </a:avLst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165100" dist="38100" dir="54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1203000" y="2754348"/>
            <a:ext cx="21978000" cy="587367"/>
          </a:xfrm>
          <a:prstGeom prst="round2SameRect">
            <a:avLst>
              <a:gd name="adj1" fmla="val 28300"/>
              <a:gd name="adj2" fmla="val 0"/>
            </a:avLst>
          </a:prstGeom>
          <a:gradFill>
            <a:gsLst>
              <a:gs pos="0">
                <a:schemeClr val="accent2"/>
              </a:gs>
              <a:gs pos="100000">
                <a:srgbClr val="961532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4044" y="1141128"/>
            <a:ext cx="2210695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en-US" sz="7600" b="1" dirty="0" smtClean="0">
                <a:solidFill>
                  <a:schemeClr val="accent2"/>
                </a:solidFill>
                <a:latin typeface="KievitCyr-RegularSC" panose="02000503000000000000" pitchFamily="2" charset="-52"/>
              </a:rPr>
              <a:t>A</a:t>
            </a:r>
            <a:r>
              <a:rPr lang="ru-RU" sz="7600" b="1" dirty="0" err="1">
                <a:solidFill>
                  <a:schemeClr val="accent2"/>
                </a:solidFill>
                <a:latin typeface="KievitCyr-RegularSC" panose="02000503000000000000" pitchFamily="2" charset="-52"/>
              </a:rPr>
              <a:t>льфаСИНОПСИС</a:t>
            </a:r>
            <a:r>
              <a:rPr lang="ru-RU" sz="7600" b="1" dirty="0">
                <a:solidFill>
                  <a:schemeClr val="accent2"/>
                </a:solidFill>
                <a:latin typeface="KievitCyr-RegularSC" panose="02000503000000000000" pitchFamily="2" charset="-52"/>
              </a:rPr>
              <a:t> Расширенная. </a:t>
            </a:r>
            <a:endParaRPr lang="ru-RU" sz="7600" b="1" dirty="0">
              <a:latin typeface="KievitCyr-RegularSC" panose="02000503000000000000" pitchFamily="2" charset="-52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262721"/>
              </p:ext>
            </p:extLst>
          </p:nvPr>
        </p:nvGraphicFramePr>
        <p:xfrm>
          <a:off x="1202217" y="2754348"/>
          <a:ext cx="21979044" cy="8930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64000">
                  <a:extLst>
                    <a:ext uri="{9D8B030D-6E8A-4147-A177-3AD203B41FA5}">
                      <a16:colId xmlns:a16="http://schemas.microsoft.com/office/drawing/2014/main" val="2719610580"/>
                    </a:ext>
                  </a:extLst>
                </a:gridCol>
                <a:gridCol w="4662000">
                  <a:extLst>
                    <a:ext uri="{9D8B030D-6E8A-4147-A177-3AD203B41FA5}">
                      <a16:colId xmlns:a16="http://schemas.microsoft.com/office/drawing/2014/main" val="704914863"/>
                    </a:ext>
                  </a:extLst>
                </a:gridCol>
                <a:gridCol w="7326522">
                  <a:extLst>
                    <a:ext uri="{9D8B030D-6E8A-4147-A177-3AD203B41FA5}">
                      <a16:colId xmlns:a16="http://schemas.microsoft.com/office/drawing/2014/main" val="640263738"/>
                    </a:ext>
                  </a:extLst>
                </a:gridCol>
                <a:gridCol w="7326522">
                  <a:extLst>
                    <a:ext uri="{9D8B030D-6E8A-4147-A177-3AD203B41FA5}">
                      <a16:colId xmlns:a16="http://schemas.microsoft.com/office/drawing/2014/main" val="181392378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Параметры программ</a:t>
                      </a:r>
                      <a:endParaRPr lang="ru-RU" sz="2000" b="0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51200" marB="1512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АльфаСИНОПСИС Россия</a:t>
                      </a:r>
                      <a:endParaRPr lang="ru-RU" sz="2000" b="0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51200" marB="151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АльфаСИНОПСИС Лечение за рубежом</a:t>
                      </a:r>
                      <a:endParaRPr lang="ru-RU" sz="2000" b="0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51200" marB="151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1574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Страховая сумма </a:t>
                      </a: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(лечение) </a:t>
                      </a:r>
                    </a:p>
                  </a:txBody>
                  <a:tcPr marL="190800" marR="190800" marT="97200" marB="90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Онкология + сердечно-сосудистая хирургия + нейрохирургия</a:t>
                      </a:r>
                      <a:endParaRPr lang="ru-RU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6</a:t>
                      </a: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 000 000 руб.</a:t>
                      </a: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25 000 000 руб. </a:t>
                      </a: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9480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ru-RU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j-lt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Трансплантация костного мозга</a:t>
                      </a:r>
                      <a:endParaRPr lang="ru-RU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828891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38 000 000 руб.</a:t>
                      </a: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828891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38 000 000 руб.</a:t>
                      </a: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88078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Размер КВ </a:t>
                      </a:r>
                    </a:p>
                  </a:txBody>
                  <a:tcPr marL="190800" marR="190800" marT="97200" marB="90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30%, с возможностью изменения тарифа при шаге КВ в 5%</a:t>
                      </a:r>
                      <a:endParaRPr lang="ru-RU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30%, с возможностью изменения тарифа при шаге КВ в 5%</a:t>
                      </a:r>
                      <a:endParaRPr lang="ru-RU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900635"/>
                  </a:ext>
                </a:extLst>
              </a:tr>
              <a:tr h="279376">
                <a:tc row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Территория лечения</a:t>
                      </a:r>
                    </a:p>
                  </a:txBody>
                  <a:tcPr marL="190800" marR="190800" marT="97200" marB="90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Онкология + хирургия</a:t>
                      </a:r>
                      <a:endParaRPr lang="ru-RU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Россия</a:t>
                      </a: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Израиль, Испания, Южная Корея, Россия</a:t>
                      </a: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0542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ru-RU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+mj-lt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18800" marB="108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Трансплантация костного мозга</a:t>
                      </a:r>
                      <a:endParaRPr lang="ru-RU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Весь мир</a:t>
                      </a:r>
                      <a:endParaRPr lang="ru-RU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828891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Весь мир</a:t>
                      </a: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296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Комплексная организация оказания </a:t>
                      </a: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медицинской </a:t>
                      </a:r>
                      <a:b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</a:br>
                      <a:r>
                        <a:rPr lang="ru-RU" sz="18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помощи и иных услуг</a:t>
                      </a:r>
                      <a:endParaRPr lang="ru-RU" sz="18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 </a:t>
                      </a: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 </a:t>
                      </a: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67388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Расходы на транспорт (в т. ч. перелет) и проживание для застрахованного лица и одного сопровождающего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05312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Оплата визового сбора 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Не применимо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73198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Репатриация 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11683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Возраст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От 0 до 64 лет 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От 0 до 64 лет 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936866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Период ожидания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4 месяца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4 месяца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90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258304"/>
                  </a:ext>
                </a:extLst>
              </a:tr>
              <a:tr h="108000">
                <a:tc gridSpan="2">
                  <a:txBody>
                    <a:bodyPr/>
                    <a:lstStyle/>
                    <a:p>
                      <a:pPr algn="l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24639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530" b="1" spc="140" baseline="0" dirty="0" smtClean="0">
                          <a:solidFill>
                            <a:srgbClr val="C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РАЙДЕР ФИНАНСОВАЯ  ЗАЩИТА</a:t>
                      </a:r>
                      <a:endParaRPr lang="ru-RU" sz="1530" b="1" spc="140" baseline="0" dirty="0">
                        <a:solidFill>
                          <a:srgbClr val="C00000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14940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Страховая сумма (выплата) 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 до 1 000 000 руб.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 до 1 000 000 руб.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46384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Смерть в результате болезни 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88121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Критическое заболевание: злокачественная опухоль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57343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Критическое заболевание: система кровообращения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48599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Период ожидания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2 месяца (события, произошедшие в этот период, </a:t>
                      </a:r>
                      <a:r>
                        <a:rPr lang="en-US" sz="1800" dirty="0" smtClean="0">
                          <a:effectLst/>
                          <a:latin typeface="KievitCyr-RegularSC" panose="02000503000000000000" pitchFamily="2" charset="-52"/>
                        </a:rPr>
                        <a:t/>
                      </a:r>
                      <a:br>
                        <a:rPr lang="en-US" sz="1800" dirty="0" smtClean="0">
                          <a:effectLst/>
                          <a:latin typeface="KievitCyr-RegularSC" panose="02000503000000000000" pitchFamily="2" charset="-52"/>
                        </a:rPr>
                      </a:br>
                      <a:r>
                        <a:rPr lang="ru-RU" sz="1800" dirty="0" smtClean="0">
                          <a:effectLst/>
                          <a:latin typeface="KievitCyr-RegularSC" panose="02000503000000000000" pitchFamily="2" charset="-52"/>
                        </a:rPr>
                        <a:t>не </a:t>
                      </a: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являются страховыми)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2 месяца (события, произошедшие в этот период, </a:t>
                      </a:r>
                      <a:r>
                        <a:rPr lang="en-US" sz="1800" dirty="0" smtClean="0">
                          <a:effectLst/>
                          <a:latin typeface="KievitCyr-RegularSC" panose="02000503000000000000" pitchFamily="2" charset="-52"/>
                        </a:rPr>
                        <a:t/>
                      </a:r>
                      <a:br>
                        <a:rPr lang="en-US" sz="1800" dirty="0" smtClean="0">
                          <a:effectLst/>
                          <a:latin typeface="KievitCyr-RegularSC" panose="02000503000000000000" pitchFamily="2" charset="-52"/>
                        </a:rPr>
                      </a:br>
                      <a:r>
                        <a:rPr lang="ru-RU" sz="1800" dirty="0" smtClean="0">
                          <a:effectLst/>
                          <a:latin typeface="KievitCyr-RegularSC" panose="02000503000000000000" pitchFamily="2" charset="-52"/>
                        </a:rPr>
                        <a:t>не </a:t>
                      </a:r>
                      <a:r>
                        <a:rPr lang="ru-RU" sz="1800" dirty="0">
                          <a:effectLst/>
                          <a:latin typeface="KievitCyr-RegularSC" panose="02000503000000000000" pitchFamily="2" charset="-52"/>
                        </a:rPr>
                        <a:t>являются страховыми)</a:t>
                      </a:r>
                      <a:endParaRPr lang="ru-RU" sz="1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556800"/>
                  </a:ext>
                </a:extLst>
              </a:tr>
            </a:tbl>
          </a:graphicData>
        </a:graphic>
      </p:graphicFrame>
      <p:sp>
        <p:nvSpPr>
          <p:cNvPr id="10" name="Freeform 9"/>
          <p:cNvSpPr>
            <a:spLocks noChangeAspect="1"/>
          </p:cNvSpPr>
          <p:nvPr/>
        </p:nvSpPr>
        <p:spPr bwMode="auto">
          <a:xfrm>
            <a:off x="12063132" y="5955804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9"/>
          <p:cNvSpPr>
            <a:spLocks noChangeAspect="1"/>
          </p:cNvSpPr>
          <p:nvPr/>
        </p:nvSpPr>
        <p:spPr bwMode="auto">
          <a:xfrm>
            <a:off x="19382755" y="5955804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Freeform 9"/>
          <p:cNvSpPr>
            <a:spLocks noChangeAspect="1"/>
          </p:cNvSpPr>
          <p:nvPr/>
        </p:nvSpPr>
        <p:spPr bwMode="auto">
          <a:xfrm>
            <a:off x="12063132" y="6653801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Freeform 9"/>
          <p:cNvSpPr>
            <a:spLocks noChangeAspect="1"/>
          </p:cNvSpPr>
          <p:nvPr/>
        </p:nvSpPr>
        <p:spPr bwMode="auto">
          <a:xfrm>
            <a:off x="19382755" y="6653801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Freeform 9"/>
          <p:cNvSpPr>
            <a:spLocks noChangeAspect="1"/>
          </p:cNvSpPr>
          <p:nvPr/>
        </p:nvSpPr>
        <p:spPr bwMode="auto">
          <a:xfrm>
            <a:off x="12063132" y="7615789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Freeform 9"/>
          <p:cNvSpPr>
            <a:spLocks noChangeAspect="1"/>
          </p:cNvSpPr>
          <p:nvPr/>
        </p:nvSpPr>
        <p:spPr bwMode="auto">
          <a:xfrm>
            <a:off x="19382755" y="7615789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Freeform 9"/>
          <p:cNvSpPr>
            <a:spLocks noChangeAspect="1"/>
          </p:cNvSpPr>
          <p:nvPr/>
        </p:nvSpPr>
        <p:spPr bwMode="auto">
          <a:xfrm>
            <a:off x="12063132" y="9857755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Freeform 9"/>
          <p:cNvSpPr>
            <a:spLocks noChangeAspect="1"/>
          </p:cNvSpPr>
          <p:nvPr/>
        </p:nvSpPr>
        <p:spPr bwMode="auto">
          <a:xfrm>
            <a:off x="19382755" y="9857755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Freeform 9"/>
          <p:cNvSpPr>
            <a:spLocks noChangeAspect="1"/>
          </p:cNvSpPr>
          <p:nvPr/>
        </p:nvSpPr>
        <p:spPr bwMode="auto">
          <a:xfrm>
            <a:off x="12063132" y="10288297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Freeform 9"/>
          <p:cNvSpPr>
            <a:spLocks noChangeAspect="1"/>
          </p:cNvSpPr>
          <p:nvPr/>
        </p:nvSpPr>
        <p:spPr bwMode="auto">
          <a:xfrm>
            <a:off x="19382755" y="10288297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Freeform 9"/>
          <p:cNvSpPr>
            <a:spLocks noChangeAspect="1"/>
          </p:cNvSpPr>
          <p:nvPr/>
        </p:nvSpPr>
        <p:spPr bwMode="auto">
          <a:xfrm>
            <a:off x="12063132" y="10723288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Freeform 9"/>
          <p:cNvSpPr>
            <a:spLocks noChangeAspect="1"/>
          </p:cNvSpPr>
          <p:nvPr/>
        </p:nvSpPr>
        <p:spPr bwMode="auto">
          <a:xfrm>
            <a:off x="19382755" y="10723288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Freeform 9"/>
          <p:cNvSpPr>
            <a:spLocks noChangeAspect="1"/>
          </p:cNvSpPr>
          <p:nvPr/>
        </p:nvSpPr>
        <p:spPr bwMode="auto">
          <a:xfrm>
            <a:off x="19382755" y="7190798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19968864" y="0"/>
            <a:ext cx="3826840" cy="1944000"/>
            <a:chOff x="-6032707" y="3128"/>
            <a:chExt cx="3466800" cy="1944000"/>
          </a:xfrm>
        </p:grpSpPr>
        <p:sp>
          <p:nvSpPr>
            <p:cNvPr id="21" name="Прямоугольник с двумя скругленными соседними углами 20"/>
            <p:cNvSpPr/>
            <p:nvPr/>
          </p:nvSpPr>
          <p:spPr>
            <a:xfrm rot="10800000">
              <a:off x="-6032707" y="3128"/>
              <a:ext cx="3466800" cy="1944000"/>
            </a:xfrm>
            <a:prstGeom prst="round2SameRect">
              <a:avLst>
                <a:gd name="adj1" fmla="val 8434"/>
                <a:gd name="adj2" fmla="val 0"/>
              </a:avLst>
            </a:prstGeom>
            <a:solidFill>
              <a:schemeClr val="bg2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18288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5618952" y="562897"/>
              <a:ext cx="3024336" cy="12208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ru-RU" sz="4000" dirty="0">
                  <a:solidFill>
                    <a:schemeClr val="bg1"/>
                  </a:solidFill>
                  <a:latin typeface="KievitCyr-RegularSC" panose="02000503000000000000" pitchFamily="2" charset="-52"/>
                </a:rPr>
                <a:t>Н</a:t>
              </a:r>
              <a:r>
                <a:rPr lang="ru-RU" sz="4000" dirty="0" smtClean="0">
                  <a:solidFill>
                    <a:schemeClr val="bg1"/>
                  </a:solidFill>
                  <a:latin typeface="KievitCyr-RegularSC" panose="02000503000000000000" pitchFamily="2" charset="-52"/>
                </a:rPr>
                <a:t>аполнение  программ</a:t>
              </a:r>
            </a:p>
            <a:p>
              <a:pPr>
                <a:lnSpc>
                  <a:spcPts val="2400"/>
                </a:lnSpc>
              </a:pPr>
              <a:endParaRPr kumimoji="0" lang="ru-RU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KievitCyr-RegularSC" panose="02000503000000000000" pitchFamily="2" charset="-52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387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4776" y="12618640"/>
            <a:ext cx="622208" cy="307777"/>
          </a:xfrm>
        </p:spPr>
        <p:txBody>
          <a:bodyPr/>
          <a:lstStyle/>
          <a:p>
            <a:fld id="{12222072-3A6C-46D1-A30D-404CC8003E2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03000" y="2250292"/>
            <a:ext cx="21978000" cy="9936300"/>
          </a:xfrm>
          <a:prstGeom prst="roundRect">
            <a:avLst>
              <a:gd name="adj" fmla="val 2030"/>
            </a:avLst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165100" dist="38100" dir="54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1203000" y="2250291"/>
            <a:ext cx="21978000" cy="1177200"/>
          </a:xfrm>
          <a:prstGeom prst="round2SameRect">
            <a:avLst>
              <a:gd name="adj1" fmla="val 17512"/>
              <a:gd name="adj2" fmla="val 0"/>
            </a:avLst>
          </a:prstGeom>
          <a:gradFill>
            <a:gsLst>
              <a:gs pos="0">
                <a:schemeClr val="accent2"/>
              </a:gs>
              <a:gs pos="100000">
                <a:srgbClr val="961532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2768" y="233264"/>
            <a:ext cx="2210695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6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KievitCyr-RegularSC" panose="02000503000000000000" pitchFamily="2" charset="-52"/>
              </a:rPr>
              <a:t>Райдер</a:t>
            </a:r>
            <a:r>
              <a:rPr lang="ru-RU" sz="65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 Финансовая защита</a:t>
            </a:r>
            <a:r>
              <a:rPr lang="ru-RU" sz="6500" b="1" dirty="0" smtClean="0">
                <a:latin typeface="KievitCyr-RegularSC" panose="02000503000000000000" pitchFamily="2" charset="-52"/>
              </a:rPr>
              <a:t>.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928826"/>
              </p:ext>
            </p:extLst>
          </p:nvPr>
        </p:nvGraphicFramePr>
        <p:xfrm>
          <a:off x="1174776" y="2249488"/>
          <a:ext cx="21978000" cy="9948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63000">
                  <a:extLst>
                    <a:ext uri="{9D8B030D-6E8A-4147-A177-3AD203B41FA5}">
                      <a16:colId xmlns:a16="http://schemas.microsoft.com/office/drawing/2014/main" val="2719610580"/>
                    </a:ext>
                  </a:extLst>
                </a:gridCol>
                <a:gridCol w="3663000">
                  <a:extLst>
                    <a:ext uri="{9D8B030D-6E8A-4147-A177-3AD203B41FA5}">
                      <a16:colId xmlns:a16="http://schemas.microsoft.com/office/drawing/2014/main" val="640263738"/>
                    </a:ext>
                  </a:extLst>
                </a:gridCol>
                <a:gridCol w="3663000">
                  <a:extLst>
                    <a:ext uri="{9D8B030D-6E8A-4147-A177-3AD203B41FA5}">
                      <a16:colId xmlns:a16="http://schemas.microsoft.com/office/drawing/2014/main" val="1813923780"/>
                    </a:ext>
                  </a:extLst>
                </a:gridCol>
                <a:gridCol w="3663000">
                  <a:extLst>
                    <a:ext uri="{9D8B030D-6E8A-4147-A177-3AD203B41FA5}">
                      <a16:colId xmlns:a16="http://schemas.microsoft.com/office/drawing/2014/main" val="526308426"/>
                    </a:ext>
                  </a:extLst>
                </a:gridCol>
                <a:gridCol w="3663000">
                  <a:extLst>
                    <a:ext uri="{9D8B030D-6E8A-4147-A177-3AD203B41FA5}">
                      <a16:colId xmlns:a16="http://schemas.microsoft.com/office/drawing/2014/main" val="656409388"/>
                    </a:ext>
                  </a:extLst>
                </a:gridCol>
                <a:gridCol w="3663000">
                  <a:extLst>
                    <a:ext uri="{9D8B030D-6E8A-4147-A177-3AD203B41FA5}">
                      <a16:colId xmlns:a16="http://schemas.microsoft.com/office/drawing/2014/main" val="216400107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Параметры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51200" marB="1512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b="0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+mj-lt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51200" marB="151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АльфаСИНОПСИС </a:t>
                      </a:r>
                    </a:p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Россия</a:t>
                      </a:r>
                    </a:p>
                  </a:txBody>
                  <a:tcPr marL="190800" marR="190800" marT="151200" marB="151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АльфаСИНОПСИС </a:t>
                      </a:r>
                    </a:p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Лечение за рубежом </a:t>
                      </a:r>
                    </a:p>
                  </a:txBody>
                  <a:tcPr marL="190800" marR="190800" marT="151200" marB="151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АльфаСИНОПСИС Расширенная. Россия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51200" marB="151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+mn-ea"/>
                          <a:cs typeface="+mn-cs"/>
                          <a:sym typeface="PFDinTextCondPro-Light"/>
                        </a:rPr>
                        <a:t>АльфаСИНОПСИС Расширенная. Лечение за рубежом 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+mn-ea"/>
                        <a:cs typeface="+mn-cs"/>
                        <a:sym typeface="PFDinTextCondPro-Light"/>
                      </a:endParaRPr>
                    </a:p>
                  </a:txBody>
                  <a:tcPr marL="190800" marR="190800" marT="151200" marB="151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157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700" spc="140" baseline="0" dirty="0" smtClean="0">
                          <a:solidFill>
                            <a:schemeClr val="bg2"/>
                          </a:solidFill>
                          <a:effectLst/>
                          <a:latin typeface="KievitCyr-RegularSC" panose="02000503000000000000" pitchFamily="2" charset="-52"/>
                        </a:rPr>
                        <a:t>СТРАХОВАЯ СУММА, РУБ.</a:t>
                      </a:r>
                      <a:endParaRPr lang="ru-RU" sz="1700" spc="140" baseline="0" dirty="0">
                        <a:solidFill>
                          <a:schemeClr val="bg2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7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17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14940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Возраст от 0 до 17 лет 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  <a:sym typeface="PFDinTextCondPro-Light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Смерть в результате болезни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1 000 000 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1 000 000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1 000 000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1 000 000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4638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</a:rPr>
                        <a:t>Критическое заболевание</a:t>
                      </a:r>
                      <a:r>
                        <a:rPr lang="ru-RU" sz="20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</a:rPr>
                        <a:t>500 000</a:t>
                      </a:r>
                      <a:r>
                        <a:rPr lang="ru-RU" sz="20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500 000 </a:t>
                      </a: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500 000</a:t>
                      </a: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88121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 от 18 до 45 лет </a:t>
                      </a: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spc="-20" baseline="0" dirty="0" smtClean="0">
                          <a:effectLst/>
                          <a:latin typeface="KievitCyr-RegularSC" panose="02000503000000000000" pitchFamily="2" charset="-52"/>
                        </a:rPr>
                        <a:t>Смерть в результате болезни</a:t>
                      </a:r>
                      <a:r>
                        <a:rPr lang="ru-RU" sz="2000" spc="-20" baseline="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2000" spc="-20" baseline="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</a:rPr>
                        <a:t>200 000 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8728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828891" rtl="0" latinLnBrk="0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Критическое заболевание</a:t>
                      </a:r>
                      <a:endParaRPr lang="ru-RU" sz="2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  <a:sym typeface="PFDinTextCondPro-Light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828891" rtl="0" latinLnBrk="0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100 000</a:t>
                      </a:r>
                      <a:r>
                        <a:rPr lang="ru-RU" sz="2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 </a:t>
                      </a: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828891" rtl="0" latinLnBrk="0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150 000</a:t>
                      </a:r>
                      <a:endParaRPr lang="ru-RU" sz="2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  <a:sym typeface="PFDinTextCondPro-Light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828891" rtl="0" latinLnBrk="0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150 000</a:t>
                      </a:r>
                      <a:endParaRPr lang="ru-RU" sz="2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  <a:sym typeface="PFDinTextCondPro-Light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828891" rtl="0" latinLnBrk="0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300 000</a:t>
                      </a:r>
                      <a:endParaRPr lang="ru-RU" sz="2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  <a:sym typeface="PFDinTextCondPro-Light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21780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 от 46 до 64 лет </a:t>
                      </a:r>
                      <a:endParaRPr lang="ru-RU" sz="2000" b="1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spc="-20" baseline="0" dirty="0" smtClean="0">
                          <a:effectLst/>
                          <a:latin typeface="KievitCyr-RegularSC" panose="02000503000000000000" pitchFamily="2" charset="-52"/>
                        </a:rPr>
                        <a:t>Смерть в результате болезни</a:t>
                      </a:r>
                      <a:r>
                        <a:rPr lang="ru-RU" sz="2000" spc="-20" baseline="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2000" spc="-20" baseline="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</a:rPr>
                        <a:t>200 000 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5734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r>
                        <a:rPr lang="ru-RU" sz="2000" dirty="0" smtClean="0">
                          <a:latin typeface="KievitCyr-RegularSC" panose="02000503000000000000" pitchFamily="2" charset="-52"/>
                        </a:rPr>
                        <a:t>Критическое заболевание</a:t>
                      </a:r>
                      <a:endParaRPr lang="ru-RU" sz="2000" dirty="0">
                        <a:latin typeface="KievitCyr-RegularSC" panose="02000503000000000000" pitchFamily="2" charset="-52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</a:rPr>
                        <a:t>100 000</a:t>
                      </a:r>
                      <a:r>
                        <a:rPr lang="ru-RU" sz="2000" dirty="0">
                          <a:effectLst/>
                          <a:latin typeface="KievitCyr-RegularSC" panose="02000503000000000000" pitchFamily="2" charset="-52"/>
                        </a:rPr>
                        <a:t> 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300 000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485992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endParaRPr lang="ru-RU" sz="2000" dirty="0">
                        <a:latin typeface="+mn-lt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722800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marL="0" marR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spc="140" baseline="0" dirty="0" smtClean="0">
                          <a:solidFill>
                            <a:srgbClr val="C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СТРАХОВАЯ ПРЕМИЯ, РУБ.</a:t>
                      </a:r>
                      <a:endParaRPr lang="ru-RU" sz="1700" spc="140" baseline="0" dirty="0" smtClean="0">
                        <a:solidFill>
                          <a:srgbClr val="C00000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endParaRPr lang="ru-RU" sz="2000" dirty="0">
                        <a:latin typeface="+mn-lt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47251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Возраст от 0 до 17 лет </a:t>
                      </a:r>
                      <a:endParaRPr lang="ru-RU" sz="20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  <a:sym typeface="PFDinTextCondPro-Light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endParaRPr lang="ru-RU" sz="2000" dirty="0">
                        <a:latin typeface="+mn-lt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772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2486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1629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4200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52844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 от 18 до 45 лет </a:t>
                      </a: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2100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6772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4200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12772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90491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 от 46 до 64 лет </a:t>
                      </a:r>
                      <a:endParaRPr lang="ru-RU" sz="2000" b="1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endParaRPr lang="ru-RU" sz="2000" dirty="0">
                        <a:latin typeface="+mn-lt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4400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17500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7300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ievitCyr-RegularSC" panose="02000503000000000000" pitchFamily="2" charset="-52"/>
                        </a:rPr>
                        <a:t>27600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458085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endParaRPr lang="ru-RU" sz="2000" dirty="0">
                        <a:latin typeface="+mn-lt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410138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marL="0" marR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spc="140" baseline="0" dirty="0" smtClean="0">
                          <a:solidFill>
                            <a:schemeClr val="bg2"/>
                          </a:solidFill>
                          <a:effectLst/>
                          <a:latin typeface="KievitCyr-RegularSC" panose="02000503000000000000" pitchFamily="2" charset="-52"/>
                        </a:rPr>
                        <a:t>НАПОЛНЕНИЕ</a:t>
                      </a:r>
                      <a:endParaRPr lang="ru-RU" sz="1700" spc="140" baseline="0" dirty="0" smtClean="0">
                        <a:solidFill>
                          <a:schemeClr val="bg2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endParaRPr lang="ru-RU" sz="2000" dirty="0">
                        <a:latin typeface="+mn-lt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96788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Смерть в результате болезни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endParaRPr lang="ru-RU" sz="2000" dirty="0">
                        <a:latin typeface="+mn-lt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63002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Критическое заболевание: злокачественная опухоль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endParaRPr lang="ru-RU" sz="2000" dirty="0">
                        <a:latin typeface="+mn-lt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03299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Критическое заболевание: система кровообращения</a:t>
                      </a: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</a:pPr>
                      <a:endParaRPr lang="ru-RU" sz="2000" dirty="0">
                        <a:latin typeface="+mn-lt"/>
                      </a:endParaRPr>
                    </a:p>
                  </a:txBody>
                  <a:tcPr marL="190800" marR="190800" marT="97200" marB="864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36800" marB="1260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556800"/>
                  </a:ext>
                </a:extLst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9959752" y="12402616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KievitCyr-RegularSC" panose="02000503000000000000" pitchFamily="2" charset="-52"/>
              </a:rPr>
              <a:t>Период </a:t>
            </a:r>
            <a:r>
              <a:rPr lang="ru-RU" sz="1500" dirty="0" smtClean="0">
                <a:latin typeface="KievitCyr-RegularSC" panose="02000503000000000000" pitchFamily="2" charset="-52"/>
              </a:rPr>
              <a:t>ожидания   в рамках  райдера  Финансовая  защита  </a:t>
            </a:r>
            <a:r>
              <a:rPr lang="ru-RU" sz="1500" dirty="0">
                <a:latin typeface="KievitCyr-RegularSC" panose="02000503000000000000" pitchFamily="2" charset="-52"/>
              </a:rPr>
              <a:t>— </a:t>
            </a:r>
            <a:r>
              <a:rPr lang="ru-RU" sz="1500" dirty="0" smtClean="0">
                <a:latin typeface="KievitCyr-RegularSC" panose="02000503000000000000" pitchFamily="2" charset="-52"/>
              </a:rPr>
              <a:t>60  дней.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KievitCyr-RegularSC" panose="02000503000000000000" pitchFamily="2" charset="-52"/>
              </a:rPr>
              <a:t>Он   в 2  раза  короче чем  период  ожидания  по   </a:t>
            </a:r>
            <a:r>
              <a:rPr lang="ru-RU" sz="1500" dirty="0" err="1" smtClean="0">
                <a:latin typeface="KievitCyr-RegularSC" panose="02000503000000000000" pitchFamily="2" charset="-52"/>
              </a:rPr>
              <a:t>ДМСной</a:t>
            </a:r>
            <a:r>
              <a:rPr lang="ru-RU" sz="1500" dirty="0" smtClean="0">
                <a:latin typeface="KievitCyr-RegularSC" panose="02000503000000000000" pitchFamily="2" charset="-52"/>
              </a:rPr>
              <a:t>  составляющей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KievitCyr-RegularSC" panose="02000503000000000000" pitchFamily="2" charset="-52"/>
              </a:rPr>
              <a:t>События</a:t>
            </a:r>
            <a:r>
              <a:rPr lang="ru-RU" sz="1500" dirty="0">
                <a:latin typeface="KievitCyr-RegularSC" panose="02000503000000000000" pitchFamily="2" charset="-52"/>
              </a:rPr>
              <a:t>, произошедшие в </a:t>
            </a:r>
            <a:r>
              <a:rPr lang="ru-RU" sz="1500" dirty="0" smtClean="0">
                <a:latin typeface="KievitCyr-RegularSC" panose="02000503000000000000" pitchFamily="2" charset="-52"/>
              </a:rPr>
              <a:t> период ожидания 60  дней, </a:t>
            </a:r>
            <a:r>
              <a:rPr lang="ru-RU" sz="1500" dirty="0">
                <a:latin typeface="KievitCyr-RegularSC" panose="02000503000000000000" pitchFamily="2" charset="-52"/>
              </a:rPr>
              <a:t>не являются </a:t>
            </a:r>
            <a:r>
              <a:rPr lang="ru-RU" sz="1500" dirty="0" smtClean="0">
                <a:latin typeface="KievitCyr-RegularSC" panose="02000503000000000000" pitchFamily="2" charset="-52"/>
              </a:rPr>
              <a:t>страховыми случаями  в  рамках  покрытия по  НС.</a:t>
            </a:r>
            <a:endParaRPr lang="ru-RU" sz="1500" dirty="0">
              <a:latin typeface="KievitCyr-RegularSC" panose="02000503000000000000" pitchFamily="2" charset="-52"/>
            </a:endParaRPr>
          </a:p>
        </p:txBody>
      </p:sp>
      <p:grpSp>
        <p:nvGrpSpPr>
          <p:cNvPr id="25" name="Группа 24"/>
          <p:cNvGrpSpPr>
            <a:grpSpLocks noChangeAspect="1"/>
          </p:cNvGrpSpPr>
          <p:nvPr/>
        </p:nvGrpSpPr>
        <p:grpSpPr>
          <a:xfrm>
            <a:off x="10243328" y="11799632"/>
            <a:ext cx="176400" cy="176400"/>
            <a:chOff x="10485438" y="14865350"/>
            <a:chExt cx="890587" cy="890588"/>
          </a:xfrm>
        </p:grpSpPr>
        <p:sp>
          <p:nvSpPr>
            <p:cNvPr id="26" name="Line 4"/>
            <p:cNvSpPr>
              <a:spLocks noChangeShapeType="1"/>
            </p:cNvSpPr>
            <p:nvPr/>
          </p:nvSpPr>
          <p:spPr bwMode="auto">
            <a:xfrm flipH="1" flipV="1">
              <a:off x="10485438" y="14865350"/>
              <a:ext cx="890587" cy="890588"/>
            </a:xfrm>
            <a:prstGeom prst="line">
              <a:avLst/>
            </a:prstGeom>
            <a:noFill/>
            <a:ln w="44450">
              <a:solidFill>
                <a:srgbClr val="BBBCB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Line 5"/>
            <p:cNvSpPr>
              <a:spLocks noChangeShapeType="1"/>
            </p:cNvSpPr>
            <p:nvPr/>
          </p:nvSpPr>
          <p:spPr bwMode="auto">
            <a:xfrm flipV="1">
              <a:off x="10485438" y="14865350"/>
              <a:ext cx="890587" cy="890588"/>
            </a:xfrm>
            <a:prstGeom prst="line">
              <a:avLst/>
            </a:prstGeom>
            <a:noFill/>
            <a:ln w="44450">
              <a:solidFill>
                <a:srgbClr val="BBBCB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8" name="Freeform 9"/>
          <p:cNvSpPr>
            <a:spLocks noChangeAspect="1"/>
          </p:cNvSpPr>
          <p:nvPr/>
        </p:nvSpPr>
        <p:spPr bwMode="auto">
          <a:xfrm>
            <a:off x="10232244" y="10674424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Freeform 9"/>
          <p:cNvSpPr>
            <a:spLocks noChangeAspect="1"/>
          </p:cNvSpPr>
          <p:nvPr/>
        </p:nvSpPr>
        <p:spPr bwMode="auto">
          <a:xfrm>
            <a:off x="13866637" y="10674424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Freeform 9"/>
          <p:cNvSpPr>
            <a:spLocks noChangeAspect="1"/>
          </p:cNvSpPr>
          <p:nvPr/>
        </p:nvSpPr>
        <p:spPr bwMode="auto">
          <a:xfrm>
            <a:off x="17501030" y="10674424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Freeform 9"/>
          <p:cNvSpPr>
            <a:spLocks noChangeAspect="1"/>
          </p:cNvSpPr>
          <p:nvPr/>
        </p:nvSpPr>
        <p:spPr bwMode="auto">
          <a:xfrm>
            <a:off x="21135424" y="10674424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Freeform 9"/>
          <p:cNvSpPr>
            <a:spLocks noChangeAspect="1"/>
          </p:cNvSpPr>
          <p:nvPr/>
        </p:nvSpPr>
        <p:spPr bwMode="auto">
          <a:xfrm>
            <a:off x="10232244" y="11230511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Freeform 9"/>
          <p:cNvSpPr>
            <a:spLocks noChangeAspect="1"/>
          </p:cNvSpPr>
          <p:nvPr/>
        </p:nvSpPr>
        <p:spPr bwMode="auto">
          <a:xfrm>
            <a:off x="13866637" y="11230511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Freeform 9"/>
          <p:cNvSpPr>
            <a:spLocks noChangeAspect="1"/>
          </p:cNvSpPr>
          <p:nvPr/>
        </p:nvSpPr>
        <p:spPr bwMode="auto">
          <a:xfrm>
            <a:off x="17501030" y="11230511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Freeform 9"/>
          <p:cNvSpPr>
            <a:spLocks noChangeAspect="1"/>
          </p:cNvSpPr>
          <p:nvPr/>
        </p:nvSpPr>
        <p:spPr bwMode="auto">
          <a:xfrm>
            <a:off x="21135424" y="11230511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Freeform 9"/>
          <p:cNvSpPr>
            <a:spLocks noChangeAspect="1"/>
          </p:cNvSpPr>
          <p:nvPr/>
        </p:nvSpPr>
        <p:spPr bwMode="auto">
          <a:xfrm>
            <a:off x="17501030" y="11779248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Freeform 9"/>
          <p:cNvSpPr>
            <a:spLocks noChangeAspect="1"/>
          </p:cNvSpPr>
          <p:nvPr/>
        </p:nvSpPr>
        <p:spPr bwMode="auto">
          <a:xfrm>
            <a:off x="21135424" y="11779248"/>
            <a:ext cx="273600" cy="173100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0" name="Группа 39"/>
          <p:cNvGrpSpPr>
            <a:grpSpLocks noChangeAspect="1"/>
          </p:cNvGrpSpPr>
          <p:nvPr/>
        </p:nvGrpSpPr>
        <p:grpSpPr>
          <a:xfrm>
            <a:off x="13915237" y="11799632"/>
            <a:ext cx="176400" cy="176400"/>
            <a:chOff x="10485438" y="14865350"/>
            <a:chExt cx="890587" cy="890588"/>
          </a:xfrm>
        </p:grpSpPr>
        <p:sp>
          <p:nvSpPr>
            <p:cNvPr id="41" name="Line 4"/>
            <p:cNvSpPr>
              <a:spLocks noChangeShapeType="1"/>
            </p:cNvSpPr>
            <p:nvPr/>
          </p:nvSpPr>
          <p:spPr bwMode="auto">
            <a:xfrm flipH="1" flipV="1">
              <a:off x="10485438" y="14865350"/>
              <a:ext cx="890587" cy="890588"/>
            </a:xfrm>
            <a:prstGeom prst="line">
              <a:avLst/>
            </a:prstGeom>
            <a:noFill/>
            <a:ln w="44450">
              <a:solidFill>
                <a:srgbClr val="BBBCB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Line 5"/>
            <p:cNvSpPr>
              <a:spLocks noChangeShapeType="1"/>
            </p:cNvSpPr>
            <p:nvPr/>
          </p:nvSpPr>
          <p:spPr bwMode="auto">
            <a:xfrm flipV="1">
              <a:off x="10485438" y="14865350"/>
              <a:ext cx="890587" cy="890588"/>
            </a:xfrm>
            <a:prstGeom prst="line">
              <a:avLst/>
            </a:prstGeom>
            <a:noFill/>
            <a:ln w="44450">
              <a:solidFill>
                <a:srgbClr val="BBBCB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140014" y="1330197"/>
            <a:ext cx="164651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latin typeface="KievitCyr-RegularSC" panose="02000503000000000000" pitchFamily="2" charset="-52"/>
              </a:rPr>
              <a:t>Позволяет получить  дополнительную  финансовую  выплату  в случае постановки  диагноза  и смерти  застрахованного. </a:t>
            </a:r>
          </a:p>
        </p:txBody>
      </p:sp>
      <p:sp>
        <p:nvSpPr>
          <p:cNvPr id="8" name="TextBox 7"/>
          <p:cNvSpPr txBox="1"/>
          <p:nvPr/>
        </p:nvSpPr>
        <p:spPr>
          <a:xfrm rot="20416839">
            <a:off x="1332075" y="6936441"/>
            <a:ext cx="21896362" cy="1323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ВНИМАНИЕ!  В  случае  отправки  клиенту  НЕ ЗАБУДЬ поставить </a:t>
            </a:r>
            <a:r>
              <a:rPr kumimoji="0" lang="ru-RU" sz="4000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сюда ЦЕНУ при  выбранном  КВ и  удалить  эту надпись)))  </a:t>
            </a:r>
            <a:endParaRPr kumimoji="0" lang="ru-RU" sz="4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7296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34084" y="521296"/>
            <a:ext cx="2249522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7600" b="1" dirty="0" smtClean="0">
                <a:latin typeface="KievitCyr-RegularSC" panose="02000503000000000000" pitchFamily="2" charset="-52"/>
              </a:rPr>
              <a:t>Сколько стоит полис </a:t>
            </a:r>
            <a:r>
              <a:rPr lang="ru-RU" sz="7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АльфаСИНОПСИС ?</a:t>
            </a:r>
            <a:r>
              <a:rPr lang="ru-RU" sz="7600" b="1" dirty="0" smtClean="0">
                <a:latin typeface="KievitCyr-RegularSC" panose="02000503000000000000" pitchFamily="2" charset="-52"/>
              </a:rPr>
              <a:t> </a:t>
            </a:r>
            <a:endParaRPr lang="ru-RU" sz="4000" b="1" dirty="0">
              <a:solidFill>
                <a:schemeClr val="accent2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2768" y="12546632"/>
            <a:ext cx="622208" cy="307777"/>
          </a:xfrm>
        </p:spPr>
        <p:txBody>
          <a:bodyPr/>
          <a:lstStyle/>
          <a:p>
            <a:fld id="{12222072-3A6C-46D1-A30D-404CC8003E2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12670" y="1721578"/>
            <a:ext cx="21978000" cy="10609030"/>
          </a:xfrm>
          <a:prstGeom prst="roundRect">
            <a:avLst>
              <a:gd name="adj" fmla="val 2404"/>
            </a:avLst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165100" dist="38100" dir="54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>
            <a:off x="1203000" y="1721578"/>
            <a:ext cx="21978000" cy="587367"/>
          </a:xfrm>
          <a:prstGeom prst="round2SameRect">
            <a:avLst>
              <a:gd name="adj1" fmla="val 28300"/>
              <a:gd name="adj2" fmla="val 0"/>
            </a:avLst>
          </a:prstGeom>
          <a:gradFill>
            <a:gsLst>
              <a:gs pos="0">
                <a:schemeClr val="accent2"/>
              </a:gs>
              <a:gs pos="100000">
                <a:srgbClr val="961532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no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945110"/>
              </p:ext>
            </p:extLst>
          </p:nvPr>
        </p:nvGraphicFramePr>
        <p:xfrm>
          <a:off x="1174776" y="1721578"/>
          <a:ext cx="22034448" cy="106090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94733">
                  <a:extLst>
                    <a:ext uri="{9D8B030D-6E8A-4147-A177-3AD203B41FA5}">
                      <a16:colId xmlns:a16="http://schemas.microsoft.com/office/drawing/2014/main" val="4175826436"/>
                    </a:ext>
                  </a:extLst>
                </a:gridCol>
                <a:gridCol w="5156176">
                  <a:extLst>
                    <a:ext uri="{9D8B030D-6E8A-4147-A177-3AD203B41FA5}">
                      <a16:colId xmlns:a16="http://schemas.microsoft.com/office/drawing/2014/main" val="132274495"/>
                    </a:ext>
                  </a:extLst>
                </a:gridCol>
                <a:gridCol w="6208593">
                  <a:extLst>
                    <a:ext uri="{9D8B030D-6E8A-4147-A177-3AD203B41FA5}">
                      <a16:colId xmlns:a16="http://schemas.microsoft.com/office/drawing/2014/main" val="3555099656"/>
                    </a:ext>
                  </a:extLst>
                </a:gridCol>
                <a:gridCol w="5674946">
                  <a:extLst>
                    <a:ext uri="{9D8B030D-6E8A-4147-A177-3AD203B41FA5}">
                      <a16:colId xmlns:a16="http://schemas.microsoft.com/office/drawing/2014/main" val="2554639761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600" b="0" dirty="0" smtClean="0">
                          <a:solidFill>
                            <a:schemeClr val="bg1"/>
                          </a:solidFill>
                          <a:effectLst/>
                          <a:latin typeface="KievitCyr-RegularSC" panose="02000503000000000000" pitchFamily="2" charset="-52"/>
                        </a:rPr>
                        <a:t>Возраст</a:t>
                      </a:r>
                      <a:endParaRPr lang="ru-RU" sz="2600" b="0" dirty="0">
                        <a:solidFill>
                          <a:schemeClr val="bg1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51200" marB="16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600" b="0" dirty="0" smtClean="0">
                          <a:solidFill>
                            <a:schemeClr val="bg1"/>
                          </a:solidFill>
                          <a:effectLst/>
                          <a:latin typeface="KievitCyr-RegularSC" panose="02000503000000000000" pitchFamily="2" charset="-52"/>
                        </a:rPr>
                        <a:t>Премия</a:t>
                      </a:r>
                      <a:r>
                        <a:rPr lang="ru-RU" sz="2600" b="0" baseline="0" dirty="0" smtClean="0">
                          <a:solidFill>
                            <a:schemeClr val="bg1"/>
                          </a:solidFill>
                          <a:effectLst/>
                          <a:latin typeface="KievitCyr-RegularSC" panose="02000503000000000000" pitchFamily="2" charset="-52"/>
                        </a:rPr>
                        <a:t>  ДМС,  руб</a:t>
                      </a:r>
                      <a:r>
                        <a:rPr lang="ru-RU" sz="2600" b="0" dirty="0" smtClean="0">
                          <a:solidFill>
                            <a:schemeClr val="bg1"/>
                          </a:solidFill>
                          <a:effectLst/>
                          <a:latin typeface="KievitCyr-RegularSC" panose="02000503000000000000" pitchFamily="2" charset="-52"/>
                        </a:rPr>
                        <a:t>.</a:t>
                      </a:r>
                      <a:endParaRPr lang="ru-RU" sz="2600" b="0" dirty="0">
                        <a:solidFill>
                          <a:schemeClr val="bg1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51200" marB="16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600" b="0" dirty="0" smtClean="0">
                          <a:solidFill>
                            <a:schemeClr val="bg1"/>
                          </a:solidFill>
                          <a:effectLst/>
                          <a:latin typeface="KievitCyr-RegularSC" panose="02000503000000000000" pitchFamily="2" charset="-52"/>
                        </a:rPr>
                        <a:t>Премия</a:t>
                      </a:r>
                      <a:r>
                        <a:rPr lang="ru-RU" sz="2600" b="0" baseline="0" dirty="0" smtClean="0">
                          <a:solidFill>
                            <a:schemeClr val="bg1"/>
                          </a:solidFill>
                          <a:effectLst/>
                          <a:latin typeface="KievitCyr-RegularSC" panose="02000503000000000000" pitchFamily="2" charset="-52"/>
                        </a:rPr>
                        <a:t>   НС Финансовая  защита, руб.</a:t>
                      </a:r>
                      <a:r>
                        <a:rPr lang="ru-RU" sz="2600" b="0" dirty="0" smtClean="0">
                          <a:solidFill>
                            <a:schemeClr val="bg1"/>
                          </a:solidFill>
                          <a:effectLst/>
                          <a:latin typeface="KievitCyr-RegularSC" panose="02000503000000000000" pitchFamily="2" charset="-52"/>
                        </a:rPr>
                        <a:t> </a:t>
                      </a:r>
                      <a:endParaRPr lang="ru-RU" sz="2600" b="0" dirty="0">
                        <a:solidFill>
                          <a:schemeClr val="bg1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51200" marB="16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600" b="0" dirty="0" smtClean="0">
                          <a:solidFill>
                            <a:schemeClr val="bg1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Полная</a:t>
                      </a:r>
                      <a:r>
                        <a:rPr lang="ru-RU" sz="2600" b="0" baseline="0" dirty="0" smtClean="0">
                          <a:solidFill>
                            <a:schemeClr val="bg1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b="0" dirty="0" smtClean="0">
                          <a:solidFill>
                            <a:schemeClr val="bg1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стоимость</a:t>
                      </a:r>
                      <a:r>
                        <a:rPr lang="ru-RU" sz="2600" b="0" baseline="0" dirty="0" smtClean="0">
                          <a:solidFill>
                            <a:schemeClr val="bg1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полиса,  руб.</a:t>
                      </a:r>
                      <a:r>
                        <a:rPr lang="ru-RU" sz="2600" b="0" dirty="0" smtClean="0">
                          <a:solidFill>
                            <a:schemeClr val="bg1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600" b="0" dirty="0">
                        <a:solidFill>
                          <a:schemeClr val="bg1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51200" marB="16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3394188"/>
                  </a:ext>
                </a:extLst>
              </a:tr>
              <a:tr h="504056">
                <a:tc gridSpan="3"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000" spc="140" baseline="0" dirty="0" smtClean="0">
                          <a:solidFill>
                            <a:schemeClr val="bg2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ПРОГРАММА «АЛЬФАСИНОПСИС РОССИЯ»</a:t>
                      </a:r>
                      <a:endParaRPr lang="ru-RU" sz="2000" spc="140" baseline="0" dirty="0">
                        <a:solidFill>
                          <a:schemeClr val="bg2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201600" marB="20160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alpha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spc="140" baseline="0" dirty="0">
                        <a:solidFill>
                          <a:schemeClr val="bg2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936644"/>
                  </a:ext>
                </a:extLst>
              </a:tr>
              <a:tr h="604801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0–17</a:t>
                      </a: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лет 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772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232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855993"/>
                  </a:ext>
                </a:extLst>
              </a:tr>
              <a:tr h="604801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18–45</a:t>
                      </a: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2 100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630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2 730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677268"/>
                  </a:ext>
                </a:extLst>
              </a:tr>
              <a:tr h="604801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46–64</a:t>
                      </a: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года 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800" baseline="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400</a:t>
                      </a: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 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6 340</a:t>
                      </a: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2800" baseline="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740</a:t>
                      </a:r>
                      <a:endParaRPr lang="ru-RU" sz="2800" dirty="0" smtClean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63856"/>
                  </a:ext>
                </a:extLst>
              </a:tr>
              <a:tr h="113599">
                <a:tc gridSpan="3">
                  <a:txBody>
                    <a:bodyPr/>
                    <a:lstStyle/>
                    <a:p>
                      <a:pPr algn="l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201600" marB="2016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519351"/>
                  </a:ext>
                </a:extLst>
              </a:tr>
              <a:tr h="523434">
                <a:tc gridSpan="3"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0" cap="none" spc="140" normalizeH="0" baseline="0" noProof="0" dirty="0" smtClean="0">
                          <a:ln>
                            <a:noFill/>
                          </a:ln>
                          <a:solidFill>
                            <a:srgbClr val="7C878E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ПРОГРАММА «АЛЬФАСИНОПСИС ЛЕЧЕНИЕ ЗА РУБЕЖОМ»</a:t>
                      </a: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201600" marB="2016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kern="0" cap="none" spc="140" normalizeH="0" baseline="0" noProof="0" dirty="0" smtClean="0">
                        <a:ln>
                          <a:noFill/>
                        </a:ln>
                        <a:solidFill>
                          <a:srgbClr val="7C878E"/>
                        </a:solidFill>
                        <a:effectLst/>
                        <a:uLnTx/>
                        <a:uFillTx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  <a:sym typeface="PFDinTextCondPro-Light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02914"/>
                  </a:ext>
                </a:extLst>
              </a:tr>
              <a:tr h="604801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0–17</a:t>
                      </a:r>
                      <a:r>
                        <a:rPr kumimoji="0" lang="ru-RU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 лет</a:t>
                      </a:r>
                      <a:endParaRPr lang="ru-RU" sz="2800" b="1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800" baseline="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486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800" baseline="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946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001921"/>
                  </a:ext>
                </a:extLst>
              </a:tr>
              <a:tr h="604801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18–45</a:t>
                      </a: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6 772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2800" baseline="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722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54778"/>
                  </a:ext>
                </a:extLst>
              </a:tr>
              <a:tr h="604801">
                <a:tc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46–64</a:t>
                      </a:r>
                      <a:r>
                        <a:rPr kumimoji="0" lang="ru-RU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 года </a:t>
                      </a: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17 500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2800" baseline="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43</a:t>
                      </a: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2800" baseline="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930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708798"/>
                  </a:ext>
                </a:extLst>
              </a:tr>
              <a:tr h="142915">
                <a:tc gridSpan="3">
                  <a:txBody>
                    <a:bodyPr/>
                    <a:lstStyle/>
                    <a:p>
                      <a:pPr algn="l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201600" marB="2016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44897"/>
                  </a:ext>
                </a:extLst>
              </a:tr>
              <a:tr h="441488">
                <a:tc gridSpan="3"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0" cap="none" spc="140" normalizeH="0" baseline="0" noProof="0" dirty="0" smtClean="0">
                          <a:ln>
                            <a:noFill/>
                          </a:ln>
                          <a:solidFill>
                            <a:srgbClr val="7C878E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ПРОГРАММА «АЛЬФАСИНОПСИС РОССИЯ. РАСШИРЕННАЯ»</a:t>
                      </a: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201600" marB="2016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kern="0" cap="none" spc="140" normalizeH="0" baseline="0" noProof="0" dirty="0" smtClean="0">
                        <a:ln>
                          <a:noFill/>
                        </a:ln>
                        <a:solidFill>
                          <a:srgbClr val="7C878E"/>
                        </a:solidFill>
                        <a:effectLst/>
                        <a:uLnTx/>
                        <a:uFillTx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  <a:sym typeface="PFDinTextCondPro-Light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059135"/>
                  </a:ext>
                </a:extLst>
              </a:tr>
              <a:tr h="604801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0–17</a:t>
                      </a:r>
                      <a:r>
                        <a:rPr kumimoji="0" lang="ru-RU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 лет</a:t>
                      </a:r>
                      <a:endParaRPr lang="ru-RU" sz="2800" b="1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800" baseline="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629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800" baseline="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119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705825"/>
                  </a:ext>
                </a:extLst>
              </a:tr>
              <a:tr h="604801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18–45</a:t>
                      </a: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4 200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1 120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5 320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538369"/>
                  </a:ext>
                </a:extLst>
              </a:tr>
              <a:tr h="604801">
                <a:tc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46–64</a:t>
                      </a:r>
                      <a:r>
                        <a:rPr kumimoji="0" lang="ru-RU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 года </a:t>
                      </a: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7 300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2800" baseline="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430</a:t>
                      </a: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 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19 730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13959"/>
                  </a:ext>
                </a:extLst>
              </a:tr>
              <a:tr h="142915">
                <a:tc gridSpan="3">
                  <a:txBody>
                    <a:bodyPr/>
                    <a:lstStyle/>
                    <a:p>
                      <a:pPr algn="l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201600" marB="2016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503911"/>
                  </a:ext>
                </a:extLst>
              </a:tr>
              <a:tr h="575566">
                <a:tc gridSpan="3"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0" cap="none" spc="140" normalizeH="0" baseline="0" noProof="0" dirty="0" smtClean="0">
                          <a:ln>
                            <a:noFill/>
                          </a:ln>
                          <a:solidFill>
                            <a:srgbClr val="7C878E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ПРОГРАММА «АЛЬФАСИНОПСИС ЛЕЧЕНИЕ ЗА РУБЕЖОМ. РАСШИРЕННАЯ»</a:t>
                      </a: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201600" marB="201600" anchor="ctr">
                    <a:lnL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kern="0" cap="none" spc="140" normalizeH="0" baseline="0" noProof="0" dirty="0" smtClean="0">
                        <a:ln>
                          <a:noFill/>
                        </a:ln>
                        <a:solidFill>
                          <a:srgbClr val="7C878E"/>
                        </a:solidFill>
                        <a:effectLst/>
                        <a:uLnTx/>
                        <a:uFillTx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  <a:sym typeface="PFDinTextCondPro-Light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519440"/>
                  </a:ext>
                </a:extLst>
              </a:tr>
              <a:tr h="608018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kumimoji="0" lang="ru-RU" sz="2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0–17</a:t>
                      </a:r>
                      <a:r>
                        <a:rPr kumimoji="0" lang="ru-RU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 лет</a:t>
                      </a:r>
                      <a:endParaRPr lang="ru-RU" sz="2800" b="1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4 200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4 690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501893"/>
                  </a:ext>
                </a:extLst>
              </a:tr>
              <a:tr h="608018">
                <a:tc>
                  <a:txBody>
                    <a:bodyPr/>
                    <a:lstStyle/>
                    <a:p>
                      <a:pPr algn="l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18–45</a:t>
                      </a: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12 772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2 230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15 002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06679"/>
                  </a:ext>
                </a:extLst>
              </a:tr>
              <a:tr h="608018">
                <a:tc>
                  <a:txBody>
                    <a:bodyPr/>
                    <a:lstStyle/>
                    <a:p>
                      <a:pPr marL="0" marR="0" lvl="0" indent="0" algn="l" defTabSz="1828891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46–64</a:t>
                      </a:r>
                      <a:r>
                        <a:rPr kumimoji="0" lang="ru-RU" sz="2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  <a:sym typeface="PFDinTextCondPro-Light"/>
                        </a:rPr>
                        <a:t> года </a:t>
                      </a: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27 600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sz="2800" baseline="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870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KievitCyr-RegularSC" panose="02000503000000000000" pitchFamily="2" charset="-52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52 470</a:t>
                      </a:r>
                      <a:endParaRPr lang="ru-RU" sz="2800" dirty="0">
                        <a:effectLst/>
                        <a:latin typeface="KievitCyr-RegularSC" panose="02000503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800" marR="190800" marT="144000" marB="136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4255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 rot="20416839">
            <a:off x="1305374" y="6782815"/>
            <a:ext cx="22806970" cy="1323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ВНИМАНИЕ!  В  случае  отправки  клиенту  НЕ ЗАБУДЬ поставить </a:t>
            </a:r>
            <a:r>
              <a:rPr kumimoji="0" lang="ru-RU" sz="4000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 сюда ЦЕНУ при  выбранном  КВ и  удалить  эту надпись)))  </a:t>
            </a:r>
            <a:endParaRPr kumimoji="0" lang="ru-RU" sz="40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9446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74776" y="7844057"/>
            <a:ext cx="8164800" cy="2642400"/>
          </a:xfrm>
          <a:prstGeom prst="roundRect">
            <a:avLst>
              <a:gd name="adj" fmla="val 12287"/>
            </a:avLst>
          </a:prstGeom>
          <a:gradFill>
            <a:gsLst>
              <a:gs pos="0">
                <a:schemeClr val="accent2"/>
              </a:gs>
              <a:gs pos="100000">
                <a:srgbClr val="961532"/>
              </a:gs>
            </a:gsLst>
            <a:lin ang="30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313" y="0"/>
            <a:ext cx="14392275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23"/>
          <p:cNvSpPr>
            <a:spLocks noEditPoints="1"/>
          </p:cNvSpPr>
          <p:nvPr/>
        </p:nvSpPr>
        <p:spPr bwMode="auto">
          <a:xfrm>
            <a:off x="1637026" y="7851775"/>
            <a:ext cx="736600" cy="2641600"/>
          </a:xfrm>
          <a:custGeom>
            <a:avLst/>
            <a:gdLst>
              <a:gd name="T0" fmla="*/ 758 w 928"/>
              <a:gd name="T1" fmla="*/ 2246 h 3328"/>
              <a:gd name="T2" fmla="*/ 50 w 928"/>
              <a:gd name="T3" fmla="*/ 0 h 3328"/>
              <a:gd name="T4" fmla="*/ 73 w 928"/>
              <a:gd name="T5" fmla="*/ 3328 h 3328"/>
              <a:gd name="T6" fmla="*/ 871 w 928"/>
              <a:gd name="T7" fmla="*/ 3301 h 3328"/>
              <a:gd name="T8" fmla="*/ 899 w 928"/>
              <a:gd name="T9" fmla="*/ 3242 h 3328"/>
              <a:gd name="T10" fmla="*/ 917 w 928"/>
              <a:gd name="T11" fmla="*/ 3180 h 3328"/>
              <a:gd name="T12" fmla="*/ 926 w 928"/>
              <a:gd name="T13" fmla="*/ 3114 h 3328"/>
              <a:gd name="T14" fmla="*/ 928 w 928"/>
              <a:gd name="T15" fmla="*/ 3058 h 3328"/>
              <a:gd name="T16" fmla="*/ 922 w 928"/>
              <a:gd name="T17" fmla="*/ 3014 h 3328"/>
              <a:gd name="T18" fmla="*/ 913 w 928"/>
              <a:gd name="T19" fmla="*/ 2970 h 3328"/>
              <a:gd name="T20" fmla="*/ 900 w 928"/>
              <a:gd name="T21" fmla="*/ 2930 h 3328"/>
              <a:gd name="T22" fmla="*/ 884 w 928"/>
              <a:gd name="T23" fmla="*/ 2890 h 3328"/>
              <a:gd name="T24" fmla="*/ 864 w 928"/>
              <a:gd name="T25" fmla="*/ 2852 h 3328"/>
              <a:gd name="T26" fmla="*/ 838 w 928"/>
              <a:gd name="T27" fmla="*/ 2817 h 3328"/>
              <a:gd name="T28" fmla="*/ 811 w 928"/>
              <a:gd name="T29" fmla="*/ 2784 h 3328"/>
              <a:gd name="T30" fmla="*/ 780 w 928"/>
              <a:gd name="T31" fmla="*/ 2753 h 3328"/>
              <a:gd name="T32" fmla="*/ 747 w 928"/>
              <a:gd name="T33" fmla="*/ 2726 h 3328"/>
              <a:gd name="T34" fmla="*/ 711 w 928"/>
              <a:gd name="T35" fmla="*/ 2702 h 3328"/>
              <a:gd name="T36" fmla="*/ 670 w 928"/>
              <a:gd name="T37" fmla="*/ 2680 h 3328"/>
              <a:gd name="T38" fmla="*/ 628 w 928"/>
              <a:gd name="T39" fmla="*/ 2664 h 3328"/>
              <a:gd name="T40" fmla="*/ 585 w 928"/>
              <a:gd name="T41" fmla="*/ 2651 h 3328"/>
              <a:gd name="T42" fmla="*/ 539 w 928"/>
              <a:gd name="T43" fmla="*/ 2642 h 3328"/>
              <a:gd name="T44" fmla="*/ 492 w 928"/>
              <a:gd name="T45" fmla="*/ 2636 h 3328"/>
              <a:gd name="T46" fmla="*/ 442 w 928"/>
              <a:gd name="T47" fmla="*/ 2636 h 3328"/>
              <a:gd name="T48" fmla="*/ 393 w 928"/>
              <a:gd name="T49" fmla="*/ 2642 h 3328"/>
              <a:gd name="T50" fmla="*/ 347 w 928"/>
              <a:gd name="T51" fmla="*/ 2651 h 3328"/>
              <a:gd name="T52" fmla="*/ 302 w 928"/>
              <a:gd name="T53" fmla="*/ 2664 h 3328"/>
              <a:gd name="T54" fmla="*/ 260 w 928"/>
              <a:gd name="T55" fmla="*/ 2680 h 3328"/>
              <a:gd name="T56" fmla="*/ 221 w 928"/>
              <a:gd name="T57" fmla="*/ 2702 h 3328"/>
              <a:gd name="T58" fmla="*/ 183 w 928"/>
              <a:gd name="T59" fmla="*/ 2726 h 3328"/>
              <a:gd name="T60" fmla="*/ 148 w 928"/>
              <a:gd name="T61" fmla="*/ 2753 h 3328"/>
              <a:gd name="T62" fmla="*/ 117 w 928"/>
              <a:gd name="T63" fmla="*/ 2784 h 3328"/>
              <a:gd name="T64" fmla="*/ 90 w 928"/>
              <a:gd name="T65" fmla="*/ 2817 h 3328"/>
              <a:gd name="T66" fmla="*/ 66 w 928"/>
              <a:gd name="T67" fmla="*/ 2852 h 3328"/>
              <a:gd name="T68" fmla="*/ 44 w 928"/>
              <a:gd name="T69" fmla="*/ 2890 h 3328"/>
              <a:gd name="T70" fmla="*/ 28 w 928"/>
              <a:gd name="T71" fmla="*/ 2930 h 3328"/>
              <a:gd name="T72" fmla="*/ 15 w 928"/>
              <a:gd name="T73" fmla="*/ 2970 h 3328"/>
              <a:gd name="T74" fmla="*/ 6 w 928"/>
              <a:gd name="T75" fmla="*/ 3014 h 3328"/>
              <a:gd name="T76" fmla="*/ 0 w 928"/>
              <a:gd name="T77" fmla="*/ 3058 h 3328"/>
              <a:gd name="T78" fmla="*/ 2 w 928"/>
              <a:gd name="T79" fmla="*/ 3114 h 3328"/>
              <a:gd name="T80" fmla="*/ 11 w 928"/>
              <a:gd name="T81" fmla="*/ 3180 h 3328"/>
              <a:gd name="T82" fmla="*/ 30 w 928"/>
              <a:gd name="T83" fmla="*/ 3242 h 3328"/>
              <a:gd name="T84" fmla="*/ 57 w 928"/>
              <a:gd name="T85" fmla="*/ 3301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28" h="3328">
                <a:moveTo>
                  <a:pt x="170" y="2246"/>
                </a:moveTo>
                <a:lnTo>
                  <a:pt x="758" y="2246"/>
                </a:lnTo>
                <a:lnTo>
                  <a:pt x="886" y="0"/>
                </a:lnTo>
                <a:lnTo>
                  <a:pt x="50" y="0"/>
                </a:lnTo>
                <a:lnTo>
                  <a:pt x="170" y="2246"/>
                </a:lnTo>
                <a:close/>
                <a:moveTo>
                  <a:pt x="73" y="3328"/>
                </a:moveTo>
                <a:lnTo>
                  <a:pt x="855" y="3328"/>
                </a:lnTo>
                <a:lnTo>
                  <a:pt x="871" y="3301"/>
                </a:lnTo>
                <a:lnTo>
                  <a:pt x="886" y="3273"/>
                </a:lnTo>
                <a:lnTo>
                  <a:pt x="899" y="3242"/>
                </a:lnTo>
                <a:lnTo>
                  <a:pt x="910" y="3211"/>
                </a:lnTo>
                <a:lnTo>
                  <a:pt x="917" y="3180"/>
                </a:lnTo>
                <a:lnTo>
                  <a:pt x="922" y="3147"/>
                </a:lnTo>
                <a:lnTo>
                  <a:pt x="926" y="3114"/>
                </a:lnTo>
                <a:lnTo>
                  <a:pt x="928" y="3082"/>
                </a:lnTo>
                <a:lnTo>
                  <a:pt x="928" y="3058"/>
                </a:lnTo>
                <a:lnTo>
                  <a:pt x="926" y="3036"/>
                </a:lnTo>
                <a:lnTo>
                  <a:pt x="922" y="3014"/>
                </a:lnTo>
                <a:lnTo>
                  <a:pt x="919" y="2992"/>
                </a:lnTo>
                <a:lnTo>
                  <a:pt x="913" y="2970"/>
                </a:lnTo>
                <a:lnTo>
                  <a:pt x="908" y="2950"/>
                </a:lnTo>
                <a:lnTo>
                  <a:pt x="900" y="2930"/>
                </a:lnTo>
                <a:lnTo>
                  <a:pt x="893" y="2910"/>
                </a:lnTo>
                <a:lnTo>
                  <a:pt x="884" y="2890"/>
                </a:lnTo>
                <a:lnTo>
                  <a:pt x="875" y="2870"/>
                </a:lnTo>
                <a:lnTo>
                  <a:pt x="864" y="2852"/>
                </a:lnTo>
                <a:lnTo>
                  <a:pt x="851" y="2833"/>
                </a:lnTo>
                <a:lnTo>
                  <a:pt x="838" y="2817"/>
                </a:lnTo>
                <a:lnTo>
                  <a:pt x="826" y="2799"/>
                </a:lnTo>
                <a:lnTo>
                  <a:pt x="811" y="2784"/>
                </a:lnTo>
                <a:lnTo>
                  <a:pt x="796" y="2768"/>
                </a:lnTo>
                <a:lnTo>
                  <a:pt x="780" y="2753"/>
                </a:lnTo>
                <a:lnTo>
                  <a:pt x="764" y="2738"/>
                </a:lnTo>
                <a:lnTo>
                  <a:pt x="747" y="2726"/>
                </a:lnTo>
                <a:lnTo>
                  <a:pt x="729" y="2713"/>
                </a:lnTo>
                <a:lnTo>
                  <a:pt x="711" y="2702"/>
                </a:lnTo>
                <a:lnTo>
                  <a:pt x="691" y="2691"/>
                </a:lnTo>
                <a:lnTo>
                  <a:pt x="670" y="2680"/>
                </a:lnTo>
                <a:lnTo>
                  <a:pt x="650" y="2671"/>
                </a:lnTo>
                <a:lnTo>
                  <a:pt x="628" y="2664"/>
                </a:lnTo>
                <a:lnTo>
                  <a:pt x="607" y="2656"/>
                </a:lnTo>
                <a:lnTo>
                  <a:pt x="585" y="2651"/>
                </a:lnTo>
                <a:lnTo>
                  <a:pt x="563" y="2645"/>
                </a:lnTo>
                <a:lnTo>
                  <a:pt x="539" y="2642"/>
                </a:lnTo>
                <a:lnTo>
                  <a:pt x="515" y="2638"/>
                </a:lnTo>
                <a:lnTo>
                  <a:pt x="492" y="2636"/>
                </a:lnTo>
                <a:lnTo>
                  <a:pt x="468" y="2636"/>
                </a:lnTo>
                <a:lnTo>
                  <a:pt x="442" y="2636"/>
                </a:lnTo>
                <a:lnTo>
                  <a:pt x="419" y="2638"/>
                </a:lnTo>
                <a:lnTo>
                  <a:pt x="393" y="2642"/>
                </a:lnTo>
                <a:lnTo>
                  <a:pt x="371" y="2645"/>
                </a:lnTo>
                <a:lnTo>
                  <a:pt x="347" y="2651"/>
                </a:lnTo>
                <a:lnTo>
                  <a:pt x="324" y="2656"/>
                </a:lnTo>
                <a:lnTo>
                  <a:pt x="302" y="2664"/>
                </a:lnTo>
                <a:lnTo>
                  <a:pt x="282" y="2671"/>
                </a:lnTo>
                <a:lnTo>
                  <a:pt x="260" y="2680"/>
                </a:lnTo>
                <a:lnTo>
                  <a:pt x="240" y="2691"/>
                </a:lnTo>
                <a:lnTo>
                  <a:pt x="221" y="2702"/>
                </a:lnTo>
                <a:lnTo>
                  <a:pt x="201" y="2713"/>
                </a:lnTo>
                <a:lnTo>
                  <a:pt x="183" y="2726"/>
                </a:lnTo>
                <a:lnTo>
                  <a:pt x="167" y="2738"/>
                </a:lnTo>
                <a:lnTo>
                  <a:pt x="148" y="2753"/>
                </a:lnTo>
                <a:lnTo>
                  <a:pt x="134" y="2768"/>
                </a:lnTo>
                <a:lnTo>
                  <a:pt x="117" y="2784"/>
                </a:lnTo>
                <a:lnTo>
                  <a:pt x="105" y="2799"/>
                </a:lnTo>
                <a:lnTo>
                  <a:pt x="90" y="2817"/>
                </a:lnTo>
                <a:lnTo>
                  <a:pt x="77" y="2833"/>
                </a:lnTo>
                <a:lnTo>
                  <a:pt x="66" y="2852"/>
                </a:lnTo>
                <a:lnTo>
                  <a:pt x="55" y="2870"/>
                </a:lnTo>
                <a:lnTo>
                  <a:pt x="44" y="2890"/>
                </a:lnTo>
                <a:lnTo>
                  <a:pt x="35" y="2910"/>
                </a:lnTo>
                <a:lnTo>
                  <a:pt x="28" y="2930"/>
                </a:lnTo>
                <a:lnTo>
                  <a:pt x="21" y="2950"/>
                </a:lnTo>
                <a:lnTo>
                  <a:pt x="15" y="2970"/>
                </a:lnTo>
                <a:lnTo>
                  <a:pt x="10" y="2992"/>
                </a:lnTo>
                <a:lnTo>
                  <a:pt x="6" y="3014"/>
                </a:lnTo>
                <a:lnTo>
                  <a:pt x="2" y="3036"/>
                </a:lnTo>
                <a:lnTo>
                  <a:pt x="0" y="3058"/>
                </a:lnTo>
                <a:lnTo>
                  <a:pt x="0" y="3082"/>
                </a:lnTo>
                <a:lnTo>
                  <a:pt x="2" y="3114"/>
                </a:lnTo>
                <a:lnTo>
                  <a:pt x="6" y="3147"/>
                </a:lnTo>
                <a:lnTo>
                  <a:pt x="11" y="3180"/>
                </a:lnTo>
                <a:lnTo>
                  <a:pt x="21" y="3211"/>
                </a:lnTo>
                <a:lnTo>
                  <a:pt x="30" y="3242"/>
                </a:lnTo>
                <a:lnTo>
                  <a:pt x="42" y="3273"/>
                </a:lnTo>
                <a:lnTo>
                  <a:pt x="57" y="3301"/>
                </a:lnTo>
                <a:lnTo>
                  <a:pt x="73" y="33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64010" y="1124503"/>
            <a:ext cx="1320973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7600" b="1" dirty="0">
                <a:latin typeface="KievitCyr-RegularSC" panose="02000503000000000000" pitchFamily="2" charset="-52"/>
              </a:rPr>
              <a:t>Оформление полиса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99398" y="2643940"/>
            <a:ext cx="79852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ru-RU" sz="4400" b="1" dirty="0">
                <a:solidFill>
                  <a:schemeClr val="tx1"/>
                </a:solidFill>
                <a:latin typeface="KievitCyr-RegularSC" panose="02000503000000000000" pitchFamily="2" charset="-52"/>
              </a:rPr>
              <a:t>Документы, необходимые для оформления:</a:t>
            </a:r>
            <a:endParaRPr lang="ru-RU" sz="4400" dirty="0">
              <a:solidFill>
                <a:schemeClr val="tx1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41926" y="8496136"/>
            <a:ext cx="6496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KievitCyr-RegularSC" panose="02000503000000000000" pitchFamily="2" charset="-52"/>
              </a:rPr>
              <a:t>В один полис можно вписать сразу несколько человек (родственники, дети, друзья, знакомые).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09944" y="4267039"/>
            <a:ext cx="8251594" cy="2946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ru-RU" sz="2600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Паспортные данные страхователя (для граждан РФ) Данные иного документа, удостоверяющий личность (для иностранных граждан) </a:t>
            </a:r>
          </a:p>
          <a:p>
            <a:pPr>
              <a:lnSpc>
                <a:spcPts val="3200"/>
              </a:lnSpc>
            </a:pPr>
            <a:r>
              <a:rPr lang="ru-RU" sz="2600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Контактные данные страхователя (контактный телефон и адрес электронной почты) </a:t>
            </a:r>
          </a:p>
          <a:p>
            <a:pPr>
              <a:lnSpc>
                <a:spcPts val="3200"/>
              </a:lnSpc>
            </a:pPr>
            <a:r>
              <a:rPr lang="ru-RU" sz="2600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ФИО застрахованного </a:t>
            </a:r>
          </a:p>
          <a:p>
            <a:pPr>
              <a:lnSpc>
                <a:spcPts val="3200"/>
              </a:lnSpc>
            </a:pPr>
            <a:r>
              <a:rPr lang="ru-RU" sz="2600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Дата рождения застрахованного</a:t>
            </a:r>
            <a:endParaRPr lang="ru-RU" sz="2600" dirty="0">
              <a:solidFill>
                <a:schemeClr val="tx1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20" name="Freeform 9"/>
          <p:cNvSpPr>
            <a:spLocks noChangeAspect="1"/>
          </p:cNvSpPr>
          <p:nvPr/>
        </p:nvSpPr>
        <p:spPr bwMode="auto">
          <a:xfrm>
            <a:off x="1213518" y="4404510"/>
            <a:ext cx="232025" cy="146797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Freeform 9"/>
          <p:cNvSpPr>
            <a:spLocks noChangeAspect="1"/>
          </p:cNvSpPr>
          <p:nvPr/>
        </p:nvSpPr>
        <p:spPr bwMode="auto">
          <a:xfrm>
            <a:off x="1213518" y="4816575"/>
            <a:ext cx="232025" cy="146797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Freeform 9"/>
          <p:cNvSpPr>
            <a:spLocks noChangeAspect="1"/>
          </p:cNvSpPr>
          <p:nvPr/>
        </p:nvSpPr>
        <p:spPr bwMode="auto">
          <a:xfrm>
            <a:off x="1213518" y="5629745"/>
            <a:ext cx="232025" cy="146797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Freeform 9"/>
          <p:cNvSpPr>
            <a:spLocks noChangeAspect="1"/>
          </p:cNvSpPr>
          <p:nvPr/>
        </p:nvSpPr>
        <p:spPr bwMode="auto">
          <a:xfrm>
            <a:off x="1213518" y="6445483"/>
            <a:ext cx="232025" cy="146797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Freeform 9"/>
          <p:cNvSpPr>
            <a:spLocks noChangeAspect="1"/>
          </p:cNvSpPr>
          <p:nvPr/>
        </p:nvSpPr>
        <p:spPr bwMode="auto">
          <a:xfrm>
            <a:off x="1213518" y="6842989"/>
            <a:ext cx="232025" cy="146797"/>
          </a:xfrm>
          <a:custGeom>
            <a:avLst/>
            <a:gdLst>
              <a:gd name="T0" fmla="*/ 0 w 863"/>
              <a:gd name="T1" fmla="*/ 229 h 546"/>
              <a:gd name="T2" fmla="*/ 0 w 863"/>
              <a:gd name="T3" fmla="*/ 229 h 546"/>
              <a:gd name="T4" fmla="*/ 329 w 863"/>
              <a:gd name="T5" fmla="*/ 546 h 546"/>
              <a:gd name="T6" fmla="*/ 863 w 863"/>
              <a:gd name="T7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546">
                <a:moveTo>
                  <a:pt x="0" y="229"/>
                </a:moveTo>
                <a:lnTo>
                  <a:pt x="0" y="229"/>
                </a:lnTo>
                <a:lnTo>
                  <a:pt x="329" y="546"/>
                </a:lnTo>
                <a:lnTo>
                  <a:pt x="863" y="0"/>
                </a:lnTo>
              </a:path>
            </a:pathLst>
          </a:custGeom>
          <a:noFill/>
          <a:ln w="44450">
            <a:solidFill>
              <a:srgbClr val="C8102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009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828891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22072-3A6C-46D1-A30D-404CC8003E20}" type="slidenum">
              <a: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BBBCBC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1828891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BBBCBC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4917" y="1981684"/>
            <a:ext cx="22534347" cy="4524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Декларация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– это обязательный   и  самый  важный  документ,</a:t>
            </a:r>
            <a:r>
              <a:rPr kumimoji="0" lang="ru-RU" sz="36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который показывает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список ограничений к принятию на страхование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.</a:t>
            </a:r>
          </a:p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571500" marR="0" lvl="0" indent="-57150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Заключение договоров с декларацией – стандартная практика для добровольного медицинского страхования.</a:t>
            </a:r>
          </a:p>
          <a:p>
            <a:pPr marL="571500" marR="0" lvl="0" indent="-57150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dirty="0" smtClean="0">
                <a:latin typeface="KievitCyr-RegularSC" panose="02000503000000000000" pitchFamily="2" charset="-52"/>
                <a:cs typeface="Calibri"/>
              </a:rPr>
              <a:t>Мы  доверяем нашим  клиентам  и НЕ  предлагаем проходить  медицинское освидетельствование при   оформлении  договора,  но  очень  важно,  чтобы  Вы  ознакомились  с  данным документом.</a:t>
            </a:r>
          </a:p>
          <a:p>
            <a:pPr marL="571500" marR="0" lvl="0" indent="-57150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dirty="0" smtClean="0">
                <a:latin typeface="KievitCyr-RegularSC" panose="02000503000000000000" pitchFamily="2" charset="-52"/>
                <a:cs typeface="Calibri"/>
              </a:rPr>
              <a:t>Ваш  агент  разъяснит  все  тонкости  и важные  аспекты»!   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2079" y="735513"/>
            <a:ext cx="1661861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Условия </a:t>
            </a:r>
            <a:r>
              <a:rPr kumimoji="0" lang="ru-RU" sz="7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принятия </a:t>
            </a:r>
            <a:r>
              <a:rPr kumimoji="0" lang="ru-RU" sz="7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на страхование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071320" y="6353944"/>
            <a:ext cx="12673408" cy="7214773"/>
            <a:chOff x="7871520" y="5763907"/>
            <a:chExt cx="13537504" cy="792088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7871520" y="5763907"/>
              <a:ext cx="13537504" cy="7920880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18288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7624" y="5993904"/>
              <a:ext cx="11871041" cy="7272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053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05820" y="1124503"/>
            <a:ext cx="2095127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7600" b="1" dirty="0" smtClean="0">
                <a:latin typeface="KievitCyr-RegularSC" panose="02000503000000000000" pitchFamily="2" charset="-52"/>
              </a:rPr>
              <a:t>Декларация – ключевые моменты</a:t>
            </a:r>
            <a:endParaRPr lang="ru-RU" sz="7600" b="1" dirty="0">
              <a:latin typeface="KievitCyr-RegularSC" panose="02000503000000000000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29463" y="7839298"/>
            <a:ext cx="17026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22222"/>
                </a:solidFill>
                <a:latin typeface="KievitCyr-RegularSC" panose="02000503000000000000" pitchFamily="2" charset="-52"/>
              </a:rPr>
              <a:t>Не </a:t>
            </a:r>
            <a:r>
              <a:rPr lang="ru-RU" dirty="0">
                <a:solidFill>
                  <a:srgbClr val="222222"/>
                </a:solidFill>
                <a:latin typeface="KievitCyr-RegularSC" panose="02000503000000000000" pitchFamily="2" charset="-52"/>
              </a:rPr>
              <a:t>диагностированы любые формы заболевания </a:t>
            </a:r>
            <a:r>
              <a:rPr lang="ru-RU" dirty="0" smtClean="0">
                <a:solidFill>
                  <a:srgbClr val="222222"/>
                </a:solidFill>
                <a:latin typeface="KievitCyr-RegularSC" panose="02000503000000000000" pitchFamily="2" charset="-52"/>
              </a:rPr>
              <a:t>сердца, инсульты, а также иные заболевания нервной системы</a:t>
            </a:r>
            <a:endParaRPr lang="ru-RU" dirty="0">
              <a:solidFill>
                <a:srgbClr val="222222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99579" y="2603338"/>
            <a:ext cx="54970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latin typeface="KievitCyr-RegularSC" panose="02000503000000000000" pitchFamily="2" charset="-52"/>
              </a:rPr>
              <a:t>Программа «онкология»: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3" b="13382"/>
          <a:stretch/>
        </p:blipFill>
        <p:spPr>
          <a:xfrm>
            <a:off x="1099579" y="3545632"/>
            <a:ext cx="2039730" cy="2013771"/>
          </a:xfrm>
          <a:prstGeom prst="ellipse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729463" y="3952352"/>
            <a:ext cx="17247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KievitCyr-RegularSC" panose="02000503000000000000" pitchFamily="2" charset="-52"/>
              </a:rPr>
              <a:t>На текущий момент не диагностированы и не ожидает результатов с подозрением на </a:t>
            </a:r>
            <a:r>
              <a:rPr lang="ru-RU" dirty="0" err="1">
                <a:solidFill>
                  <a:srgbClr val="222222"/>
                </a:solidFill>
                <a:latin typeface="KievitCyr-RegularSC" panose="02000503000000000000" pitchFamily="2" charset="-52"/>
              </a:rPr>
              <a:t>онкозаболевания</a:t>
            </a:r>
            <a:r>
              <a:rPr lang="ru-RU" dirty="0">
                <a:solidFill>
                  <a:srgbClr val="222222"/>
                </a:solidFill>
                <a:latin typeface="KievitCyr-RegularSC" panose="02000503000000000000" pitchFamily="2" charset="-52"/>
              </a:rPr>
              <a:t> или предраковые состояния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99579" y="6238432"/>
            <a:ext cx="8518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22222"/>
                </a:solidFill>
                <a:latin typeface="KievitCyr-RegularSC" panose="02000503000000000000" pitchFamily="2" charset="-52"/>
              </a:rPr>
              <a:t>Программа «критические заболевания»: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1"/>
          <a:stretch/>
        </p:blipFill>
        <p:spPr>
          <a:xfrm>
            <a:off x="1061222" y="7393195"/>
            <a:ext cx="2112604" cy="2092537"/>
          </a:xfrm>
          <a:prstGeom prst="ellipse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02768" y="10028093"/>
            <a:ext cx="189473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22222"/>
                </a:solidFill>
                <a:latin typeface="KievitCyr-RegularSC" panose="02000503000000000000" pitchFamily="2" charset="-52"/>
              </a:rPr>
              <a:t>Облегченная версия Декларации при беспрерывном продлении договора</a:t>
            </a:r>
            <a:br>
              <a:rPr lang="ru-RU" b="1" dirty="0" smtClean="0">
                <a:solidFill>
                  <a:srgbClr val="222222"/>
                </a:solidFill>
                <a:latin typeface="KievitCyr-RegularSC" panose="02000503000000000000" pitchFamily="2" charset="-52"/>
              </a:rPr>
            </a:br>
            <a:r>
              <a:rPr lang="ru-RU" dirty="0" smtClean="0">
                <a:solidFill>
                  <a:srgbClr val="222222"/>
                </a:solidFill>
                <a:latin typeface="KievitCyr-RegularSC" panose="02000503000000000000" pitchFamily="2" charset="-52"/>
              </a:rPr>
              <a:t>При беспрерывном продлении договора нет требований к здоровью Застрахованного, описанных в п. </a:t>
            </a:r>
            <a:r>
              <a:rPr lang="ru-RU" dirty="0">
                <a:latin typeface="KievitCyr-RegularSC" panose="02000503000000000000" pitchFamily="2" charset="-52"/>
              </a:rPr>
              <a:t>4.3., 4.4., 4.6., 4.8., 4.9., 5., </a:t>
            </a:r>
            <a:r>
              <a:rPr lang="ru-RU" dirty="0" smtClean="0">
                <a:latin typeface="KievitCyr-RegularSC" panose="02000503000000000000" pitchFamily="2" charset="-52"/>
              </a:rPr>
              <a:t>6 Декларации</a:t>
            </a:r>
            <a:endParaRPr lang="ru-RU" b="1" dirty="0">
              <a:solidFill>
                <a:srgbClr val="222222"/>
              </a:solidFill>
              <a:latin typeface="KievitCyr-RegularSC" panose="020005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55828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3"/>
          <a:stretch/>
        </p:blipFill>
        <p:spPr>
          <a:xfrm>
            <a:off x="12828141" y="0"/>
            <a:ext cx="12226735" cy="137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828891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22072-3A6C-46D1-A30D-404CC8003E20}" type="slidenum">
              <a: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BBBCBC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1828891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BBBCBC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18" name="Freeform 272"/>
          <p:cNvSpPr>
            <a:spLocks/>
          </p:cNvSpPr>
          <p:nvPr/>
        </p:nvSpPr>
        <p:spPr bwMode="auto">
          <a:xfrm>
            <a:off x="9027660" y="10583672"/>
            <a:ext cx="1628775" cy="1628775"/>
          </a:xfrm>
          <a:custGeom>
            <a:avLst/>
            <a:gdLst>
              <a:gd name="T0" fmla="*/ 1130 w 2052"/>
              <a:gd name="T1" fmla="*/ 2046 h 2051"/>
              <a:gd name="T2" fmla="*/ 1282 w 2052"/>
              <a:gd name="T3" fmla="*/ 2020 h 2051"/>
              <a:gd name="T4" fmla="*/ 1425 w 2052"/>
              <a:gd name="T5" fmla="*/ 1972 h 2051"/>
              <a:gd name="T6" fmla="*/ 1558 w 2052"/>
              <a:gd name="T7" fmla="*/ 1904 h 2051"/>
              <a:gd name="T8" fmla="*/ 1678 w 2052"/>
              <a:gd name="T9" fmla="*/ 1818 h 2051"/>
              <a:gd name="T10" fmla="*/ 1786 w 2052"/>
              <a:gd name="T11" fmla="*/ 1716 h 2051"/>
              <a:gd name="T12" fmla="*/ 1877 w 2052"/>
              <a:gd name="T13" fmla="*/ 1599 h 2051"/>
              <a:gd name="T14" fmla="*/ 1951 w 2052"/>
              <a:gd name="T15" fmla="*/ 1471 h 2051"/>
              <a:gd name="T16" fmla="*/ 2005 w 2052"/>
              <a:gd name="T17" fmla="*/ 1332 h 2051"/>
              <a:gd name="T18" fmla="*/ 2040 w 2052"/>
              <a:gd name="T19" fmla="*/ 1183 h 2051"/>
              <a:gd name="T20" fmla="*/ 2052 w 2052"/>
              <a:gd name="T21" fmla="*/ 1026 h 2051"/>
              <a:gd name="T22" fmla="*/ 2040 w 2052"/>
              <a:gd name="T23" fmla="*/ 870 h 2051"/>
              <a:gd name="T24" fmla="*/ 2005 w 2052"/>
              <a:gd name="T25" fmla="*/ 721 h 2051"/>
              <a:gd name="T26" fmla="*/ 1951 w 2052"/>
              <a:gd name="T27" fmla="*/ 582 h 2051"/>
              <a:gd name="T28" fmla="*/ 1877 w 2052"/>
              <a:gd name="T29" fmla="*/ 453 h 2051"/>
              <a:gd name="T30" fmla="*/ 1786 w 2052"/>
              <a:gd name="T31" fmla="*/ 337 h 2051"/>
              <a:gd name="T32" fmla="*/ 1678 w 2052"/>
              <a:gd name="T33" fmla="*/ 234 h 2051"/>
              <a:gd name="T34" fmla="*/ 1558 w 2052"/>
              <a:gd name="T35" fmla="*/ 149 h 2051"/>
              <a:gd name="T36" fmla="*/ 1425 w 2052"/>
              <a:gd name="T37" fmla="*/ 80 h 2051"/>
              <a:gd name="T38" fmla="*/ 1282 w 2052"/>
              <a:gd name="T39" fmla="*/ 32 h 2051"/>
              <a:gd name="T40" fmla="*/ 1130 w 2052"/>
              <a:gd name="T41" fmla="*/ 6 h 2051"/>
              <a:gd name="T42" fmla="*/ 973 w 2052"/>
              <a:gd name="T43" fmla="*/ 1 h 2051"/>
              <a:gd name="T44" fmla="*/ 819 w 2052"/>
              <a:gd name="T45" fmla="*/ 21 h 2051"/>
              <a:gd name="T46" fmla="*/ 673 w 2052"/>
              <a:gd name="T47" fmla="*/ 63 h 2051"/>
              <a:gd name="T48" fmla="*/ 537 w 2052"/>
              <a:gd name="T49" fmla="*/ 123 h 2051"/>
              <a:gd name="T50" fmla="*/ 412 w 2052"/>
              <a:gd name="T51" fmla="*/ 204 h 2051"/>
              <a:gd name="T52" fmla="*/ 301 w 2052"/>
              <a:gd name="T53" fmla="*/ 300 h 2051"/>
              <a:gd name="T54" fmla="*/ 204 w 2052"/>
              <a:gd name="T55" fmla="*/ 412 h 2051"/>
              <a:gd name="T56" fmla="*/ 124 w 2052"/>
              <a:gd name="T57" fmla="*/ 537 h 2051"/>
              <a:gd name="T58" fmla="*/ 62 w 2052"/>
              <a:gd name="T59" fmla="*/ 674 h 2051"/>
              <a:gd name="T60" fmla="*/ 21 w 2052"/>
              <a:gd name="T61" fmla="*/ 819 h 2051"/>
              <a:gd name="T62" fmla="*/ 2 w 2052"/>
              <a:gd name="T63" fmla="*/ 973 h 2051"/>
              <a:gd name="T64" fmla="*/ 5 w 2052"/>
              <a:gd name="T65" fmla="*/ 1131 h 2051"/>
              <a:gd name="T66" fmla="*/ 32 w 2052"/>
              <a:gd name="T67" fmla="*/ 1282 h 2051"/>
              <a:gd name="T68" fmla="*/ 81 w 2052"/>
              <a:gd name="T69" fmla="*/ 1425 h 2051"/>
              <a:gd name="T70" fmla="*/ 148 w 2052"/>
              <a:gd name="T71" fmla="*/ 1558 h 2051"/>
              <a:gd name="T72" fmla="*/ 234 w 2052"/>
              <a:gd name="T73" fmla="*/ 1679 h 2051"/>
              <a:gd name="T74" fmla="*/ 336 w 2052"/>
              <a:gd name="T75" fmla="*/ 1785 h 2051"/>
              <a:gd name="T76" fmla="*/ 452 w 2052"/>
              <a:gd name="T77" fmla="*/ 1877 h 2051"/>
              <a:gd name="T78" fmla="*/ 581 w 2052"/>
              <a:gd name="T79" fmla="*/ 1950 h 2051"/>
              <a:gd name="T80" fmla="*/ 721 w 2052"/>
              <a:gd name="T81" fmla="*/ 2006 h 2051"/>
              <a:gd name="T82" fmla="*/ 869 w 2052"/>
              <a:gd name="T83" fmla="*/ 2040 h 2051"/>
              <a:gd name="T84" fmla="*/ 1026 w 2052"/>
              <a:gd name="T85" fmla="*/ 2051 h 2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052" h="2051">
                <a:moveTo>
                  <a:pt x="1026" y="2051"/>
                </a:moveTo>
                <a:lnTo>
                  <a:pt x="1079" y="2050"/>
                </a:lnTo>
                <a:lnTo>
                  <a:pt x="1130" y="2046"/>
                </a:lnTo>
                <a:lnTo>
                  <a:pt x="1182" y="2040"/>
                </a:lnTo>
                <a:lnTo>
                  <a:pt x="1233" y="2031"/>
                </a:lnTo>
                <a:lnTo>
                  <a:pt x="1282" y="2020"/>
                </a:lnTo>
                <a:lnTo>
                  <a:pt x="1331" y="2006"/>
                </a:lnTo>
                <a:lnTo>
                  <a:pt x="1379" y="1990"/>
                </a:lnTo>
                <a:lnTo>
                  <a:pt x="1425" y="1972"/>
                </a:lnTo>
                <a:lnTo>
                  <a:pt x="1470" y="1950"/>
                </a:lnTo>
                <a:lnTo>
                  <a:pt x="1514" y="1928"/>
                </a:lnTo>
                <a:lnTo>
                  <a:pt x="1558" y="1904"/>
                </a:lnTo>
                <a:lnTo>
                  <a:pt x="1599" y="1877"/>
                </a:lnTo>
                <a:lnTo>
                  <a:pt x="1639" y="1848"/>
                </a:lnTo>
                <a:lnTo>
                  <a:pt x="1678" y="1818"/>
                </a:lnTo>
                <a:lnTo>
                  <a:pt x="1716" y="1785"/>
                </a:lnTo>
                <a:lnTo>
                  <a:pt x="1752" y="1751"/>
                </a:lnTo>
                <a:lnTo>
                  <a:pt x="1786" y="1716"/>
                </a:lnTo>
                <a:lnTo>
                  <a:pt x="1817" y="1679"/>
                </a:lnTo>
                <a:lnTo>
                  <a:pt x="1848" y="1640"/>
                </a:lnTo>
                <a:lnTo>
                  <a:pt x="1877" y="1599"/>
                </a:lnTo>
                <a:lnTo>
                  <a:pt x="1903" y="1558"/>
                </a:lnTo>
                <a:lnTo>
                  <a:pt x="1928" y="1515"/>
                </a:lnTo>
                <a:lnTo>
                  <a:pt x="1951" y="1471"/>
                </a:lnTo>
                <a:lnTo>
                  <a:pt x="1971" y="1425"/>
                </a:lnTo>
                <a:lnTo>
                  <a:pt x="1989" y="1378"/>
                </a:lnTo>
                <a:lnTo>
                  <a:pt x="2005" y="1332"/>
                </a:lnTo>
                <a:lnTo>
                  <a:pt x="2019" y="1282"/>
                </a:lnTo>
                <a:lnTo>
                  <a:pt x="2031" y="1233"/>
                </a:lnTo>
                <a:lnTo>
                  <a:pt x="2040" y="1183"/>
                </a:lnTo>
                <a:lnTo>
                  <a:pt x="2047" y="1131"/>
                </a:lnTo>
                <a:lnTo>
                  <a:pt x="2051" y="1079"/>
                </a:lnTo>
                <a:lnTo>
                  <a:pt x="2052" y="1026"/>
                </a:lnTo>
                <a:lnTo>
                  <a:pt x="2051" y="973"/>
                </a:lnTo>
                <a:lnTo>
                  <a:pt x="2047" y="921"/>
                </a:lnTo>
                <a:lnTo>
                  <a:pt x="2040" y="870"/>
                </a:lnTo>
                <a:lnTo>
                  <a:pt x="2031" y="819"/>
                </a:lnTo>
                <a:lnTo>
                  <a:pt x="2019" y="770"/>
                </a:lnTo>
                <a:lnTo>
                  <a:pt x="2005" y="721"/>
                </a:lnTo>
                <a:lnTo>
                  <a:pt x="1989" y="674"/>
                </a:lnTo>
                <a:lnTo>
                  <a:pt x="1971" y="627"/>
                </a:lnTo>
                <a:lnTo>
                  <a:pt x="1951" y="582"/>
                </a:lnTo>
                <a:lnTo>
                  <a:pt x="1928" y="537"/>
                </a:lnTo>
                <a:lnTo>
                  <a:pt x="1903" y="495"/>
                </a:lnTo>
                <a:lnTo>
                  <a:pt x="1877" y="453"/>
                </a:lnTo>
                <a:lnTo>
                  <a:pt x="1848" y="412"/>
                </a:lnTo>
                <a:lnTo>
                  <a:pt x="1817" y="373"/>
                </a:lnTo>
                <a:lnTo>
                  <a:pt x="1786" y="337"/>
                </a:lnTo>
                <a:lnTo>
                  <a:pt x="1752" y="300"/>
                </a:lnTo>
                <a:lnTo>
                  <a:pt x="1716" y="266"/>
                </a:lnTo>
                <a:lnTo>
                  <a:pt x="1678" y="234"/>
                </a:lnTo>
                <a:lnTo>
                  <a:pt x="1639" y="204"/>
                </a:lnTo>
                <a:lnTo>
                  <a:pt x="1599" y="175"/>
                </a:lnTo>
                <a:lnTo>
                  <a:pt x="1558" y="149"/>
                </a:lnTo>
                <a:lnTo>
                  <a:pt x="1514" y="123"/>
                </a:lnTo>
                <a:lnTo>
                  <a:pt x="1470" y="101"/>
                </a:lnTo>
                <a:lnTo>
                  <a:pt x="1425" y="80"/>
                </a:lnTo>
                <a:lnTo>
                  <a:pt x="1379" y="63"/>
                </a:lnTo>
                <a:lnTo>
                  <a:pt x="1331" y="46"/>
                </a:lnTo>
                <a:lnTo>
                  <a:pt x="1282" y="32"/>
                </a:lnTo>
                <a:lnTo>
                  <a:pt x="1233" y="21"/>
                </a:lnTo>
                <a:lnTo>
                  <a:pt x="1182" y="12"/>
                </a:lnTo>
                <a:lnTo>
                  <a:pt x="1130" y="6"/>
                </a:lnTo>
                <a:lnTo>
                  <a:pt x="1079" y="1"/>
                </a:lnTo>
                <a:lnTo>
                  <a:pt x="1026" y="0"/>
                </a:lnTo>
                <a:lnTo>
                  <a:pt x="973" y="1"/>
                </a:lnTo>
                <a:lnTo>
                  <a:pt x="921" y="6"/>
                </a:lnTo>
                <a:lnTo>
                  <a:pt x="869" y="12"/>
                </a:lnTo>
                <a:lnTo>
                  <a:pt x="819" y="21"/>
                </a:lnTo>
                <a:lnTo>
                  <a:pt x="769" y="32"/>
                </a:lnTo>
                <a:lnTo>
                  <a:pt x="721" y="46"/>
                </a:lnTo>
                <a:lnTo>
                  <a:pt x="673" y="63"/>
                </a:lnTo>
                <a:lnTo>
                  <a:pt x="627" y="80"/>
                </a:lnTo>
                <a:lnTo>
                  <a:pt x="581" y="101"/>
                </a:lnTo>
                <a:lnTo>
                  <a:pt x="537" y="123"/>
                </a:lnTo>
                <a:lnTo>
                  <a:pt x="494" y="149"/>
                </a:lnTo>
                <a:lnTo>
                  <a:pt x="452" y="175"/>
                </a:lnTo>
                <a:lnTo>
                  <a:pt x="412" y="204"/>
                </a:lnTo>
                <a:lnTo>
                  <a:pt x="373" y="234"/>
                </a:lnTo>
                <a:lnTo>
                  <a:pt x="336" y="266"/>
                </a:lnTo>
                <a:lnTo>
                  <a:pt x="301" y="300"/>
                </a:lnTo>
                <a:lnTo>
                  <a:pt x="267" y="337"/>
                </a:lnTo>
                <a:lnTo>
                  <a:pt x="234" y="373"/>
                </a:lnTo>
                <a:lnTo>
                  <a:pt x="204" y="412"/>
                </a:lnTo>
                <a:lnTo>
                  <a:pt x="175" y="453"/>
                </a:lnTo>
                <a:lnTo>
                  <a:pt x="148" y="495"/>
                </a:lnTo>
                <a:lnTo>
                  <a:pt x="124" y="537"/>
                </a:lnTo>
                <a:lnTo>
                  <a:pt x="101" y="582"/>
                </a:lnTo>
                <a:lnTo>
                  <a:pt x="81" y="627"/>
                </a:lnTo>
                <a:lnTo>
                  <a:pt x="62" y="674"/>
                </a:lnTo>
                <a:lnTo>
                  <a:pt x="46" y="721"/>
                </a:lnTo>
                <a:lnTo>
                  <a:pt x="32" y="770"/>
                </a:lnTo>
                <a:lnTo>
                  <a:pt x="21" y="819"/>
                </a:lnTo>
                <a:lnTo>
                  <a:pt x="12" y="870"/>
                </a:lnTo>
                <a:lnTo>
                  <a:pt x="5" y="921"/>
                </a:lnTo>
                <a:lnTo>
                  <a:pt x="2" y="973"/>
                </a:lnTo>
                <a:lnTo>
                  <a:pt x="0" y="1026"/>
                </a:lnTo>
                <a:lnTo>
                  <a:pt x="2" y="1079"/>
                </a:lnTo>
                <a:lnTo>
                  <a:pt x="5" y="1131"/>
                </a:lnTo>
                <a:lnTo>
                  <a:pt x="12" y="1183"/>
                </a:lnTo>
                <a:lnTo>
                  <a:pt x="21" y="1233"/>
                </a:lnTo>
                <a:lnTo>
                  <a:pt x="32" y="1282"/>
                </a:lnTo>
                <a:lnTo>
                  <a:pt x="46" y="1332"/>
                </a:lnTo>
                <a:lnTo>
                  <a:pt x="62" y="1378"/>
                </a:lnTo>
                <a:lnTo>
                  <a:pt x="81" y="1425"/>
                </a:lnTo>
                <a:lnTo>
                  <a:pt x="101" y="1471"/>
                </a:lnTo>
                <a:lnTo>
                  <a:pt x="124" y="1515"/>
                </a:lnTo>
                <a:lnTo>
                  <a:pt x="148" y="1558"/>
                </a:lnTo>
                <a:lnTo>
                  <a:pt x="175" y="1599"/>
                </a:lnTo>
                <a:lnTo>
                  <a:pt x="204" y="1640"/>
                </a:lnTo>
                <a:lnTo>
                  <a:pt x="234" y="1679"/>
                </a:lnTo>
                <a:lnTo>
                  <a:pt x="267" y="1716"/>
                </a:lnTo>
                <a:lnTo>
                  <a:pt x="301" y="1751"/>
                </a:lnTo>
                <a:lnTo>
                  <a:pt x="336" y="1785"/>
                </a:lnTo>
                <a:lnTo>
                  <a:pt x="373" y="1818"/>
                </a:lnTo>
                <a:lnTo>
                  <a:pt x="412" y="1848"/>
                </a:lnTo>
                <a:lnTo>
                  <a:pt x="452" y="1877"/>
                </a:lnTo>
                <a:lnTo>
                  <a:pt x="494" y="1904"/>
                </a:lnTo>
                <a:lnTo>
                  <a:pt x="537" y="1928"/>
                </a:lnTo>
                <a:lnTo>
                  <a:pt x="581" y="1950"/>
                </a:lnTo>
                <a:lnTo>
                  <a:pt x="627" y="1972"/>
                </a:lnTo>
                <a:lnTo>
                  <a:pt x="673" y="1990"/>
                </a:lnTo>
                <a:lnTo>
                  <a:pt x="721" y="2006"/>
                </a:lnTo>
                <a:lnTo>
                  <a:pt x="769" y="2020"/>
                </a:lnTo>
                <a:lnTo>
                  <a:pt x="819" y="2031"/>
                </a:lnTo>
                <a:lnTo>
                  <a:pt x="869" y="2040"/>
                </a:lnTo>
                <a:lnTo>
                  <a:pt x="921" y="2046"/>
                </a:lnTo>
                <a:lnTo>
                  <a:pt x="973" y="2050"/>
                </a:lnTo>
                <a:lnTo>
                  <a:pt x="1026" y="20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cs typeface="Calibri"/>
              <a:sym typeface="Calibri"/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10421975" y="0"/>
            <a:ext cx="4933795" cy="13716000"/>
          </a:xfrm>
          <a:prstGeom prst="triangl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ea typeface="+mn-ea"/>
              <a:cs typeface="Calibri"/>
              <a:sym typeface="Calibri"/>
            </a:endParaRPr>
          </a:p>
        </p:txBody>
      </p:sp>
      <p:sp>
        <p:nvSpPr>
          <p:cNvPr id="22" name="Freeform 276"/>
          <p:cNvSpPr>
            <a:spLocks/>
          </p:cNvSpPr>
          <p:nvPr/>
        </p:nvSpPr>
        <p:spPr bwMode="auto">
          <a:xfrm>
            <a:off x="9111798" y="10667810"/>
            <a:ext cx="1458913" cy="1460500"/>
          </a:xfrm>
          <a:custGeom>
            <a:avLst/>
            <a:gdLst>
              <a:gd name="T0" fmla="*/ 1014 w 1839"/>
              <a:gd name="T1" fmla="*/ 1833 h 1838"/>
              <a:gd name="T2" fmla="*/ 1149 w 1839"/>
              <a:gd name="T3" fmla="*/ 1809 h 1838"/>
              <a:gd name="T4" fmla="*/ 1277 w 1839"/>
              <a:gd name="T5" fmla="*/ 1765 h 1838"/>
              <a:gd name="T6" fmla="*/ 1397 w 1839"/>
              <a:gd name="T7" fmla="*/ 1704 h 1838"/>
              <a:gd name="T8" fmla="*/ 1504 w 1839"/>
              <a:gd name="T9" fmla="*/ 1627 h 1838"/>
              <a:gd name="T10" fmla="*/ 1600 w 1839"/>
              <a:gd name="T11" fmla="*/ 1537 h 1838"/>
              <a:gd name="T12" fmla="*/ 1682 w 1839"/>
              <a:gd name="T13" fmla="*/ 1433 h 1838"/>
              <a:gd name="T14" fmla="*/ 1748 w 1839"/>
              <a:gd name="T15" fmla="*/ 1317 h 1838"/>
              <a:gd name="T16" fmla="*/ 1797 w 1839"/>
              <a:gd name="T17" fmla="*/ 1192 h 1838"/>
              <a:gd name="T18" fmla="*/ 1829 w 1839"/>
              <a:gd name="T19" fmla="*/ 1059 h 1838"/>
              <a:gd name="T20" fmla="*/ 1839 w 1839"/>
              <a:gd name="T21" fmla="*/ 919 h 1838"/>
              <a:gd name="T22" fmla="*/ 1829 w 1839"/>
              <a:gd name="T23" fmla="*/ 779 h 1838"/>
              <a:gd name="T24" fmla="*/ 1797 w 1839"/>
              <a:gd name="T25" fmla="*/ 645 h 1838"/>
              <a:gd name="T26" fmla="*/ 1748 w 1839"/>
              <a:gd name="T27" fmla="*/ 520 h 1838"/>
              <a:gd name="T28" fmla="*/ 1682 w 1839"/>
              <a:gd name="T29" fmla="*/ 405 h 1838"/>
              <a:gd name="T30" fmla="*/ 1600 w 1839"/>
              <a:gd name="T31" fmla="*/ 302 h 1838"/>
              <a:gd name="T32" fmla="*/ 1504 w 1839"/>
              <a:gd name="T33" fmla="*/ 209 h 1838"/>
              <a:gd name="T34" fmla="*/ 1397 w 1839"/>
              <a:gd name="T35" fmla="*/ 134 h 1838"/>
              <a:gd name="T36" fmla="*/ 1277 w 1839"/>
              <a:gd name="T37" fmla="*/ 72 h 1838"/>
              <a:gd name="T38" fmla="*/ 1149 w 1839"/>
              <a:gd name="T39" fmla="*/ 29 h 1838"/>
              <a:gd name="T40" fmla="*/ 1014 w 1839"/>
              <a:gd name="T41" fmla="*/ 5 h 1838"/>
              <a:gd name="T42" fmla="*/ 873 w 1839"/>
              <a:gd name="T43" fmla="*/ 1 h 1838"/>
              <a:gd name="T44" fmla="*/ 735 w 1839"/>
              <a:gd name="T45" fmla="*/ 19 h 1838"/>
              <a:gd name="T46" fmla="*/ 604 w 1839"/>
              <a:gd name="T47" fmla="*/ 55 h 1838"/>
              <a:gd name="T48" fmla="*/ 482 w 1839"/>
              <a:gd name="T49" fmla="*/ 111 h 1838"/>
              <a:gd name="T50" fmla="*/ 370 w 1839"/>
              <a:gd name="T51" fmla="*/ 183 h 1838"/>
              <a:gd name="T52" fmla="*/ 271 w 1839"/>
              <a:gd name="T53" fmla="*/ 269 h 1838"/>
              <a:gd name="T54" fmla="*/ 184 w 1839"/>
              <a:gd name="T55" fmla="*/ 369 h 1838"/>
              <a:gd name="T56" fmla="*/ 112 w 1839"/>
              <a:gd name="T57" fmla="*/ 481 h 1838"/>
              <a:gd name="T58" fmla="*/ 57 w 1839"/>
              <a:gd name="T59" fmla="*/ 603 h 1838"/>
              <a:gd name="T60" fmla="*/ 19 w 1839"/>
              <a:gd name="T61" fmla="*/ 733 h 1838"/>
              <a:gd name="T62" fmla="*/ 2 w 1839"/>
              <a:gd name="T63" fmla="*/ 871 h 1838"/>
              <a:gd name="T64" fmla="*/ 5 w 1839"/>
              <a:gd name="T65" fmla="*/ 1013 h 1838"/>
              <a:gd name="T66" fmla="*/ 29 w 1839"/>
              <a:gd name="T67" fmla="*/ 1149 h 1838"/>
              <a:gd name="T68" fmla="*/ 74 w 1839"/>
              <a:gd name="T69" fmla="*/ 1276 h 1838"/>
              <a:gd name="T70" fmla="*/ 134 w 1839"/>
              <a:gd name="T71" fmla="*/ 1395 h 1838"/>
              <a:gd name="T72" fmla="*/ 211 w 1839"/>
              <a:gd name="T73" fmla="*/ 1504 h 1838"/>
              <a:gd name="T74" fmla="*/ 302 w 1839"/>
              <a:gd name="T75" fmla="*/ 1600 h 1838"/>
              <a:gd name="T76" fmla="*/ 406 w 1839"/>
              <a:gd name="T77" fmla="*/ 1681 h 1838"/>
              <a:gd name="T78" fmla="*/ 522 w 1839"/>
              <a:gd name="T79" fmla="*/ 1747 h 1838"/>
              <a:gd name="T80" fmla="*/ 647 w 1839"/>
              <a:gd name="T81" fmla="*/ 1797 h 1838"/>
              <a:gd name="T82" fmla="*/ 779 w 1839"/>
              <a:gd name="T83" fmla="*/ 1827 h 1838"/>
              <a:gd name="T84" fmla="*/ 920 w 1839"/>
              <a:gd name="T85" fmla="*/ 1838 h 1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839" h="1838">
                <a:moveTo>
                  <a:pt x="920" y="1838"/>
                </a:moveTo>
                <a:lnTo>
                  <a:pt x="968" y="1837"/>
                </a:lnTo>
                <a:lnTo>
                  <a:pt x="1014" y="1833"/>
                </a:lnTo>
                <a:lnTo>
                  <a:pt x="1060" y="1827"/>
                </a:lnTo>
                <a:lnTo>
                  <a:pt x="1105" y="1819"/>
                </a:lnTo>
                <a:lnTo>
                  <a:pt x="1149" y="1809"/>
                </a:lnTo>
                <a:lnTo>
                  <a:pt x="1194" y="1797"/>
                </a:lnTo>
                <a:lnTo>
                  <a:pt x="1235" y="1782"/>
                </a:lnTo>
                <a:lnTo>
                  <a:pt x="1277" y="1765"/>
                </a:lnTo>
                <a:lnTo>
                  <a:pt x="1319" y="1747"/>
                </a:lnTo>
                <a:lnTo>
                  <a:pt x="1358" y="1727"/>
                </a:lnTo>
                <a:lnTo>
                  <a:pt x="1397" y="1704"/>
                </a:lnTo>
                <a:lnTo>
                  <a:pt x="1434" y="1681"/>
                </a:lnTo>
                <a:lnTo>
                  <a:pt x="1470" y="1655"/>
                </a:lnTo>
                <a:lnTo>
                  <a:pt x="1504" y="1627"/>
                </a:lnTo>
                <a:lnTo>
                  <a:pt x="1538" y="1600"/>
                </a:lnTo>
                <a:lnTo>
                  <a:pt x="1570" y="1568"/>
                </a:lnTo>
                <a:lnTo>
                  <a:pt x="1600" y="1537"/>
                </a:lnTo>
                <a:lnTo>
                  <a:pt x="1629" y="1504"/>
                </a:lnTo>
                <a:lnTo>
                  <a:pt x="1656" y="1468"/>
                </a:lnTo>
                <a:lnTo>
                  <a:pt x="1682" y="1433"/>
                </a:lnTo>
                <a:lnTo>
                  <a:pt x="1706" y="1395"/>
                </a:lnTo>
                <a:lnTo>
                  <a:pt x="1728" y="1357"/>
                </a:lnTo>
                <a:lnTo>
                  <a:pt x="1748" y="1317"/>
                </a:lnTo>
                <a:lnTo>
                  <a:pt x="1767" y="1276"/>
                </a:lnTo>
                <a:lnTo>
                  <a:pt x="1783" y="1235"/>
                </a:lnTo>
                <a:lnTo>
                  <a:pt x="1797" y="1192"/>
                </a:lnTo>
                <a:lnTo>
                  <a:pt x="1810" y="1149"/>
                </a:lnTo>
                <a:lnTo>
                  <a:pt x="1820" y="1105"/>
                </a:lnTo>
                <a:lnTo>
                  <a:pt x="1829" y="1059"/>
                </a:lnTo>
                <a:lnTo>
                  <a:pt x="1834" y="1013"/>
                </a:lnTo>
                <a:lnTo>
                  <a:pt x="1838" y="966"/>
                </a:lnTo>
                <a:lnTo>
                  <a:pt x="1839" y="919"/>
                </a:lnTo>
                <a:lnTo>
                  <a:pt x="1838" y="871"/>
                </a:lnTo>
                <a:lnTo>
                  <a:pt x="1834" y="824"/>
                </a:lnTo>
                <a:lnTo>
                  <a:pt x="1829" y="779"/>
                </a:lnTo>
                <a:lnTo>
                  <a:pt x="1820" y="733"/>
                </a:lnTo>
                <a:lnTo>
                  <a:pt x="1810" y="689"/>
                </a:lnTo>
                <a:lnTo>
                  <a:pt x="1797" y="645"/>
                </a:lnTo>
                <a:lnTo>
                  <a:pt x="1783" y="603"/>
                </a:lnTo>
                <a:lnTo>
                  <a:pt x="1767" y="562"/>
                </a:lnTo>
                <a:lnTo>
                  <a:pt x="1748" y="520"/>
                </a:lnTo>
                <a:lnTo>
                  <a:pt x="1728" y="481"/>
                </a:lnTo>
                <a:lnTo>
                  <a:pt x="1706" y="443"/>
                </a:lnTo>
                <a:lnTo>
                  <a:pt x="1682" y="405"/>
                </a:lnTo>
                <a:lnTo>
                  <a:pt x="1656" y="369"/>
                </a:lnTo>
                <a:lnTo>
                  <a:pt x="1629" y="334"/>
                </a:lnTo>
                <a:lnTo>
                  <a:pt x="1600" y="302"/>
                </a:lnTo>
                <a:lnTo>
                  <a:pt x="1570" y="269"/>
                </a:lnTo>
                <a:lnTo>
                  <a:pt x="1538" y="239"/>
                </a:lnTo>
                <a:lnTo>
                  <a:pt x="1504" y="209"/>
                </a:lnTo>
                <a:lnTo>
                  <a:pt x="1470" y="183"/>
                </a:lnTo>
                <a:lnTo>
                  <a:pt x="1434" y="156"/>
                </a:lnTo>
                <a:lnTo>
                  <a:pt x="1397" y="134"/>
                </a:lnTo>
                <a:lnTo>
                  <a:pt x="1358" y="111"/>
                </a:lnTo>
                <a:lnTo>
                  <a:pt x="1319" y="91"/>
                </a:lnTo>
                <a:lnTo>
                  <a:pt x="1277" y="72"/>
                </a:lnTo>
                <a:lnTo>
                  <a:pt x="1235" y="55"/>
                </a:lnTo>
                <a:lnTo>
                  <a:pt x="1194" y="42"/>
                </a:lnTo>
                <a:lnTo>
                  <a:pt x="1149" y="29"/>
                </a:lnTo>
                <a:lnTo>
                  <a:pt x="1105" y="19"/>
                </a:lnTo>
                <a:lnTo>
                  <a:pt x="1060" y="11"/>
                </a:lnTo>
                <a:lnTo>
                  <a:pt x="1014" y="5"/>
                </a:lnTo>
                <a:lnTo>
                  <a:pt x="968" y="1"/>
                </a:lnTo>
                <a:lnTo>
                  <a:pt x="920" y="0"/>
                </a:lnTo>
                <a:lnTo>
                  <a:pt x="873" y="1"/>
                </a:lnTo>
                <a:lnTo>
                  <a:pt x="826" y="5"/>
                </a:lnTo>
                <a:lnTo>
                  <a:pt x="779" y="11"/>
                </a:lnTo>
                <a:lnTo>
                  <a:pt x="735" y="19"/>
                </a:lnTo>
                <a:lnTo>
                  <a:pt x="690" y="29"/>
                </a:lnTo>
                <a:lnTo>
                  <a:pt x="647" y="42"/>
                </a:lnTo>
                <a:lnTo>
                  <a:pt x="604" y="55"/>
                </a:lnTo>
                <a:lnTo>
                  <a:pt x="562" y="72"/>
                </a:lnTo>
                <a:lnTo>
                  <a:pt x="522" y="91"/>
                </a:lnTo>
                <a:lnTo>
                  <a:pt x="482" y="111"/>
                </a:lnTo>
                <a:lnTo>
                  <a:pt x="444" y="134"/>
                </a:lnTo>
                <a:lnTo>
                  <a:pt x="406" y="156"/>
                </a:lnTo>
                <a:lnTo>
                  <a:pt x="370" y="183"/>
                </a:lnTo>
                <a:lnTo>
                  <a:pt x="335" y="209"/>
                </a:lnTo>
                <a:lnTo>
                  <a:pt x="302" y="239"/>
                </a:lnTo>
                <a:lnTo>
                  <a:pt x="271" y="269"/>
                </a:lnTo>
                <a:lnTo>
                  <a:pt x="239" y="302"/>
                </a:lnTo>
                <a:lnTo>
                  <a:pt x="211" y="334"/>
                </a:lnTo>
                <a:lnTo>
                  <a:pt x="184" y="369"/>
                </a:lnTo>
                <a:lnTo>
                  <a:pt x="158" y="405"/>
                </a:lnTo>
                <a:lnTo>
                  <a:pt x="134" y="443"/>
                </a:lnTo>
                <a:lnTo>
                  <a:pt x="112" y="481"/>
                </a:lnTo>
                <a:lnTo>
                  <a:pt x="91" y="520"/>
                </a:lnTo>
                <a:lnTo>
                  <a:pt x="74" y="562"/>
                </a:lnTo>
                <a:lnTo>
                  <a:pt x="57" y="603"/>
                </a:lnTo>
                <a:lnTo>
                  <a:pt x="42" y="645"/>
                </a:lnTo>
                <a:lnTo>
                  <a:pt x="29" y="689"/>
                </a:lnTo>
                <a:lnTo>
                  <a:pt x="19" y="733"/>
                </a:lnTo>
                <a:lnTo>
                  <a:pt x="12" y="779"/>
                </a:lnTo>
                <a:lnTo>
                  <a:pt x="5" y="824"/>
                </a:lnTo>
                <a:lnTo>
                  <a:pt x="2" y="871"/>
                </a:lnTo>
                <a:lnTo>
                  <a:pt x="0" y="919"/>
                </a:lnTo>
                <a:lnTo>
                  <a:pt x="2" y="966"/>
                </a:lnTo>
                <a:lnTo>
                  <a:pt x="5" y="1013"/>
                </a:lnTo>
                <a:lnTo>
                  <a:pt x="12" y="1059"/>
                </a:lnTo>
                <a:lnTo>
                  <a:pt x="19" y="1105"/>
                </a:lnTo>
                <a:lnTo>
                  <a:pt x="29" y="1149"/>
                </a:lnTo>
                <a:lnTo>
                  <a:pt x="42" y="1192"/>
                </a:lnTo>
                <a:lnTo>
                  <a:pt x="57" y="1235"/>
                </a:lnTo>
                <a:lnTo>
                  <a:pt x="74" y="1276"/>
                </a:lnTo>
                <a:lnTo>
                  <a:pt x="91" y="1317"/>
                </a:lnTo>
                <a:lnTo>
                  <a:pt x="112" y="1357"/>
                </a:lnTo>
                <a:lnTo>
                  <a:pt x="134" y="1395"/>
                </a:lnTo>
                <a:lnTo>
                  <a:pt x="158" y="1433"/>
                </a:lnTo>
                <a:lnTo>
                  <a:pt x="184" y="1468"/>
                </a:lnTo>
                <a:lnTo>
                  <a:pt x="211" y="1504"/>
                </a:lnTo>
                <a:lnTo>
                  <a:pt x="239" y="1537"/>
                </a:lnTo>
                <a:lnTo>
                  <a:pt x="271" y="1568"/>
                </a:lnTo>
                <a:lnTo>
                  <a:pt x="302" y="1600"/>
                </a:lnTo>
                <a:lnTo>
                  <a:pt x="335" y="1627"/>
                </a:lnTo>
                <a:lnTo>
                  <a:pt x="370" y="1655"/>
                </a:lnTo>
                <a:lnTo>
                  <a:pt x="406" y="1681"/>
                </a:lnTo>
                <a:lnTo>
                  <a:pt x="444" y="1704"/>
                </a:lnTo>
                <a:lnTo>
                  <a:pt x="482" y="1727"/>
                </a:lnTo>
                <a:lnTo>
                  <a:pt x="522" y="1747"/>
                </a:lnTo>
                <a:lnTo>
                  <a:pt x="562" y="1765"/>
                </a:lnTo>
                <a:lnTo>
                  <a:pt x="604" y="1782"/>
                </a:lnTo>
                <a:lnTo>
                  <a:pt x="647" y="1797"/>
                </a:lnTo>
                <a:lnTo>
                  <a:pt x="690" y="1809"/>
                </a:lnTo>
                <a:lnTo>
                  <a:pt x="735" y="1819"/>
                </a:lnTo>
                <a:lnTo>
                  <a:pt x="779" y="1827"/>
                </a:lnTo>
                <a:lnTo>
                  <a:pt x="826" y="1833"/>
                </a:lnTo>
                <a:lnTo>
                  <a:pt x="873" y="1837"/>
                </a:lnTo>
                <a:lnTo>
                  <a:pt x="920" y="18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cs typeface="Calibri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23380" y="5131311"/>
            <a:ext cx="13209736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СИНОПСИС</a:t>
            </a:r>
            <a:r>
              <a:rPr kumimoji="0" lang="ru-RU" sz="7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–</a:t>
            </a:r>
          </a:p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(от </a:t>
            </a:r>
            <a:r>
              <a:rPr kumimoji="0" lang="ru-RU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др</a:t>
            </a:r>
            <a:r>
              <a:rPr lang="ru-RU" dirty="0" err="1" smtClean="0">
                <a:solidFill>
                  <a:srgbClr val="C00000"/>
                </a:solidFill>
                <a:latin typeface="KievitCyr-RegularSC" panose="02000503000000000000" pitchFamily="2" charset="-52"/>
                <a:cs typeface="Calibri"/>
              </a:rPr>
              <a:t>евнегреческих</a:t>
            </a:r>
            <a:r>
              <a:rPr lang="ru-RU" dirty="0" smtClean="0">
                <a:solidFill>
                  <a:srgbClr val="C00000"/>
                </a:solidFill>
                <a:latin typeface="KievitCyr-RegularSC" panose="02000503000000000000" pitchFamily="2" charset="-52"/>
                <a:cs typeface="Calibri"/>
              </a:rPr>
              <a:t> слов «С» и «смотрю»)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KievitCyr-RegularSC" panose="02000503000000000000" pitchFamily="2" charset="-52"/>
                <a:cs typeface="Calibri"/>
              </a:rPr>
              <a:t>– </a:t>
            </a:r>
          </a:p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KievitCyr-RegularSC" panose="02000503000000000000" pitchFamily="2" charset="-52"/>
                <a:cs typeface="Calibri"/>
              </a:rPr>
              <a:t> концентрация в одном труде,  </a:t>
            </a:r>
          </a:p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KievitCyr-RegularSC" panose="02000503000000000000" pitchFamily="2" charset="-52"/>
                <a:cs typeface="Calibri"/>
              </a:rPr>
              <a:t>в сжатой форме и без избыточных теоретических  рассуждений одной накопленной области знаний</a:t>
            </a:r>
            <a:endParaRPr kumimoji="0" lang="ru-RU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3784" y="888273"/>
            <a:ext cx="20256381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7600" b="1" dirty="0" smtClean="0">
                <a:latin typeface="KievitCyr-RegularSC" panose="02000503000000000000" pitchFamily="2" charset="-52"/>
              </a:rPr>
              <a:t>Это  интересно! </a:t>
            </a:r>
            <a:endParaRPr lang="ru-RU" sz="7600" b="1" dirty="0">
              <a:latin typeface="KievitCyr-RegularSC" panose="020005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35627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200640" y="12568414"/>
            <a:ext cx="622208" cy="307777"/>
          </a:xfrm>
        </p:spPr>
        <p:txBody>
          <a:bodyPr/>
          <a:lstStyle/>
          <a:p>
            <a:fld id="{12222072-3A6C-46D1-A30D-404CC8003E20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1029620" y="1124503"/>
            <a:ext cx="1661861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7600" b="1" dirty="0">
                <a:latin typeface="KievitCyr-RegularSC" panose="02000503000000000000" pitchFamily="2" charset="-52"/>
              </a:rPr>
              <a:t>Исключения из программы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00640" y="3438639"/>
            <a:ext cx="10147565" cy="7920000"/>
          </a:xfrm>
          <a:prstGeom prst="roundRect">
            <a:avLst>
              <a:gd name="adj" fmla="val 497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2912080" y="3400568"/>
            <a:ext cx="10147565" cy="7920000"/>
          </a:xfrm>
          <a:prstGeom prst="roundRect">
            <a:avLst>
              <a:gd name="adj" fmla="val 497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251348" y="2609528"/>
            <a:ext cx="1143000" cy="1141413"/>
            <a:chOff x="1822848" y="3185592"/>
            <a:chExt cx="1143000" cy="1141413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1822848" y="3185592"/>
              <a:ext cx="1143000" cy="1141413"/>
              <a:chOff x="16898150" y="11817351"/>
              <a:chExt cx="1143000" cy="1141413"/>
            </a:xfrm>
          </p:grpSpPr>
          <p:sp>
            <p:nvSpPr>
              <p:cNvPr id="58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37" name="Group 4"/>
            <p:cNvGrpSpPr>
              <a:grpSpLocks noChangeAspect="1"/>
            </p:cNvGrpSpPr>
            <p:nvPr/>
          </p:nvGrpSpPr>
          <p:grpSpPr bwMode="auto">
            <a:xfrm>
              <a:off x="2103234" y="3417518"/>
              <a:ext cx="608012" cy="642938"/>
              <a:chOff x="1317" y="2180"/>
              <a:chExt cx="383" cy="405"/>
            </a:xfrm>
          </p:grpSpPr>
          <p:sp>
            <p:nvSpPr>
              <p:cNvPr id="40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317" y="2180"/>
                <a:ext cx="383" cy="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5"/>
              <p:cNvSpPr>
                <a:spLocks/>
              </p:cNvSpPr>
              <p:nvPr/>
            </p:nvSpPr>
            <p:spPr bwMode="auto">
              <a:xfrm>
                <a:off x="1367" y="2322"/>
                <a:ext cx="216" cy="23"/>
              </a:xfrm>
              <a:custGeom>
                <a:avLst/>
                <a:gdLst>
                  <a:gd name="T0" fmla="*/ 2 w 8641"/>
                  <a:gd name="T1" fmla="*/ 517 h 935"/>
                  <a:gd name="T2" fmla="*/ 14 w 8641"/>
                  <a:gd name="T3" fmla="*/ 586 h 935"/>
                  <a:gd name="T4" fmla="*/ 35 w 8641"/>
                  <a:gd name="T5" fmla="*/ 651 h 935"/>
                  <a:gd name="T6" fmla="*/ 67 w 8641"/>
                  <a:gd name="T7" fmla="*/ 712 h 935"/>
                  <a:gd name="T8" fmla="*/ 105 w 8641"/>
                  <a:gd name="T9" fmla="*/ 767 h 935"/>
                  <a:gd name="T10" fmla="*/ 151 w 8641"/>
                  <a:gd name="T11" fmla="*/ 815 h 935"/>
                  <a:gd name="T12" fmla="*/ 203 w 8641"/>
                  <a:gd name="T13" fmla="*/ 857 h 935"/>
                  <a:gd name="T14" fmla="*/ 262 w 8641"/>
                  <a:gd name="T15" fmla="*/ 889 h 935"/>
                  <a:gd name="T16" fmla="*/ 326 w 8641"/>
                  <a:gd name="T17" fmla="*/ 914 h 935"/>
                  <a:gd name="T18" fmla="*/ 394 w 8641"/>
                  <a:gd name="T19" fmla="*/ 930 h 935"/>
                  <a:gd name="T20" fmla="*/ 466 w 8641"/>
                  <a:gd name="T21" fmla="*/ 935 h 935"/>
                  <a:gd name="T22" fmla="*/ 5076 w 8641"/>
                  <a:gd name="T23" fmla="*/ 935 h 935"/>
                  <a:gd name="T24" fmla="*/ 8198 w 8641"/>
                  <a:gd name="T25" fmla="*/ 935 h 935"/>
                  <a:gd name="T26" fmla="*/ 8270 w 8641"/>
                  <a:gd name="T27" fmla="*/ 926 h 935"/>
                  <a:gd name="T28" fmla="*/ 8337 w 8641"/>
                  <a:gd name="T29" fmla="*/ 907 h 935"/>
                  <a:gd name="T30" fmla="*/ 8398 w 8641"/>
                  <a:gd name="T31" fmla="*/ 879 h 935"/>
                  <a:gd name="T32" fmla="*/ 8455 w 8641"/>
                  <a:gd name="T33" fmla="*/ 844 h 935"/>
                  <a:gd name="T34" fmla="*/ 8505 w 8641"/>
                  <a:gd name="T35" fmla="*/ 800 h 935"/>
                  <a:gd name="T36" fmla="*/ 8549 w 8641"/>
                  <a:gd name="T37" fmla="*/ 749 h 935"/>
                  <a:gd name="T38" fmla="*/ 8585 w 8641"/>
                  <a:gd name="T39" fmla="*/ 693 h 935"/>
                  <a:gd name="T40" fmla="*/ 8614 w 8641"/>
                  <a:gd name="T41" fmla="*/ 630 h 935"/>
                  <a:gd name="T42" fmla="*/ 8632 w 8641"/>
                  <a:gd name="T43" fmla="*/ 563 h 935"/>
                  <a:gd name="T44" fmla="*/ 8641 w 8641"/>
                  <a:gd name="T45" fmla="*/ 492 h 935"/>
                  <a:gd name="T46" fmla="*/ 8639 w 8641"/>
                  <a:gd name="T47" fmla="*/ 419 h 935"/>
                  <a:gd name="T48" fmla="*/ 8627 w 8641"/>
                  <a:gd name="T49" fmla="*/ 349 h 935"/>
                  <a:gd name="T50" fmla="*/ 8604 w 8641"/>
                  <a:gd name="T51" fmla="*/ 285 h 935"/>
                  <a:gd name="T52" fmla="*/ 8574 w 8641"/>
                  <a:gd name="T53" fmla="*/ 224 h 935"/>
                  <a:gd name="T54" fmla="*/ 8536 w 8641"/>
                  <a:gd name="T55" fmla="*/ 169 h 935"/>
                  <a:gd name="T56" fmla="*/ 8489 w 8641"/>
                  <a:gd name="T57" fmla="*/ 121 h 935"/>
                  <a:gd name="T58" fmla="*/ 8437 w 8641"/>
                  <a:gd name="T59" fmla="*/ 79 h 935"/>
                  <a:gd name="T60" fmla="*/ 8378 w 8641"/>
                  <a:gd name="T61" fmla="*/ 46 h 935"/>
                  <a:gd name="T62" fmla="*/ 8314 w 8641"/>
                  <a:gd name="T63" fmla="*/ 21 h 935"/>
                  <a:gd name="T64" fmla="*/ 8247 w 8641"/>
                  <a:gd name="T65" fmla="*/ 6 h 935"/>
                  <a:gd name="T66" fmla="*/ 8174 w 8641"/>
                  <a:gd name="T67" fmla="*/ 0 h 935"/>
                  <a:gd name="T68" fmla="*/ 466 w 8641"/>
                  <a:gd name="T69" fmla="*/ 0 h 935"/>
                  <a:gd name="T70" fmla="*/ 394 w 8641"/>
                  <a:gd name="T71" fmla="*/ 6 h 935"/>
                  <a:gd name="T72" fmla="*/ 326 w 8641"/>
                  <a:gd name="T73" fmla="*/ 21 h 935"/>
                  <a:gd name="T74" fmla="*/ 262 w 8641"/>
                  <a:gd name="T75" fmla="*/ 46 h 935"/>
                  <a:gd name="T76" fmla="*/ 203 w 8641"/>
                  <a:gd name="T77" fmla="*/ 79 h 935"/>
                  <a:gd name="T78" fmla="*/ 151 w 8641"/>
                  <a:gd name="T79" fmla="*/ 121 h 935"/>
                  <a:gd name="T80" fmla="*/ 105 w 8641"/>
                  <a:gd name="T81" fmla="*/ 169 h 935"/>
                  <a:gd name="T82" fmla="*/ 67 w 8641"/>
                  <a:gd name="T83" fmla="*/ 224 h 935"/>
                  <a:gd name="T84" fmla="*/ 35 w 8641"/>
                  <a:gd name="T85" fmla="*/ 285 h 935"/>
                  <a:gd name="T86" fmla="*/ 14 w 8641"/>
                  <a:gd name="T87" fmla="*/ 349 h 935"/>
                  <a:gd name="T88" fmla="*/ 2 w 8641"/>
                  <a:gd name="T89" fmla="*/ 419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641" h="935">
                    <a:moveTo>
                      <a:pt x="0" y="468"/>
                    </a:moveTo>
                    <a:lnTo>
                      <a:pt x="0" y="492"/>
                    </a:lnTo>
                    <a:lnTo>
                      <a:pt x="2" y="517"/>
                    </a:lnTo>
                    <a:lnTo>
                      <a:pt x="5" y="540"/>
                    </a:lnTo>
                    <a:lnTo>
                      <a:pt x="9" y="563"/>
                    </a:lnTo>
                    <a:lnTo>
                      <a:pt x="14" y="586"/>
                    </a:lnTo>
                    <a:lnTo>
                      <a:pt x="20" y="609"/>
                    </a:lnTo>
                    <a:lnTo>
                      <a:pt x="27" y="630"/>
                    </a:lnTo>
                    <a:lnTo>
                      <a:pt x="35" y="651"/>
                    </a:lnTo>
                    <a:lnTo>
                      <a:pt x="45" y="672"/>
                    </a:lnTo>
                    <a:lnTo>
                      <a:pt x="56" y="693"/>
                    </a:lnTo>
                    <a:lnTo>
                      <a:pt x="67" y="712"/>
                    </a:lnTo>
                    <a:lnTo>
                      <a:pt x="78" y="731"/>
                    </a:lnTo>
                    <a:lnTo>
                      <a:pt x="91" y="749"/>
                    </a:lnTo>
                    <a:lnTo>
                      <a:pt x="105" y="767"/>
                    </a:lnTo>
                    <a:lnTo>
                      <a:pt x="119" y="784"/>
                    </a:lnTo>
                    <a:lnTo>
                      <a:pt x="135" y="800"/>
                    </a:lnTo>
                    <a:lnTo>
                      <a:pt x="151" y="815"/>
                    </a:lnTo>
                    <a:lnTo>
                      <a:pt x="168" y="829"/>
                    </a:lnTo>
                    <a:lnTo>
                      <a:pt x="185" y="844"/>
                    </a:lnTo>
                    <a:lnTo>
                      <a:pt x="203" y="857"/>
                    </a:lnTo>
                    <a:lnTo>
                      <a:pt x="223" y="868"/>
                    </a:lnTo>
                    <a:lnTo>
                      <a:pt x="242" y="879"/>
                    </a:lnTo>
                    <a:lnTo>
                      <a:pt x="262" y="889"/>
                    </a:lnTo>
                    <a:lnTo>
                      <a:pt x="283" y="899"/>
                    </a:lnTo>
                    <a:lnTo>
                      <a:pt x="304" y="907"/>
                    </a:lnTo>
                    <a:lnTo>
                      <a:pt x="326" y="914"/>
                    </a:lnTo>
                    <a:lnTo>
                      <a:pt x="348" y="921"/>
                    </a:lnTo>
                    <a:lnTo>
                      <a:pt x="371" y="926"/>
                    </a:lnTo>
                    <a:lnTo>
                      <a:pt x="394" y="930"/>
                    </a:lnTo>
                    <a:lnTo>
                      <a:pt x="418" y="933"/>
                    </a:lnTo>
                    <a:lnTo>
                      <a:pt x="442" y="935"/>
                    </a:lnTo>
                    <a:lnTo>
                      <a:pt x="466" y="935"/>
                    </a:lnTo>
                    <a:lnTo>
                      <a:pt x="2388" y="935"/>
                    </a:lnTo>
                    <a:lnTo>
                      <a:pt x="3564" y="935"/>
                    </a:lnTo>
                    <a:lnTo>
                      <a:pt x="5076" y="935"/>
                    </a:lnTo>
                    <a:lnTo>
                      <a:pt x="6103" y="935"/>
                    </a:lnTo>
                    <a:lnTo>
                      <a:pt x="8174" y="935"/>
                    </a:lnTo>
                    <a:lnTo>
                      <a:pt x="8198" y="935"/>
                    </a:lnTo>
                    <a:lnTo>
                      <a:pt x="8222" y="933"/>
                    </a:lnTo>
                    <a:lnTo>
                      <a:pt x="8247" y="930"/>
                    </a:lnTo>
                    <a:lnTo>
                      <a:pt x="8270" y="926"/>
                    </a:lnTo>
                    <a:lnTo>
                      <a:pt x="8292" y="921"/>
                    </a:lnTo>
                    <a:lnTo>
                      <a:pt x="8314" y="914"/>
                    </a:lnTo>
                    <a:lnTo>
                      <a:pt x="8337" y="907"/>
                    </a:lnTo>
                    <a:lnTo>
                      <a:pt x="8358" y="899"/>
                    </a:lnTo>
                    <a:lnTo>
                      <a:pt x="8378" y="889"/>
                    </a:lnTo>
                    <a:lnTo>
                      <a:pt x="8398" y="879"/>
                    </a:lnTo>
                    <a:lnTo>
                      <a:pt x="8417" y="868"/>
                    </a:lnTo>
                    <a:lnTo>
                      <a:pt x="8437" y="857"/>
                    </a:lnTo>
                    <a:lnTo>
                      <a:pt x="8455" y="844"/>
                    </a:lnTo>
                    <a:lnTo>
                      <a:pt x="8473" y="829"/>
                    </a:lnTo>
                    <a:lnTo>
                      <a:pt x="8489" y="815"/>
                    </a:lnTo>
                    <a:lnTo>
                      <a:pt x="8505" y="800"/>
                    </a:lnTo>
                    <a:lnTo>
                      <a:pt x="8521" y="784"/>
                    </a:lnTo>
                    <a:lnTo>
                      <a:pt x="8536" y="767"/>
                    </a:lnTo>
                    <a:lnTo>
                      <a:pt x="8549" y="749"/>
                    </a:lnTo>
                    <a:lnTo>
                      <a:pt x="8562" y="731"/>
                    </a:lnTo>
                    <a:lnTo>
                      <a:pt x="8574" y="712"/>
                    </a:lnTo>
                    <a:lnTo>
                      <a:pt x="8585" y="693"/>
                    </a:lnTo>
                    <a:lnTo>
                      <a:pt x="8595" y="672"/>
                    </a:lnTo>
                    <a:lnTo>
                      <a:pt x="8604" y="651"/>
                    </a:lnTo>
                    <a:lnTo>
                      <a:pt x="8614" y="630"/>
                    </a:lnTo>
                    <a:lnTo>
                      <a:pt x="8621" y="609"/>
                    </a:lnTo>
                    <a:lnTo>
                      <a:pt x="8627" y="586"/>
                    </a:lnTo>
                    <a:lnTo>
                      <a:pt x="8632" y="563"/>
                    </a:lnTo>
                    <a:lnTo>
                      <a:pt x="8636" y="540"/>
                    </a:lnTo>
                    <a:lnTo>
                      <a:pt x="8639" y="517"/>
                    </a:lnTo>
                    <a:lnTo>
                      <a:pt x="8641" y="492"/>
                    </a:lnTo>
                    <a:lnTo>
                      <a:pt x="8641" y="468"/>
                    </a:lnTo>
                    <a:lnTo>
                      <a:pt x="8641" y="444"/>
                    </a:lnTo>
                    <a:lnTo>
                      <a:pt x="8639" y="419"/>
                    </a:lnTo>
                    <a:lnTo>
                      <a:pt x="8636" y="396"/>
                    </a:lnTo>
                    <a:lnTo>
                      <a:pt x="8632" y="373"/>
                    </a:lnTo>
                    <a:lnTo>
                      <a:pt x="8627" y="349"/>
                    </a:lnTo>
                    <a:lnTo>
                      <a:pt x="8621" y="327"/>
                    </a:lnTo>
                    <a:lnTo>
                      <a:pt x="8614" y="306"/>
                    </a:lnTo>
                    <a:lnTo>
                      <a:pt x="8604" y="285"/>
                    </a:lnTo>
                    <a:lnTo>
                      <a:pt x="8595" y="263"/>
                    </a:lnTo>
                    <a:lnTo>
                      <a:pt x="8585" y="243"/>
                    </a:lnTo>
                    <a:lnTo>
                      <a:pt x="8574" y="224"/>
                    </a:lnTo>
                    <a:lnTo>
                      <a:pt x="8562" y="205"/>
                    </a:lnTo>
                    <a:lnTo>
                      <a:pt x="8549" y="186"/>
                    </a:lnTo>
                    <a:lnTo>
                      <a:pt x="8536" y="169"/>
                    </a:lnTo>
                    <a:lnTo>
                      <a:pt x="8521" y="152"/>
                    </a:lnTo>
                    <a:lnTo>
                      <a:pt x="8505" y="136"/>
                    </a:lnTo>
                    <a:lnTo>
                      <a:pt x="8489" y="121"/>
                    </a:lnTo>
                    <a:lnTo>
                      <a:pt x="8473" y="106"/>
                    </a:lnTo>
                    <a:lnTo>
                      <a:pt x="8455" y="92"/>
                    </a:lnTo>
                    <a:lnTo>
                      <a:pt x="8437" y="79"/>
                    </a:lnTo>
                    <a:lnTo>
                      <a:pt x="8417" y="67"/>
                    </a:lnTo>
                    <a:lnTo>
                      <a:pt x="8398" y="56"/>
                    </a:lnTo>
                    <a:lnTo>
                      <a:pt x="8378" y="46"/>
                    </a:lnTo>
                    <a:lnTo>
                      <a:pt x="8358" y="37"/>
                    </a:lnTo>
                    <a:lnTo>
                      <a:pt x="8337" y="28"/>
                    </a:lnTo>
                    <a:lnTo>
                      <a:pt x="8314" y="21"/>
                    </a:lnTo>
                    <a:lnTo>
                      <a:pt x="8292" y="15"/>
                    </a:lnTo>
                    <a:lnTo>
                      <a:pt x="8270" y="10"/>
                    </a:lnTo>
                    <a:lnTo>
                      <a:pt x="8247" y="6"/>
                    </a:lnTo>
                    <a:lnTo>
                      <a:pt x="8222" y="3"/>
                    </a:lnTo>
                    <a:lnTo>
                      <a:pt x="8198" y="1"/>
                    </a:lnTo>
                    <a:lnTo>
                      <a:pt x="8174" y="0"/>
                    </a:lnTo>
                    <a:lnTo>
                      <a:pt x="4684" y="0"/>
                    </a:lnTo>
                    <a:lnTo>
                      <a:pt x="3956" y="0"/>
                    </a:lnTo>
                    <a:lnTo>
                      <a:pt x="466" y="0"/>
                    </a:lnTo>
                    <a:lnTo>
                      <a:pt x="442" y="1"/>
                    </a:lnTo>
                    <a:lnTo>
                      <a:pt x="418" y="3"/>
                    </a:lnTo>
                    <a:lnTo>
                      <a:pt x="394" y="6"/>
                    </a:lnTo>
                    <a:lnTo>
                      <a:pt x="371" y="10"/>
                    </a:lnTo>
                    <a:lnTo>
                      <a:pt x="348" y="15"/>
                    </a:lnTo>
                    <a:lnTo>
                      <a:pt x="326" y="21"/>
                    </a:lnTo>
                    <a:lnTo>
                      <a:pt x="304" y="28"/>
                    </a:lnTo>
                    <a:lnTo>
                      <a:pt x="283" y="37"/>
                    </a:lnTo>
                    <a:lnTo>
                      <a:pt x="262" y="46"/>
                    </a:lnTo>
                    <a:lnTo>
                      <a:pt x="242" y="56"/>
                    </a:lnTo>
                    <a:lnTo>
                      <a:pt x="223" y="67"/>
                    </a:lnTo>
                    <a:lnTo>
                      <a:pt x="203" y="79"/>
                    </a:lnTo>
                    <a:lnTo>
                      <a:pt x="185" y="92"/>
                    </a:lnTo>
                    <a:lnTo>
                      <a:pt x="168" y="106"/>
                    </a:lnTo>
                    <a:lnTo>
                      <a:pt x="151" y="121"/>
                    </a:lnTo>
                    <a:lnTo>
                      <a:pt x="135" y="136"/>
                    </a:lnTo>
                    <a:lnTo>
                      <a:pt x="119" y="152"/>
                    </a:lnTo>
                    <a:lnTo>
                      <a:pt x="105" y="169"/>
                    </a:lnTo>
                    <a:lnTo>
                      <a:pt x="91" y="186"/>
                    </a:lnTo>
                    <a:lnTo>
                      <a:pt x="78" y="205"/>
                    </a:lnTo>
                    <a:lnTo>
                      <a:pt x="67" y="224"/>
                    </a:lnTo>
                    <a:lnTo>
                      <a:pt x="56" y="243"/>
                    </a:lnTo>
                    <a:lnTo>
                      <a:pt x="45" y="263"/>
                    </a:lnTo>
                    <a:lnTo>
                      <a:pt x="35" y="285"/>
                    </a:lnTo>
                    <a:lnTo>
                      <a:pt x="27" y="306"/>
                    </a:lnTo>
                    <a:lnTo>
                      <a:pt x="20" y="327"/>
                    </a:lnTo>
                    <a:lnTo>
                      <a:pt x="14" y="349"/>
                    </a:lnTo>
                    <a:lnTo>
                      <a:pt x="9" y="373"/>
                    </a:lnTo>
                    <a:lnTo>
                      <a:pt x="5" y="396"/>
                    </a:lnTo>
                    <a:lnTo>
                      <a:pt x="2" y="419"/>
                    </a:lnTo>
                    <a:lnTo>
                      <a:pt x="0" y="444"/>
                    </a:lnTo>
                    <a:lnTo>
                      <a:pt x="0" y="4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6"/>
              <p:cNvSpPr>
                <a:spLocks/>
              </p:cNvSpPr>
              <p:nvPr/>
            </p:nvSpPr>
            <p:spPr bwMode="auto">
              <a:xfrm>
                <a:off x="1454" y="2275"/>
                <a:ext cx="129" cy="24"/>
              </a:xfrm>
              <a:custGeom>
                <a:avLst/>
                <a:gdLst>
                  <a:gd name="T0" fmla="*/ 4031 w 5170"/>
                  <a:gd name="T1" fmla="*/ 935 h 935"/>
                  <a:gd name="T2" fmla="*/ 4728 w 5170"/>
                  <a:gd name="T3" fmla="*/ 934 h 935"/>
                  <a:gd name="T4" fmla="*/ 4799 w 5170"/>
                  <a:gd name="T5" fmla="*/ 924 h 935"/>
                  <a:gd name="T6" fmla="*/ 4866 w 5170"/>
                  <a:gd name="T7" fmla="*/ 906 h 935"/>
                  <a:gd name="T8" fmla="*/ 4927 w 5170"/>
                  <a:gd name="T9" fmla="*/ 879 h 935"/>
                  <a:gd name="T10" fmla="*/ 4984 w 5170"/>
                  <a:gd name="T11" fmla="*/ 842 h 935"/>
                  <a:gd name="T12" fmla="*/ 5034 w 5170"/>
                  <a:gd name="T13" fmla="*/ 799 h 935"/>
                  <a:gd name="T14" fmla="*/ 5079 w 5170"/>
                  <a:gd name="T15" fmla="*/ 748 h 935"/>
                  <a:gd name="T16" fmla="*/ 5114 w 5170"/>
                  <a:gd name="T17" fmla="*/ 692 h 935"/>
                  <a:gd name="T18" fmla="*/ 5143 w 5170"/>
                  <a:gd name="T19" fmla="*/ 629 h 935"/>
                  <a:gd name="T20" fmla="*/ 5161 w 5170"/>
                  <a:gd name="T21" fmla="*/ 562 h 935"/>
                  <a:gd name="T22" fmla="*/ 5170 w 5170"/>
                  <a:gd name="T23" fmla="*/ 491 h 935"/>
                  <a:gd name="T24" fmla="*/ 5168 w 5170"/>
                  <a:gd name="T25" fmla="*/ 419 h 935"/>
                  <a:gd name="T26" fmla="*/ 5156 w 5170"/>
                  <a:gd name="T27" fmla="*/ 349 h 935"/>
                  <a:gd name="T28" fmla="*/ 5133 w 5170"/>
                  <a:gd name="T29" fmla="*/ 284 h 935"/>
                  <a:gd name="T30" fmla="*/ 5103 w 5170"/>
                  <a:gd name="T31" fmla="*/ 223 h 935"/>
                  <a:gd name="T32" fmla="*/ 5065 w 5170"/>
                  <a:gd name="T33" fmla="*/ 168 h 935"/>
                  <a:gd name="T34" fmla="*/ 5018 w 5170"/>
                  <a:gd name="T35" fmla="*/ 120 h 935"/>
                  <a:gd name="T36" fmla="*/ 4966 w 5170"/>
                  <a:gd name="T37" fmla="*/ 79 h 935"/>
                  <a:gd name="T38" fmla="*/ 4907 w 5170"/>
                  <a:gd name="T39" fmla="*/ 46 h 935"/>
                  <a:gd name="T40" fmla="*/ 4843 w 5170"/>
                  <a:gd name="T41" fmla="*/ 20 h 935"/>
                  <a:gd name="T42" fmla="*/ 4776 w 5170"/>
                  <a:gd name="T43" fmla="*/ 5 h 935"/>
                  <a:gd name="T44" fmla="*/ 4703 w 5170"/>
                  <a:gd name="T45" fmla="*/ 0 h 935"/>
                  <a:gd name="T46" fmla="*/ 2165 w 5170"/>
                  <a:gd name="T47" fmla="*/ 0 h 935"/>
                  <a:gd name="T48" fmla="*/ 442 w 5170"/>
                  <a:gd name="T49" fmla="*/ 0 h 935"/>
                  <a:gd name="T50" fmla="*/ 371 w 5170"/>
                  <a:gd name="T51" fmla="*/ 9 h 935"/>
                  <a:gd name="T52" fmla="*/ 305 w 5170"/>
                  <a:gd name="T53" fmla="*/ 27 h 935"/>
                  <a:gd name="T54" fmla="*/ 243 w 5170"/>
                  <a:gd name="T55" fmla="*/ 56 h 935"/>
                  <a:gd name="T56" fmla="*/ 186 w 5170"/>
                  <a:gd name="T57" fmla="*/ 91 h 935"/>
                  <a:gd name="T58" fmla="*/ 136 w 5170"/>
                  <a:gd name="T59" fmla="*/ 135 h 935"/>
                  <a:gd name="T60" fmla="*/ 91 w 5170"/>
                  <a:gd name="T61" fmla="*/ 186 h 935"/>
                  <a:gd name="T62" fmla="*/ 56 w 5170"/>
                  <a:gd name="T63" fmla="*/ 243 h 935"/>
                  <a:gd name="T64" fmla="*/ 27 w 5170"/>
                  <a:gd name="T65" fmla="*/ 305 h 935"/>
                  <a:gd name="T66" fmla="*/ 9 w 5170"/>
                  <a:gd name="T67" fmla="*/ 372 h 935"/>
                  <a:gd name="T68" fmla="*/ 0 w 5170"/>
                  <a:gd name="T69" fmla="*/ 443 h 935"/>
                  <a:gd name="T70" fmla="*/ 2 w 5170"/>
                  <a:gd name="T71" fmla="*/ 515 h 935"/>
                  <a:gd name="T72" fmla="*/ 14 w 5170"/>
                  <a:gd name="T73" fmla="*/ 585 h 935"/>
                  <a:gd name="T74" fmla="*/ 37 w 5170"/>
                  <a:gd name="T75" fmla="*/ 650 h 935"/>
                  <a:gd name="T76" fmla="*/ 67 w 5170"/>
                  <a:gd name="T77" fmla="*/ 711 h 935"/>
                  <a:gd name="T78" fmla="*/ 105 w 5170"/>
                  <a:gd name="T79" fmla="*/ 766 h 935"/>
                  <a:gd name="T80" fmla="*/ 152 w 5170"/>
                  <a:gd name="T81" fmla="*/ 814 h 935"/>
                  <a:gd name="T82" fmla="*/ 204 w 5170"/>
                  <a:gd name="T83" fmla="*/ 856 h 935"/>
                  <a:gd name="T84" fmla="*/ 263 w 5170"/>
                  <a:gd name="T85" fmla="*/ 889 h 935"/>
                  <a:gd name="T86" fmla="*/ 327 w 5170"/>
                  <a:gd name="T87" fmla="*/ 913 h 935"/>
                  <a:gd name="T88" fmla="*/ 394 w 5170"/>
                  <a:gd name="T89" fmla="*/ 929 h 935"/>
                  <a:gd name="T90" fmla="*/ 466 w 5170"/>
                  <a:gd name="T91" fmla="*/ 93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70" h="935">
                    <a:moveTo>
                      <a:pt x="766" y="935"/>
                    </a:moveTo>
                    <a:lnTo>
                      <a:pt x="1119" y="935"/>
                    </a:lnTo>
                    <a:lnTo>
                      <a:pt x="4031" y="935"/>
                    </a:lnTo>
                    <a:lnTo>
                      <a:pt x="4479" y="935"/>
                    </a:lnTo>
                    <a:lnTo>
                      <a:pt x="4703" y="935"/>
                    </a:lnTo>
                    <a:lnTo>
                      <a:pt x="4728" y="934"/>
                    </a:lnTo>
                    <a:lnTo>
                      <a:pt x="4751" y="932"/>
                    </a:lnTo>
                    <a:lnTo>
                      <a:pt x="4776" y="929"/>
                    </a:lnTo>
                    <a:lnTo>
                      <a:pt x="4799" y="924"/>
                    </a:lnTo>
                    <a:lnTo>
                      <a:pt x="4821" y="919"/>
                    </a:lnTo>
                    <a:lnTo>
                      <a:pt x="4843" y="913"/>
                    </a:lnTo>
                    <a:lnTo>
                      <a:pt x="4866" y="906"/>
                    </a:lnTo>
                    <a:lnTo>
                      <a:pt x="4887" y="898"/>
                    </a:lnTo>
                    <a:lnTo>
                      <a:pt x="4907" y="889"/>
                    </a:lnTo>
                    <a:lnTo>
                      <a:pt x="4927" y="879"/>
                    </a:lnTo>
                    <a:lnTo>
                      <a:pt x="4947" y="868"/>
                    </a:lnTo>
                    <a:lnTo>
                      <a:pt x="4966" y="856"/>
                    </a:lnTo>
                    <a:lnTo>
                      <a:pt x="4984" y="842"/>
                    </a:lnTo>
                    <a:lnTo>
                      <a:pt x="5002" y="828"/>
                    </a:lnTo>
                    <a:lnTo>
                      <a:pt x="5018" y="814"/>
                    </a:lnTo>
                    <a:lnTo>
                      <a:pt x="5034" y="799"/>
                    </a:lnTo>
                    <a:lnTo>
                      <a:pt x="5051" y="783"/>
                    </a:lnTo>
                    <a:lnTo>
                      <a:pt x="5065" y="766"/>
                    </a:lnTo>
                    <a:lnTo>
                      <a:pt x="5079" y="748"/>
                    </a:lnTo>
                    <a:lnTo>
                      <a:pt x="5091" y="730"/>
                    </a:lnTo>
                    <a:lnTo>
                      <a:pt x="5103" y="711"/>
                    </a:lnTo>
                    <a:lnTo>
                      <a:pt x="5114" y="692"/>
                    </a:lnTo>
                    <a:lnTo>
                      <a:pt x="5124" y="671"/>
                    </a:lnTo>
                    <a:lnTo>
                      <a:pt x="5133" y="650"/>
                    </a:lnTo>
                    <a:lnTo>
                      <a:pt x="5143" y="629"/>
                    </a:lnTo>
                    <a:lnTo>
                      <a:pt x="5150" y="608"/>
                    </a:lnTo>
                    <a:lnTo>
                      <a:pt x="5156" y="585"/>
                    </a:lnTo>
                    <a:lnTo>
                      <a:pt x="5161" y="562"/>
                    </a:lnTo>
                    <a:lnTo>
                      <a:pt x="5165" y="539"/>
                    </a:lnTo>
                    <a:lnTo>
                      <a:pt x="5168" y="515"/>
                    </a:lnTo>
                    <a:lnTo>
                      <a:pt x="5170" y="491"/>
                    </a:lnTo>
                    <a:lnTo>
                      <a:pt x="5170" y="467"/>
                    </a:lnTo>
                    <a:lnTo>
                      <a:pt x="5170" y="443"/>
                    </a:lnTo>
                    <a:lnTo>
                      <a:pt x="5168" y="419"/>
                    </a:lnTo>
                    <a:lnTo>
                      <a:pt x="5165" y="395"/>
                    </a:lnTo>
                    <a:lnTo>
                      <a:pt x="5161" y="372"/>
                    </a:lnTo>
                    <a:lnTo>
                      <a:pt x="5156" y="349"/>
                    </a:lnTo>
                    <a:lnTo>
                      <a:pt x="5150" y="327"/>
                    </a:lnTo>
                    <a:lnTo>
                      <a:pt x="5143" y="305"/>
                    </a:lnTo>
                    <a:lnTo>
                      <a:pt x="5133" y="284"/>
                    </a:lnTo>
                    <a:lnTo>
                      <a:pt x="5124" y="263"/>
                    </a:lnTo>
                    <a:lnTo>
                      <a:pt x="5114" y="243"/>
                    </a:lnTo>
                    <a:lnTo>
                      <a:pt x="5103" y="223"/>
                    </a:lnTo>
                    <a:lnTo>
                      <a:pt x="5091" y="205"/>
                    </a:lnTo>
                    <a:lnTo>
                      <a:pt x="5079" y="186"/>
                    </a:lnTo>
                    <a:lnTo>
                      <a:pt x="5065" y="168"/>
                    </a:lnTo>
                    <a:lnTo>
                      <a:pt x="5051" y="151"/>
                    </a:lnTo>
                    <a:lnTo>
                      <a:pt x="5034" y="135"/>
                    </a:lnTo>
                    <a:lnTo>
                      <a:pt x="5018" y="120"/>
                    </a:lnTo>
                    <a:lnTo>
                      <a:pt x="5002" y="105"/>
                    </a:lnTo>
                    <a:lnTo>
                      <a:pt x="4984" y="91"/>
                    </a:lnTo>
                    <a:lnTo>
                      <a:pt x="4966" y="79"/>
                    </a:lnTo>
                    <a:lnTo>
                      <a:pt x="4947" y="67"/>
                    </a:lnTo>
                    <a:lnTo>
                      <a:pt x="4927" y="56"/>
                    </a:lnTo>
                    <a:lnTo>
                      <a:pt x="4907" y="46"/>
                    </a:lnTo>
                    <a:lnTo>
                      <a:pt x="4887" y="36"/>
                    </a:lnTo>
                    <a:lnTo>
                      <a:pt x="4866" y="27"/>
                    </a:lnTo>
                    <a:lnTo>
                      <a:pt x="4843" y="20"/>
                    </a:lnTo>
                    <a:lnTo>
                      <a:pt x="4821" y="14"/>
                    </a:lnTo>
                    <a:lnTo>
                      <a:pt x="4799" y="9"/>
                    </a:lnTo>
                    <a:lnTo>
                      <a:pt x="4776" y="5"/>
                    </a:lnTo>
                    <a:lnTo>
                      <a:pt x="4751" y="2"/>
                    </a:lnTo>
                    <a:lnTo>
                      <a:pt x="4728" y="0"/>
                    </a:lnTo>
                    <a:lnTo>
                      <a:pt x="4703" y="0"/>
                    </a:lnTo>
                    <a:lnTo>
                      <a:pt x="4479" y="0"/>
                    </a:lnTo>
                    <a:lnTo>
                      <a:pt x="3005" y="0"/>
                    </a:lnTo>
                    <a:lnTo>
                      <a:pt x="2165" y="0"/>
                    </a:lnTo>
                    <a:lnTo>
                      <a:pt x="766" y="0"/>
                    </a:lnTo>
                    <a:lnTo>
                      <a:pt x="466" y="0"/>
                    </a:lnTo>
                    <a:lnTo>
                      <a:pt x="442" y="0"/>
                    </a:lnTo>
                    <a:lnTo>
                      <a:pt x="419" y="2"/>
                    </a:lnTo>
                    <a:lnTo>
                      <a:pt x="394" y="5"/>
                    </a:lnTo>
                    <a:lnTo>
                      <a:pt x="371" y="9"/>
                    </a:lnTo>
                    <a:lnTo>
                      <a:pt x="349" y="14"/>
                    </a:lnTo>
                    <a:lnTo>
                      <a:pt x="327" y="20"/>
                    </a:lnTo>
                    <a:lnTo>
                      <a:pt x="305" y="27"/>
                    </a:lnTo>
                    <a:lnTo>
                      <a:pt x="283" y="36"/>
                    </a:lnTo>
                    <a:lnTo>
                      <a:pt x="263" y="46"/>
                    </a:lnTo>
                    <a:lnTo>
                      <a:pt x="243" y="56"/>
                    </a:lnTo>
                    <a:lnTo>
                      <a:pt x="224" y="67"/>
                    </a:lnTo>
                    <a:lnTo>
                      <a:pt x="204" y="79"/>
                    </a:lnTo>
                    <a:lnTo>
                      <a:pt x="186" y="91"/>
                    </a:lnTo>
                    <a:lnTo>
                      <a:pt x="168" y="105"/>
                    </a:lnTo>
                    <a:lnTo>
                      <a:pt x="152" y="120"/>
                    </a:lnTo>
                    <a:lnTo>
                      <a:pt x="136" y="135"/>
                    </a:lnTo>
                    <a:lnTo>
                      <a:pt x="119" y="151"/>
                    </a:lnTo>
                    <a:lnTo>
                      <a:pt x="105" y="168"/>
                    </a:lnTo>
                    <a:lnTo>
                      <a:pt x="91" y="186"/>
                    </a:lnTo>
                    <a:lnTo>
                      <a:pt x="79" y="205"/>
                    </a:lnTo>
                    <a:lnTo>
                      <a:pt x="67" y="223"/>
                    </a:lnTo>
                    <a:lnTo>
                      <a:pt x="56" y="243"/>
                    </a:lnTo>
                    <a:lnTo>
                      <a:pt x="46" y="263"/>
                    </a:lnTo>
                    <a:lnTo>
                      <a:pt x="37" y="284"/>
                    </a:lnTo>
                    <a:lnTo>
                      <a:pt x="27" y="305"/>
                    </a:lnTo>
                    <a:lnTo>
                      <a:pt x="20" y="327"/>
                    </a:lnTo>
                    <a:lnTo>
                      <a:pt x="14" y="349"/>
                    </a:lnTo>
                    <a:lnTo>
                      <a:pt x="9" y="372"/>
                    </a:lnTo>
                    <a:lnTo>
                      <a:pt x="5" y="395"/>
                    </a:lnTo>
                    <a:lnTo>
                      <a:pt x="2" y="419"/>
                    </a:lnTo>
                    <a:lnTo>
                      <a:pt x="0" y="443"/>
                    </a:lnTo>
                    <a:lnTo>
                      <a:pt x="0" y="467"/>
                    </a:lnTo>
                    <a:lnTo>
                      <a:pt x="0" y="491"/>
                    </a:lnTo>
                    <a:lnTo>
                      <a:pt x="2" y="515"/>
                    </a:lnTo>
                    <a:lnTo>
                      <a:pt x="5" y="539"/>
                    </a:lnTo>
                    <a:lnTo>
                      <a:pt x="9" y="562"/>
                    </a:lnTo>
                    <a:lnTo>
                      <a:pt x="14" y="585"/>
                    </a:lnTo>
                    <a:lnTo>
                      <a:pt x="20" y="608"/>
                    </a:lnTo>
                    <a:lnTo>
                      <a:pt x="27" y="629"/>
                    </a:lnTo>
                    <a:lnTo>
                      <a:pt x="37" y="650"/>
                    </a:lnTo>
                    <a:lnTo>
                      <a:pt x="46" y="671"/>
                    </a:lnTo>
                    <a:lnTo>
                      <a:pt x="56" y="692"/>
                    </a:lnTo>
                    <a:lnTo>
                      <a:pt x="67" y="711"/>
                    </a:lnTo>
                    <a:lnTo>
                      <a:pt x="79" y="730"/>
                    </a:lnTo>
                    <a:lnTo>
                      <a:pt x="91" y="748"/>
                    </a:lnTo>
                    <a:lnTo>
                      <a:pt x="105" y="766"/>
                    </a:lnTo>
                    <a:lnTo>
                      <a:pt x="119" y="783"/>
                    </a:lnTo>
                    <a:lnTo>
                      <a:pt x="136" y="799"/>
                    </a:lnTo>
                    <a:lnTo>
                      <a:pt x="152" y="814"/>
                    </a:lnTo>
                    <a:lnTo>
                      <a:pt x="168" y="828"/>
                    </a:lnTo>
                    <a:lnTo>
                      <a:pt x="186" y="842"/>
                    </a:lnTo>
                    <a:lnTo>
                      <a:pt x="204" y="856"/>
                    </a:lnTo>
                    <a:lnTo>
                      <a:pt x="224" y="868"/>
                    </a:lnTo>
                    <a:lnTo>
                      <a:pt x="243" y="879"/>
                    </a:lnTo>
                    <a:lnTo>
                      <a:pt x="263" y="889"/>
                    </a:lnTo>
                    <a:lnTo>
                      <a:pt x="283" y="898"/>
                    </a:lnTo>
                    <a:lnTo>
                      <a:pt x="305" y="906"/>
                    </a:lnTo>
                    <a:lnTo>
                      <a:pt x="327" y="913"/>
                    </a:lnTo>
                    <a:lnTo>
                      <a:pt x="349" y="919"/>
                    </a:lnTo>
                    <a:lnTo>
                      <a:pt x="371" y="924"/>
                    </a:lnTo>
                    <a:lnTo>
                      <a:pt x="394" y="929"/>
                    </a:lnTo>
                    <a:lnTo>
                      <a:pt x="419" y="932"/>
                    </a:lnTo>
                    <a:lnTo>
                      <a:pt x="442" y="934"/>
                    </a:lnTo>
                    <a:lnTo>
                      <a:pt x="466" y="935"/>
                    </a:lnTo>
                    <a:lnTo>
                      <a:pt x="766" y="9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7"/>
              <p:cNvSpPr>
                <a:spLocks/>
              </p:cNvSpPr>
              <p:nvPr/>
            </p:nvSpPr>
            <p:spPr bwMode="auto">
              <a:xfrm>
                <a:off x="1317" y="2180"/>
                <a:ext cx="319" cy="401"/>
              </a:xfrm>
              <a:custGeom>
                <a:avLst/>
                <a:gdLst>
                  <a:gd name="T0" fmla="*/ 5716 w 12747"/>
                  <a:gd name="T1" fmla="*/ 15807 h 16054"/>
                  <a:gd name="T2" fmla="*/ 5618 w 12747"/>
                  <a:gd name="T3" fmla="*/ 15526 h 16054"/>
                  <a:gd name="T4" fmla="*/ 5560 w 12747"/>
                  <a:gd name="T5" fmla="*/ 15236 h 16054"/>
                  <a:gd name="T6" fmla="*/ 1872 w 12747"/>
                  <a:gd name="T7" fmla="*/ 15115 h 16054"/>
                  <a:gd name="T8" fmla="*/ 1619 w 12747"/>
                  <a:gd name="T9" fmla="*/ 15057 h 16054"/>
                  <a:gd name="T10" fmla="*/ 1393 w 12747"/>
                  <a:gd name="T11" fmla="*/ 14941 h 16054"/>
                  <a:gd name="T12" fmla="*/ 1204 w 12747"/>
                  <a:gd name="T13" fmla="*/ 14777 h 16054"/>
                  <a:gd name="T14" fmla="*/ 1060 w 12747"/>
                  <a:gd name="T15" fmla="*/ 14573 h 16054"/>
                  <a:gd name="T16" fmla="*/ 967 w 12747"/>
                  <a:gd name="T17" fmla="*/ 14335 h 16054"/>
                  <a:gd name="T18" fmla="*/ 933 w 12747"/>
                  <a:gd name="T19" fmla="*/ 14073 h 16054"/>
                  <a:gd name="T20" fmla="*/ 2893 w 12747"/>
                  <a:gd name="T21" fmla="*/ 4406 h 16054"/>
                  <a:gd name="T22" fmla="*/ 3360 w 12747"/>
                  <a:gd name="T23" fmla="*/ 4272 h 16054"/>
                  <a:gd name="T24" fmla="*/ 3773 w 12747"/>
                  <a:gd name="T25" fmla="*/ 4033 h 16054"/>
                  <a:gd name="T26" fmla="*/ 4117 w 12747"/>
                  <a:gd name="T27" fmla="*/ 3705 h 16054"/>
                  <a:gd name="T28" fmla="*/ 4376 w 12747"/>
                  <a:gd name="T29" fmla="*/ 3303 h 16054"/>
                  <a:gd name="T30" fmla="*/ 4532 w 12747"/>
                  <a:gd name="T31" fmla="*/ 2845 h 16054"/>
                  <a:gd name="T32" fmla="*/ 4572 w 12747"/>
                  <a:gd name="T33" fmla="*/ 935 h 16054"/>
                  <a:gd name="T34" fmla="*/ 10979 w 12747"/>
                  <a:gd name="T35" fmla="*/ 956 h 16054"/>
                  <a:gd name="T36" fmla="*/ 11223 w 12747"/>
                  <a:gd name="T37" fmla="*/ 1038 h 16054"/>
                  <a:gd name="T38" fmla="*/ 11434 w 12747"/>
                  <a:gd name="T39" fmla="*/ 1173 h 16054"/>
                  <a:gd name="T40" fmla="*/ 11606 w 12747"/>
                  <a:gd name="T41" fmla="*/ 1355 h 16054"/>
                  <a:gd name="T42" fmla="*/ 11732 w 12747"/>
                  <a:gd name="T43" fmla="*/ 1573 h 16054"/>
                  <a:gd name="T44" fmla="*/ 11802 w 12747"/>
                  <a:gd name="T45" fmla="*/ 1821 h 16054"/>
                  <a:gd name="T46" fmla="*/ 11814 w 12747"/>
                  <a:gd name="T47" fmla="*/ 7431 h 16054"/>
                  <a:gd name="T48" fmla="*/ 11962 w 12747"/>
                  <a:gd name="T49" fmla="*/ 7521 h 16054"/>
                  <a:gd name="T50" fmla="*/ 12104 w 12747"/>
                  <a:gd name="T51" fmla="*/ 7623 h 16054"/>
                  <a:gd name="T52" fmla="*/ 12235 w 12747"/>
                  <a:gd name="T53" fmla="*/ 7739 h 16054"/>
                  <a:gd name="T54" fmla="*/ 12358 w 12747"/>
                  <a:gd name="T55" fmla="*/ 7865 h 16054"/>
                  <a:gd name="T56" fmla="*/ 12471 w 12747"/>
                  <a:gd name="T57" fmla="*/ 8003 h 16054"/>
                  <a:gd name="T58" fmla="*/ 12572 w 12747"/>
                  <a:gd name="T59" fmla="*/ 8152 h 16054"/>
                  <a:gd name="T60" fmla="*/ 12747 w 12747"/>
                  <a:gd name="T61" fmla="*/ 3047 h 16054"/>
                  <a:gd name="T62" fmla="*/ 12707 w 12747"/>
                  <a:gd name="T63" fmla="*/ 1580 h 16054"/>
                  <a:gd name="T64" fmla="*/ 12554 w 12747"/>
                  <a:gd name="T65" fmla="*/ 1119 h 16054"/>
                  <a:gd name="T66" fmla="*/ 12298 w 12747"/>
                  <a:gd name="T67" fmla="*/ 718 h 16054"/>
                  <a:gd name="T68" fmla="*/ 11956 w 12747"/>
                  <a:gd name="T69" fmla="*/ 391 h 16054"/>
                  <a:gd name="T70" fmla="*/ 11543 w 12747"/>
                  <a:gd name="T71" fmla="*/ 155 h 16054"/>
                  <a:gd name="T72" fmla="*/ 11072 w 12747"/>
                  <a:gd name="T73" fmla="*/ 22 h 16054"/>
                  <a:gd name="T74" fmla="*/ 4232 w 12747"/>
                  <a:gd name="T75" fmla="*/ 1 h 16054"/>
                  <a:gd name="T76" fmla="*/ 4106 w 12747"/>
                  <a:gd name="T77" fmla="*/ 16 h 16054"/>
                  <a:gd name="T78" fmla="*/ 4001 w 12747"/>
                  <a:gd name="T79" fmla="*/ 48 h 16054"/>
                  <a:gd name="T80" fmla="*/ 3897 w 12747"/>
                  <a:gd name="T81" fmla="*/ 90 h 16054"/>
                  <a:gd name="T82" fmla="*/ 3802 w 12747"/>
                  <a:gd name="T83" fmla="*/ 143 h 16054"/>
                  <a:gd name="T84" fmla="*/ 3718 w 12747"/>
                  <a:gd name="T85" fmla="*/ 207 h 16054"/>
                  <a:gd name="T86" fmla="*/ 247 w 12747"/>
                  <a:gd name="T87" fmla="*/ 3544 h 16054"/>
                  <a:gd name="T88" fmla="*/ 176 w 12747"/>
                  <a:gd name="T89" fmla="*/ 3630 h 16054"/>
                  <a:gd name="T90" fmla="*/ 75 w 12747"/>
                  <a:gd name="T91" fmla="*/ 3813 h 16054"/>
                  <a:gd name="T92" fmla="*/ 32 w 12747"/>
                  <a:gd name="T93" fmla="*/ 3918 h 16054"/>
                  <a:gd name="T94" fmla="*/ 9 w 12747"/>
                  <a:gd name="T95" fmla="*/ 4028 h 16054"/>
                  <a:gd name="T96" fmla="*/ 0 w 12747"/>
                  <a:gd name="T97" fmla="*/ 4143 h 16054"/>
                  <a:gd name="T98" fmla="*/ 22 w 12747"/>
                  <a:gd name="T99" fmla="*/ 14376 h 16054"/>
                  <a:gd name="T100" fmla="*/ 155 w 12747"/>
                  <a:gd name="T101" fmla="*/ 14848 h 16054"/>
                  <a:gd name="T102" fmla="*/ 390 w 12747"/>
                  <a:gd name="T103" fmla="*/ 15262 h 16054"/>
                  <a:gd name="T104" fmla="*/ 717 w 12747"/>
                  <a:gd name="T105" fmla="*/ 15605 h 16054"/>
                  <a:gd name="T106" fmla="*/ 1117 w 12747"/>
                  <a:gd name="T107" fmla="*/ 15861 h 16054"/>
                  <a:gd name="T108" fmla="*/ 1577 w 12747"/>
                  <a:gd name="T109" fmla="*/ 16015 h 16054"/>
                  <a:gd name="T110" fmla="*/ 5847 w 12747"/>
                  <a:gd name="T111" fmla="*/ 16054 h 16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747" h="16054">
                    <a:moveTo>
                      <a:pt x="5826" y="16024"/>
                    </a:moveTo>
                    <a:lnTo>
                      <a:pt x="5797" y="15970"/>
                    </a:lnTo>
                    <a:lnTo>
                      <a:pt x="5767" y="15917"/>
                    </a:lnTo>
                    <a:lnTo>
                      <a:pt x="5741" y="15862"/>
                    </a:lnTo>
                    <a:lnTo>
                      <a:pt x="5716" y="15807"/>
                    </a:lnTo>
                    <a:lnTo>
                      <a:pt x="5693" y="15751"/>
                    </a:lnTo>
                    <a:lnTo>
                      <a:pt x="5671" y="15696"/>
                    </a:lnTo>
                    <a:lnTo>
                      <a:pt x="5652" y="15639"/>
                    </a:lnTo>
                    <a:lnTo>
                      <a:pt x="5634" y="15582"/>
                    </a:lnTo>
                    <a:lnTo>
                      <a:pt x="5618" y="15526"/>
                    </a:lnTo>
                    <a:lnTo>
                      <a:pt x="5602" y="15468"/>
                    </a:lnTo>
                    <a:lnTo>
                      <a:pt x="5589" y="15410"/>
                    </a:lnTo>
                    <a:lnTo>
                      <a:pt x="5578" y="15353"/>
                    </a:lnTo>
                    <a:lnTo>
                      <a:pt x="5568" y="15295"/>
                    </a:lnTo>
                    <a:lnTo>
                      <a:pt x="5560" y="15236"/>
                    </a:lnTo>
                    <a:lnTo>
                      <a:pt x="5554" y="15178"/>
                    </a:lnTo>
                    <a:lnTo>
                      <a:pt x="5549" y="15120"/>
                    </a:lnTo>
                    <a:lnTo>
                      <a:pt x="1979" y="15120"/>
                    </a:lnTo>
                    <a:lnTo>
                      <a:pt x="1924" y="15119"/>
                    </a:lnTo>
                    <a:lnTo>
                      <a:pt x="1872" y="15115"/>
                    </a:lnTo>
                    <a:lnTo>
                      <a:pt x="1819" y="15108"/>
                    </a:lnTo>
                    <a:lnTo>
                      <a:pt x="1767" y="15098"/>
                    </a:lnTo>
                    <a:lnTo>
                      <a:pt x="1717" y="15087"/>
                    </a:lnTo>
                    <a:lnTo>
                      <a:pt x="1667" y="15073"/>
                    </a:lnTo>
                    <a:lnTo>
                      <a:pt x="1619" y="15057"/>
                    </a:lnTo>
                    <a:lnTo>
                      <a:pt x="1571" y="15038"/>
                    </a:lnTo>
                    <a:lnTo>
                      <a:pt x="1525" y="15016"/>
                    </a:lnTo>
                    <a:lnTo>
                      <a:pt x="1479" y="14994"/>
                    </a:lnTo>
                    <a:lnTo>
                      <a:pt x="1436" y="14969"/>
                    </a:lnTo>
                    <a:lnTo>
                      <a:pt x="1393" y="14941"/>
                    </a:lnTo>
                    <a:lnTo>
                      <a:pt x="1353" y="14912"/>
                    </a:lnTo>
                    <a:lnTo>
                      <a:pt x="1313" y="14881"/>
                    </a:lnTo>
                    <a:lnTo>
                      <a:pt x="1275" y="14848"/>
                    </a:lnTo>
                    <a:lnTo>
                      <a:pt x="1239" y="14814"/>
                    </a:lnTo>
                    <a:lnTo>
                      <a:pt x="1204" y="14777"/>
                    </a:lnTo>
                    <a:lnTo>
                      <a:pt x="1172" y="14739"/>
                    </a:lnTo>
                    <a:lnTo>
                      <a:pt x="1141" y="14699"/>
                    </a:lnTo>
                    <a:lnTo>
                      <a:pt x="1111" y="14659"/>
                    </a:lnTo>
                    <a:lnTo>
                      <a:pt x="1084" y="14616"/>
                    </a:lnTo>
                    <a:lnTo>
                      <a:pt x="1060" y="14573"/>
                    </a:lnTo>
                    <a:lnTo>
                      <a:pt x="1036" y="14527"/>
                    </a:lnTo>
                    <a:lnTo>
                      <a:pt x="1015" y="14481"/>
                    </a:lnTo>
                    <a:lnTo>
                      <a:pt x="997" y="14433"/>
                    </a:lnTo>
                    <a:lnTo>
                      <a:pt x="980" y="14385"/>
                    </a:lnTo>
                    <a:lnTo>
                      <a:pt x="967" y="14335"/>
                    </a:lnTo>
                    <a:lnTo>
                      <a:pt x="954" y="14284"/>
                    </a:lnTo>
                    <a:lnTo>
                      <a:pt x="945" y="14233"/>
                    </a:lnTo>
                    <a:lnTo>
                      <a:pt x="938" y="14180"/>
                    </a:lnTo>
                    <a:lnTo>
                      <a:pt x="934" y="14127"/>
                    </a:lnTo>
                    <a:lnTo>
                      <a:pt x="933" y="14073"/>
                    </a:lnTo>
                    <a:lnTo>
                      <a:pt x="933" y="4430"/>
                    </a:lnTo>
                    <a:lnTo>
                      <a:pt x="2594" y="4430"/>
                    </a:lnTo>
                    <a:lnTo>
                      <a:pt x="2696" y="4427"/>
                    </a:lnTo>
                    <a:lnTo>
                      <a:pt x="2795" y="4419"/>
                    </a:lnTo>
                    <a:lnTo>
                      <a:pt x="2893" y="4406"/>
                    </a:lnTo>
                    <a:lnTo>
                      <a:pt x="2990" y="4388"/>
                    </a:lnTo>
                    <a:lnTo>
                      <a:pt x="3085" y="4366"/>
                    </a:lnTo>
                    <a:lnTo>
                      <a:pt x="3179" y="4340"/>
                    </a:lnTo>
                    <a:lnTo>
                      <a:pt x="3270" y="4308"/>
                    </a:lnTo>
                    <a:lnTo>
                      <a:pt x="3360" y="4272"/>
                    </a:lnTo>
                    <a:lnTo>
                      <a:pt x="3448" y="4232"/>
                    </a:lnTo>
                    <a:lnTo>
                      <a:pt x="3533" y="4188"/>
                    </a:lnTo>
                    <a:lnTo>
                      <a:pt x="3616" y="4140"/>
                    </a:lnTo>
                    <a:lnTo>
                      <a:pt x="3696" y="4088"/>
                    </a:lnTo>
                    <a:lnTo>
                      <a:pt x="3773" y="4033"/>
                    </a:lnTo>
                    <a:lnTo>
                      <a:pt x="3848" y="3974"/>
                    </a:lnTo>
                    <a:lnTo>
                      <a:pt x="3920" y="3911"/>
                    </a:lnTo>
                    <a:lnTo>
                      <a:pt x="3990" y="3845"/>
                    </a:lnTo>
                    <a:lnTo>
                      <a:pt x="4055" y="3777"/>
                    </a:lnTo>
                    <a:lnTo>
                      <a:pt x="4117" y="3705"/>
                    </a:lnTo>
                    <a:lnTo>
                      <a:pt x="4177" y="3630"/>
                    </a:lnTo>
                    <a:lnTo>
                      <a:pt x="4232" y="3552"/>
                    </a:lnTo>
                    <a:lnTo>
                      <a:pt x="4284" y="3471"/>
                    </a:lnTo>
                    <a:lnTo>
                      <a:pt x="4331" y="3388"/>
                    </a:lnTo>
                    <a:lnTo>
                      <a:pt x="4376" y="3303"/>
                    </a:lnTo>
                    <a:lnTo>
                      <a:pt x="4415" y="3216"/>
                    </a:lnTo>
                    <a:lnTo>
                      <a:pt x="4452" y="3126"/>
                    </a:lnTo>
                    <a:lnTo>
                      <a:pt x="4483" y="3033"/>
                    </a:lnTo>
                    <a:lnTo>
                      <a:pt x="4509" y="2940"/>
                    </a:lnTo>
                    <a:lnTo>
                      <a:pt x="4532" y="2845"/>
                    </a:lnTo>
                    <a:lnTo>
                      <a:pt x="4550" y="2748"/>
                    </a:lnTo>
                    <a:lnTo>
                      <a:pt x="4562" y="2650"/>
                    </a:lnTo>
                    <a:lnTo>
                      <a:pt x="4570" y="2549"/>
                    </a:lnTo>
                    <a:lnTo>
                      <a:pt x="4572" y="2448"/>
                    </a:lnTo>
                    <a:lnTo>
                      <a:pt x="4572" y="935"/>
                    </a:lnTo>
                    <a:lnTo>
                      <a:pt x="10769" y="935"/>
                    </a:lnTo>
                    <a:lnTo>
                      <a:pt x="10823" y="936"/>
                    </a:lnTo>
                    <a:lnTo>
                      <a:pt x="10876" y="940"/>
                    </a:lnTo>
                    <a:lnTo>
                      <a:pt x="10928" y="947"/>
                    </a:lnTo>
                    <a:lnTo>
                      <a:pt x="10979" y="956"/>
                    </a:lnTo>
                    <a:lnTo>
                      <a:pt x="11030" y="967"/>
                    </a:lnTo>
                    <a:lnTo>
                      <a:pt x="11081" y="981"/>
                    </a:lnTo>
                    <a:lnTo>
                      <a:pt x="11129" y="998"/>
                    </a:lnTo>
                    <a:lnTo>
                      <a:pt x="11177" y="1017"/>
                    </a:lnTo>
                    <a:lnTo>
                      <a:pt x="11223" y="1038"/>
                    </a:lnTo>
                    <a:lnTo>
                      <a:pt x="11268" y="1060"/>
                    </a:lnTo>
                    <a:lnTo>
                      <a:pt x="11311" y="1085"/>
                    </a:lnTo>
                    <a:lnTo>
                      <a:pt x="11354" y="1113"/>
                    </a:lnTo>
                    <a:lnTo>
                      <a:pt x="11395" y="1142"/>
                    </a:lnTo>
                    <a:lnTo>
                      <a:pt x="11434" y="1173"/>
                    </a:lnTo>
                    <a:lnTo>
                      <a:pt x="11472" y="1206"/>
                    </a:lnTo>
                    <a:lnTo>
                      <a:pt x="11508" y="1240"/>
                    </a:lnTo>
                    <a:lnTo>
                      <a:pt x="11543" y="1277"/>
                    </a:lnTo>
                    <a:lnTo>
                      <a:pt x="11576" y="1315"/>
                    </a:lnTo>
                    <a:lnTo>
                      <a:pt x="11606" y="1355"/>
                    </a:lnTo>
                    <a:lnTo>
                      <a:pt x="11636" y="1395"/>
                    </a:lnTo>
                    <a:lnTo>
                      <a:pt x="11663" y="1438"/>
                    </a:lnTo>
                    <a:lnTo>
                      <a:pt x="11688" y="1481"/>
                    </a:lnTo>
                    <a:lnTo>
                      <a:pt x="11711" y="1527"/>
                    </a:lnTo>
                    <a:lnTo>
                      <a:pt x="11732" y="1573"/>
                    </a:lnTo>
                    <a:lnTo>
                      <a:pt x="11751" y="1621"/>
                    </a:lnTo>
                    <a:lnTo>
                      <a:pt x="11767" y="1670"/>
                    </a:lnTo>
                    <a:lnTo>
                      <a:pt x="11781" y="1719"/>
                    </a:lnTo>
                    <a:lnTo>
                      <a:pt x="11792" y="1770"/>
                    </a:lnTo>
                    <a:lnTo>
                      <a:pt x="11802" y="1821"/>
                    </a:lnTo>
                    <a:lnTo>
                      <a:pt x="11808" y="1874"/>
                    </a:lnTo>
                    <a:lnTo>
                      <a:pt x="11813" y="1927"/>
                    </a:lnTo>
                    <a:lnTo>
                      <a:pt x="11814" y="1981"/>
                    </a:lnTo>
                    <a:lnTo>
                      <a:pt x="11814" y="3047"/>
                    </a:lnTo>
                    <a:lnTo>
                      <a:pt x="11814" y="7431"/>
                    </a:lnTo>
                    <a:lnTo>
                      <a:pt x="11844" y="7448"/>
                    </a:lnTo>
                    <a:lnTo>
                      <a:pt x="11874" y="7465"/>
                    </a:lnTo>
                    <a:lnTo>
                      <a:pt x="11904" y="7483"/>
                    </a:lnTo>
                    <a:lnTo>
                      <a:pt x="11934" y="7502"/>
                    </a:lnTo>
                    <a:lnTo>
                      <a:pt x="11962" y="7521"/>
                    </a:lnTo>
                    <a:lnTo>
                      <a:pt x="11991" y="7540"/>
                    </a:lnTo>
                    <a:lnTo>
                      <a:pt x="12020" y="7560"/>
                    </a:lnTo>
                    <a:lnTo>
                      <a:pt x="12048" y="7581"/>
                    </a:lnTo>
                    <a:lnTo>
                      <a:pt x="12075" y="7602"/>
                    </a:lnTo>
                    <a:lnTo>
                      <a:pt x="12104" y="7623"/>
                    </a:lnTo>
                    <a:lnTo>
                      <a:pt x="12130" y="7645"/>
                    </a:lnTo>
                    <a:lnTo>
                      <a:pt x="12157" y="7668"/>
                    </a:lnTo>
                    <a:lnTo>
                      <a:pt x="12184" y="7691"/>
                    </a:lnTo>
                    <a:lnTo>
                      <a:pt x="12210" y="7714"/>
                    </a:lnTo>
                    <a:lnTo>
                      <a:pt x="12235" y="7739"/>
                    </a:lnTo>
                    <a:lnTo>
                      <a:pt x="12260" y="7763"/>
                    </a:lnTo>
                    <a:lnTo>
                      <a:pt x="12286" y="7787"/>
                    </a:lnTo>
                    <a:lnTo>
                      <a:pt x="12310" y="7812"/>
                    </a:lnTo>
                    <a:lnTo>
                      <a:pt x="12334" y="7839"/>
                    </a:lnTo>
                    <a:lnTo>
                      <a:pt x="12358" y="7865"/>
                    </a:lnTo>
                    <a:lnTo>
                      <a:pt x="12381" y="7891"/>
                    </a:lnTo>
                    <a:lnTo>
                      <a:pt x="12404" y="7919"/>
                    </a:lnTo>
                    <a:lnTo>
                      <a:pt x="12426" y="7946"/>
                    </a:lnTo>
                    <a:lnTo>
                      <a:pt x="12449" y="7974"/>
                    </a:lnTo>
                    <a:lnTo>
                      <a:pt x="12471" y="8003"/>
                    </a:lnTo>
                    <a:lnTo>
                      <a:pt x="12491" y="8032"/>
                    </a:lnTo>
                    <a:lnTo>
                      <a:pt x="12512" y="8062"/>
                    </a:lnTo>
                    <a:lnTo>
                      <a:pt x="12532" y="8091"/>
                    </a:lnTo>
                    <a:lnTo>
                      <a:pt x="12553" y="8121"/>
                    </a:lnTo>
                    <a:lnTo>
                      <a:pt x="12572" y="8152"/>
                    </a:lnTo>
                    <a:lnTo>
                      <a:pt x="12591" y="8183"/>
                    </a:lnTo>
                    <a:lnTo>
                      <a:pt x="12609" y="8215"/>
                    </a:lnTo>
                    <a:lnTo>
                      <a:pt x="12747" y="8456"/>
                    </a:lnTo>
                    <a:lnTo>
                      <a:pt x="12747" y="3365"/>
                    </a:lnTo>
                    <a:lnTo>
                      <a:pt x="12747" y="3047"/>
                    </a:lnTo>
                    <a:lnTo>
                      <a:pt x="12747" y="1981"/>
                    </a:lnTo>
                    <a:lnTo>
                      <a:pt x="12745" y="1878"/>
                    </a:lnTo>
                    <a:lnTo>
                      <a:pt x="12737" y="1777"/>
                    </a:lnTo>
                    <a:lnTo>
                      <a:pt x="12725" y="1678"/>
                    </a:lnTo>
                    <a:lnTo>
                      <a:pt x="12707" y="1580"/>
                    </a:lnTo>
                    <a:lnTo>
                      <a:pt x="12685" y="1483"/>
                    </a:lnTo>
                    <a:lnTo>
                      <a:pt x="12659" y="1389"/>
                    </a:lnTo>
                    <a:lnTo>
                      <a:pt x="12628" y="1297"/>
                    </a:lnTo>
                    <a:lnTo>
                      <a:pt x="12593" y="1206"/>
                    </a:lnTo>
                    <a:lnTo>
                      <a:pt x="12554" y="1119"/>
                    </a:lnTo>
                    <a:lnTo>
                      <a:pt x="12510" y="1033"/>
                    </a:lnTo>
                    <a:lnTo>
                      <a:pt x="12463" y="950"/>
                    </a:lnTo>
                    <a:lnTo>
                      <a:pt x="12412" y="870"/>
                    </a:lnTo>
                    <a:lnTo>
                      <a:pt x="12357" y="792"/>
                    </a:lnTo>
                    <a:lnTo>
                      <a:pt x="12298" y="718"/>
                    </a:lnTo>
                    <a:lnTo>
                      <a:pt x="12236" y="646"/>
                    </a:lnTo>
                    <a:lnTo>
                      <a:pt x="12171" y="577"/>
                    </a:lnTo>
                    <a:lnTo>
                      <a:pt x="12103" y="511"/>
                    </a:lnTo>
                    <a:lnTo>
                      <a:pt x="12031" y="450"/>
                    </a:lnTo>
                    <a:lnTo>
                      <a:pt x="11956" y="391"/>
                    </a:lnTo>
                    <a:lnTo>
                      <a:pt x="11879" y="336"/>
                    </a:lnTo>
                    <a:lnTo>
                      <a:pt x="11798" y="285"/>
                    </a:lnTo>
                    <a:lnTo>
                      <a:pt x="11715" y="237"/>
                    </a:lnTo>
                    <a:lnTo>
                      <a:pt x="11631" y="194"/>
                    </a:lnTo>
                    <a:lnTo>
                      <a:pt x="11543" y="155"/>
                    </a:lnTo>
                    <a:lnTo>
                      <a:pt x="11453" y="119"/>
                    </a:lnTo>
                    <a:lnTo>
                      <a:pt x="11361" y="88"/>
                    </a:lnTo>
                    <a:lnTo>
                      <a:pt x="11267" y="62"/>
                    </a:lnTo>
                    <a:lnTo>
                      <a:pt x="11170" y="39"/>
                    </a:lnTo>
                    <a:lnTo>
                      <a:pt x="11072" y="22"/>
                    </a:lnTo>
                    <a:lnTo>
                      <a:pt x="10972" y="10"/>
                    </a:lnTo>
                    <a:lnTo>
                      <a:pt x="10871" y="3"/>
                    </a:lnTo>
                    <a:lnTo>
                      <a:pt x="10769" y="0"/>
                    </a:lnTo>
                    <a:lnTo>
                      <a:pt x="4274" y="0"/>
                    </a:lnTo>
                    <a:lnTo>
                      <a:pt x="4232" y="1"/>
                    </a:lnTo>
                    <a:lnTo>
                      <a:pt x="4190" y="4"/>
                    </a:lnTo>
                    <a:lnTo>
                      <a:pt x="4169" y="6"/>
                    </a:lnTo>
                    <a:lnTo>
                      <a:pt x="4147" y="9"/>
                    </a:lnTo>
                    <a:lnTo>
                      <a:pt x="4127" y="12"/>
                    </a:lnTo>
                    <a:lnTo>
                      <a:pt x="4106" y="16"/>
                    </a:lnTo>
                    <a:lnTo>
                      <a:pt x="4085" y="21"/>
                    </a:lnTo>
                    <a:lnTo>
                      <a:pt x="4064" y="26"/>
                    </a:lnTo>
                    <a:lnTo>
                      <a:pt x="4043" y="32"/>
                    </a:lnTo>
                    <a:lnTo>
                      <a:pt x="4022" y="39"/>
                    </a:lnTo>
                    <a:lnTo>
                      <a:pt x="4001" y="48"/>
                    </a:lnTo>
                    <a:lnTo>
                      <a:pt x="3980" y="56"/>
                    </a:lnTo>
                    <a:lnTo>
                      <a:pt x="3959" y="65"/>
                    </a:lnTo>
                    <a:lnTo>
                      <a:pt x="3938" y="75"/>
                    </a:lnTo>
                    <a:lnTo>
                      <a:pt x="3917" y="82"/>
                    </a:lnTo>
                    <a:lnTo>
                      <a:pt x="3897" y="90"/>
                    </a:lnTo>
                    <a:lnTo>
                      <a:pt x="3877" y="99"/>
                    </a:lnTo>
                    <a:lnTo>
                      <a:pt x="3857" y="109"/>
                    </a:lnTo>
                    <a:lnTo>
                      <a:pt x="3838" y="119"/>
                    </a:lnTo>
                    <a:lnTo>
                      <a:pt x="3820" y="131"/>
                    </a:lnTo>
                    <a:lnTo>
                      <a:pt x="3802" y="143"/>
                    </a:lnTo>
                    <a:lnTo>
                      <a:pt x="3785" y="154"/>
                    </a:lnTo>
                    <a:lnTo>
                      <a:pt x="3767" y="167"/>
                    </a:lnTo>
                    <a:lnTo>
                      <a:pt x="3750" y="179"/>
                    </a:lnTo>
                    <a:lnTo>
                      <a:pt x="3734" y="192"/>
                    </a:lnTo>
                    <a:lnTo>
                      <a:pt x="3718" y="207"/>
                    </a:lnTo>
                    <a:lnTo>
                      <a:pt x="3687" y="234"/>
                    </a:lnTo>
                    <a:lnTo>
                      <a:pt x="3658" y="262"/>
                    </a:lnTo>
                    <a:lnTo>
                      <a:pt x="280" y="3513"/>
                    </a:lnTo>
                    <a:lnTo>
                      <a:pt x="263" y="3529"/>
                    </a:lnTo>
                    <a:lnTo>
                      <a:pt x="247" y="3544"/>
                    </a:lnTo>
                    <a:lnTo>
                      <a:pt x="232" y="3559"/>
                    </a:lnTo>
                    <a:lnTo>
                      <a:pt x="216" y="3576"/>
                    </a:lnTo>
                    <a:lnTo>
                      <a:pt x="202" y="3593"/>
                    </a:lnTo>
                    <a:lnTo>
                      <a:pt x="189" y="3612"/>
                    </a:lnTo>
                    <a:lnTo>
                      <a:pt x="176" y="3630"/>
                    </a:lnTo>
                    <a:lnTo>
                      <a:pt x="164" y="3649"/>
                    </a:lnTo>
                    <a:lnTo>
                      <a:pt x="140" y="3689"/>
                    </a:lnTo>
                    <a:lnTo>
                      <a:pt x="117" y="3729"/>
                    </a:lnTo>
                    <a:lnTo>
                      <a:pt x="96" y="3771"/>
                    </a:lnTo>
                    <a:lnTo>
                      <a:pt x="75" y="3813"/>
                    </a:lnTo>
                    <a:lnTo>
                      <a:pt x="65" y="3833"/>
                    </a:lnTo>
                    <a:lnTo>
                      <a:pt x="56" y="3855"/>
                    </a:lnTo>
                    <a:lnTo>
                      <a:pt x="47" y="3876"/>
                    </a:lnTo>
                    <a:lnTo>
                      <a:pt x="39" y="3897"/>
                    </a:lnTo>
                    <a:lnTo>
                      <a:pt x="32" y="3918"/>
                    </a:lnTo>
                    <a:lnTo>
                      <a:pt x="26" y="3940"/>
                    </a:lnTo>
                    <a:lnTo>
                      <a:pt x="21" y="3961"/>
                    </a:lnTo>
                    <a:lnTo>
                      <a:pt x="16" y="3983"/>
                    </a:lnTo>
                    <a:lnTo>
                      <a:pt x="12" y="4005"/>
                    </a:lnTo>
                    <a:lnTo>
                      <a:pt x="9" y="4028"/>
                    </a:lnTo>
                    <a:lnTo>
                      <a:pt x="6" y="4050"/>
                    </a:lnTo>
                    <a:lnTo>
                      <a:pt x="4" y="4073"/>
                    </a:lnTo>
                    <a:lnTo>
                      <a:pt x="2" y="4096"/>
                    </a:lnTo>
                    <a:lnTo>
                      <a:pt x="1" y="4120"/>
                    </a:lnTo>
                    <a:lnTo>
                      <a:pt x="0" y="4143"/>
                    </a:lnTo>
                    <a:lnTo>
                      <a:pt x="0" y="4167"/>
                    </a:lnTo>
                    <a:lnTo>
                      <a:pt x="0" y="14073"/>
                    </a:lnTo>
                    <a:lnTo>
                      <a:pt x="3" y="14176"/>
                    </a:lnTo>
                    <a:lnTo>
                      <a:pt x="10" y="14277"/>
                    </a:lnTo>
                    <a:lnTo>
                      <a:pt x="22" y="14376"/>
                    </a:lnTo>
                    <a:lnTo>
                      <a:pt x="39" y="14475"/>
                    </a:lnTo>
                    <a:lnTo>
                      <a:pt x="62" y="14571"/>
                    </a:lnTo>
                    <a:lnTo>
                      <a:pt x="88" y="14665"/>
                    </a:lnTo>
                    <a:lnTo>
                      <a:pt x="119" y="14758"/>
                    </a:lnTo>
                    <a:lnTo>
                      <a:pt x="155" y="14848"/>
                    </a:lnTo>
                    <a:lnTo>
                      <a:pt x="194" y="14935"/>
                    </a:lnTo>
                    <a:lnTo>
                      <a:pt x="237" y="15021"/>
                    </a:lnTo>
                    <a:lnTo>
                      <a:pt x="284" y="15104"/>
                    </a:lnTo>
                    <a:lnTo>
                      <a:pt x="336" y="15184"/>
                    </a:lnTo>
                    <a:lnTo>
                      <a:pt x="390" y="15262"/>
                    </a:lnTo>
                    <a:lnTo>
                      <a:pt x="449" y="15337"/>
                    </a:lnTo>
                    <a:lnTo>
                      <a:pt x="511" y="15408"/>
                    </a:lnTo>
                    <a:lnTo>
                      <a:pt x="576" y="15477"/>
                    </a:lnTo>
                    <a:lnTo>
                      <a:pt x="645" y="15543"/>
                    </a:lnTo>
                    <a:lnTo>
                      <a:pt x="717" y="15605"/>
                    </a:lnTo>
                    <a:lnTo>
                      <a:pt x="791" y="15663"/>
                    </a:lnTo>
                    <a:lnTo>
                      <a:pt x="869" y="15718"/>
                    </a:lnTo>
                    <a:lnTo>
                      <a:pt x="948" y="15770"/>
                    </a:lnTo>
                    <a:lnTo>
                      <a:pt x="1031" y="15817"/>
                    </a:lnTo>
                    <a:lnTo>
                      <a:pt x="1117" y="15861"/>
                    </a:lnTo>
                    <a:lnTo>
                      <a:pt x="1205" y="15900"/>
                    </a:lnTo>
                    <a:lnTo>
                      <a:pt x="1295" y="15935"/>
                    </a:lnTo>
                    <a:lnTo>
                      <a:pt x="1387" y="15966"/>
                    </a:lnTo>
                    <a:lnTo>
                      <a:pt x="1481" y="15992"/>
                    </a:lnTo>
                    <a:lnTo>
                      <a:pt x="1577" y="16015"/>
                    </a:lnTo>
                    <a:lnTo>
                      <a:pt x="1675" y="16032"/>
                    </a:lnTo>
                    <a:lnTo>
                      <a:pt x="1774" y="16044"/>
                    </a:lnTo>
                    <a:lnTo>
                      <a:pt x="1876" y="16052"/>
                    </a:lnTo>
                    <a:lnTo>
                      <a:pt x="1979" y="16054"/>
                    </a:lnTo>
                    <a:lnTo>
                      <a:pt x="5847" y="16054"/>
                    </a:lnTo>
                    <a:lnTo>
                      <a:pt x="5842" y="16047"/>
                    </a:lnTo>
                    <a:lnTo>
                      <a:pt x="5836" y="16039"/>
                    </a:lnTo>
                    <a:lnTo>
                      <a:pt x="5831" y="16032"/>
                    </a:lnTo>
                    <a:lnTo>
                      <a:pt x="5826" y="160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8"/>
              <p:cNvSpPr>
                <a:spLocks/>
              </p:cNvSpPr>
              <p:nvPr/>
            </p:nvSpPr>
            <p:spPr bwMode="auto">
              <a:xfrm>
                <a:off x="1367" y="2369"/>
                <a:ext cx="191" cy="23"/>
              </a:xfrm>
              <a:custGeom>
                <a:avLst/>
                <a:gdLst>
                  <a:gd name="T0" fmla="*/ 6997 w 7614"/>
                  <a:gd name="T1" fmla="*/ 683 h 935"/>
                  <a:gd name="T2" fmla="*/ 7058 w 7614"/>
                  <a:gd name="T3" fmla="*/ 580 h 935"/>
                  <a:gd name="T4" fmla="*/ 7124 w 7614"/>
                  <a:gd name="T5" fmla="*/ 483 h 935"/>
                  <a:gd name="T6" fmla="*/ 7195 w 7614"/>
                  <a:gd name="T7" fmla="*/ 391 h 935"/>
                  <a:gd name="T8" fmla="*/ 7271 w 7614"/>
                  <a:gd name="T9" fmla="*/ 303 h 935"/>
                  <a:gd name="T10" fmla="*/ 7351 w 7614"/>
                  <a:gd name="T11" fmla="*/ 220 h 935"/>
                  <a:gd name="T12" fmla="*/ 7435 w 7614"/>
                  <a:gd name="T13" fmla="*/ 142 h 935"/>
                  <a:gd name="T14" fmla="*/ 7522 w 7614"/>
                  <a:gd name="T15" fmla="*/ 69 h 935"/>
                  <a:gd name="T16" fmla="*/ 7614 w 7614"/>
                  <a:gd name="T17" fmla="*/ 0 h 935"/>
                  <a:gd name="T18" fmla="*/ 5281 w 7614"/>
                  <a:gd name="T19" fmla="*/ 0 h 935"/>
                  <a:gd name="T20" fmla="*/ 2370 w 7614"/>
                  <a:gd name="T21" fmla="*/ 0 h 935"/>
                  <a:gd name="T22" fmla="*/ 442 w 7614"/>
                  <a:gd name="T23" fmla="*/ 1 h 935"/>
                  <a:gd name="T24" fmla="*/ 394 w 7614"/>
                  <a:gd name="T25" fmla="*/ 6 h 935"/>
                  <a:gd name="T26" fmla="*/ 349 w 7614"/>
                  <a:gd name="T27" fmla="*/ 15 h 935"/>
                  <a:gd name="T28" fmla="*/ 304 w 7614"/>
                  <a:gd name="T29" fmla="*/ 29 h 935"/>
                  <a:gd name="T30" fmla="*/ 262 w 7614"/>
                  <a:gd name="T31" fmla="*/ 46 h 935"/>
                  <a:gd name="T32" fmla="*/ 223 w 7614"/>
                  <a:gd name="T33" fmla="*/ 67 h 935"/>
                  <a:gd name="T34" fmla="*/ 186 w 7614"/>
                  <a:gd name="T35" fmla="*/ 92 h 935"/>
                  <a:gd name="T36" fmla="*/ 151 w 7614"/>
                  <a:gd name="T37" fmla="*/ 121 h 935"/>
                  <a:gd name="T38" fmla="*/ 119 w 7614"/>
                  <a:gd name="T39" fmla="*/ 152 h 935"/>
                  <a:gd name="T40" fmla="*/ 91 w 7614"/>
                  <a:gd name="T41" fmla="*/ 187 h 935"/>
                  <a:gd name="T42" fmla="*/ 67 w 7614"/>
                  <a:gd name="T43" fmla="*/ 224 h 935"/>
                  <a:gd name="T44" fmla="*/ 46 w 7614"/>
                  <a:gd name="T45" fmla="*/ 263 h 935"/>
                  <a:gd name="T46" fmla="*/ 27 w 7614"/>
                  <a:gd name="T47" fmla="*/ 306 h 935"/>
                  <a:gd name="T48" fmla="*/ 14 w 7614"/>
                  <a:gd name="T49" fmla="*/ 350 h 935"/>
                  <a:gd name="T50" fmla="*/ 5 w 7614"/>
                  <a:gd name="T51" fmla="*/ 396 h 935"/>
                  <a:gd name="T52" fmla="*/ 0 w 7614"/>
                  <a:gd name="T53" fmla="*/ 444 h 935"/>
                  <a:gd name="T54" fmla="*/ 0 w 7614"/>
                  <a:gd name="T55" fmla="*/ 492 h 935"/>
                  <a:gd name="T56" fmla="*/ 5 w 7614"/>
                  <a:gd name="T57" fmla="*/ 540 h 935"/>
                  <a:gd name="T58" fmla="*/ 14 w 7614"/>
                  <a:gd name="T59" fmla="*/ 585 h 935"/>
                  <a:gd name="T60" fmla="*/ 27 w 7614"/>
                  <a:gd name="T61" fmla="*/ 630 h 935"/>
                  <a:gd name="T62" fmla="*/ 46 w 7614"/>
                  <a:gd name="T63" fmla="*/ 673 h 935"/>
                  <a:gd name="T64" fmla="*/ 67 w 7614"/>
                  <a:gd name="T65" fmla="*/ 712 h 935"/>
                  <a:gd name="T66" fmla="*/ 91 w 7614"/>
                  <a:gd name="T67" fmla="*/ 749 h 935"/>
                  <a:gd name="T68" fmla="*/ 119 w 7614"/>
                  <a:gd name="T69" fmla="*/ 784 h 935"/>
                  <a:gd name="T70" fmla="*/ 151 w 7614"/>
                  <a:gd name="T71" fmla="*/ 815 h 935"/>
                  <a:gd name="T72" fmla="*/ 186 w 7614"/>
                  <a:gd name="T73" fmla="*/ 844 h 935"/>
                  <a:gd name="T74" fmla="*/ 223 w 7614"/>
                  <a:gd name="T75" fmla="*/ 868 h 935"/>
                  <a:gd name="T76" fmla="*/ 262 w 7614"/>
                  <a:gd name="T77" fmla="*/ 889 h 935"/>
                  <a:gd name="T78" fmla="*/ 304 w 7614"/>
                  <a:gd name="T79" fmla="*/ 907 h 935"/>
                  <a:gd name="T80" fmla="*/ 349 w 7614"/>
                  <a:gd name="T81" fmla="*/ 921 h 935"/>
                  <a:gd name="T82" fmla="*/ 394 w 7614"/>
                  <a:gd name="T83" fmla="*/ 930 h 935"/>
                  <a:gd name="T84" fmla="*/ 442 w 7614"/>
                  <a:gd name="T85" fmla="*/ 935 h 935"/>
                  <a:gd name="T86" fmla="*/ 3341 w 7614"/>
                  <a:gd name="T87" fmla="*/ 935 h 935"/>
                  <a:gd name="T88" fmla="*/ 6856 w 7614"/>
                  <a:gd name="T89" fmla="*/ 93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614" h="935">
                    <a:moveTo>
                      <a:pt x="6856" y="935"/>
                    </a:moveTo>
                    <a:lnTo>
                      <a:pt x="6997" y="683"/>
                    </a:lnTo>
                    <a:lnTo>
                      <a:pt x="7027" y="631"/>
                    </a:lnTo>
                    <a:lnTo>
                      <a:pt x="7058" y="580"/>
                    </a:lnTo>
                    <a:lnTo>
                      <a:pt x="7090" y="532"/>
                    </a:lnTo>
                    <a:lnTo>
                      <a:pt x="7124" y="483"/>
                    </a:lnTo>
                    <a:lnTo>
                      <a:pt x="7159" y="437"/>
                    </a:lnTo>
                    <a:lnTo>
                      <a:pt x="7195" y="391"/>
                    </a:lnTo>
                    <a:lnTo>
                      <a:pt x="7232" y="346"/>
                    </a:lnTo>
                    <a:lnTo>
                      <a:pt x="7271" y="303"/>
                    </a:lnTo>
                    <a:lnTo>
                      <a:pt x="7310" y="260"/>
                    </a:lnTo>
                    <a:lnTo>
                      <a:pt x="7351" y="220"/>
                    </a:lnTo>
                    <a:lnTo>
                      <a:pt x="7392" y="180"/>
                    </a:lnTo>
                    <a:lnTo>
                      <a:pt x="7435" y="142"/>
                    </a:lnTo>
                    <a:lnTo>
                      <a:pt x="7477" y="105"/>
                    </a:lnTo>
                    <a:lnTo>
                      <a:pt x="7522" y="69"/>
                    </a:lnTo>
                    <a:lnTo>
                      <a:pt x="7567" y="34"/>
                    </a:lnTo>
                    <a:lnTo>
                      <a:pt x="7614" y="0"/>
                    </a:lnTo>
                    <a:lnTo>
                      <a:pt x="6103" y="0"/>
                    </a:lnTo>
                    <a:lnTo>
                      <a:pt x="5281" y="0"/>
                    </a:lnTo>
                    <a:lnTo>
                      <a:pt x="3359" y="0"/>
                    </a:lnTo>
                    <a:lnTo>
                      <a:pt x="2370" y="0"/>
                    </a:lnTo>
                    <a:lnTo>
                      <a:pt x="466" y="0"/>
                    </a:lnTo>
                    <a:lnTo>
                      <a:pt x="442" y="1"/>
                    </a:lnTo>
                    <a:lnTo>
                      <a:pt x="418" y="3"/>
                    </a:lnTo>
                    <a:lnTo>
                      <a:pt x="394" y="6"/>
                    </a:lnTo>
                    <a:lnTo>
                      <a:pt x="371" y="10"/>
                    </a:lnTo>
                    <a:lnTo>
                      <a:pt x="349" y="15"/>
                    </a:lnTo>
                    <a:lnTo>
                      <a:pt x="327" y="21"/>
                    </a:lnTo>
                    <a:lnTo>
                      <a:pt x="304" y="29"/>
                    </a:lnTo>
                    <a:lnTo>
                      <a:pt x="283" y="37"/>
                    </a:lnTo>
                    <a:lnTo>
                      <a:pt x="262" y="46"/>
                    </a:lnTo>
                    <a:lnTo>
                      <a:pt x="243" y="56"/>
                    </a:lnTo>
                    <a:lnTo>
                      <a:pt x="223" y="67"/>
                    </a:lnTo>
                    <a:lnTo>
                      <a:pt x="204" y="79"/>
                    </a:lnTo>
                    <a:lnTo>
                      <a:pt x="186" y="92"/>
                    </a:lnTo>
                    <a:lnTo>
                      <a:pt x="168" y="107"/>
                    </a:lnTo>
                    <a:lnTo>
                      <a:pt x="151" y="121"/>
                    </a:lnTo>
                    <a:lnTo>
                      <a:pt x="135" y="136"/>
                    </a:lnTo>
                    <a:lnTo>
                      <a:pt x="119" y="152"/>
                    </a:lnTo>
                    <a:lnTo>
                      <a:pt x="105" y="169"/>
                    </a:lnTo>
                    <a:lnTo>
                      <a:pt x="91" y="187"/>
                    </a:lnTo>
                    <a:lnTo>
                      <a:pt x="79" y="205"/>
                    </a:lnTo>
                    <a:lnTo>
                      <a:pt x="67" y="224"/>
                    </a:lnTo>
                    <a:lnTo>
                      <a:pt x="56" y="243"/>
                    </a:lnTo>
                    <a:lnTo>
                      <a:pt x="46" y="263"/>
                    </a:lnTo>
                    <a:lnTo>
                      <a:pt x="35" y="285"/>
                    </a:lnTo>
                    <a:lnTo>
                      <a:pt x="27" y="306"/>
                    </a:lnTo>
                    <a:lnTo>
                      <a:pt x="20" y="327"/>
                    </a:lnTo>
                    <a:lnTo>
                      <a:pt x="14" y="350"/>
                    </a:lnTo>
                    <a:lnTo>
                      <a:pt x="9" y="373"/>
                    </a:lnTo>
                    <a:lnTo>
                      <a:pt x="5" y="396"/>
                    </a:lnTo>
                    <a:lnTo>
                      <a:pt x="2" y="419"/>
                    </a:lnTo>
                    <a:lnTo>
                      <a:pt x="0" y="444"/>
                    </a:lnTo>
                    <a:lnTo>
                      <a:pt x="0" y="468"/>
                    </a:lnTo>
                    <a:lnTo>
                      <a:pt x="0" y="492"/>
                    </a:lnTo>
                    <a:lnTo>
                      <a:pt x="2" y="517"/>
                    </a:lnTo>
                    <a:lnTo>
                      <a:pt x="5" y="540"/>
                    </a:lnTo>
                    <a:lnTo>
                      <a:pt x="9" y="563"/>
                    </a:lnTo>
                    <a:lnTo>
                      <a:pt x="14" y="585"/>
                    </a:lnTo>
                    <a:lnTo>
                      <a:pt x="20" y="608"/>
                    </a:lnTo>
                    <a:lnTo>
                      <a:pt x="27" y="630"/>
                    </a:lnTo>
                    <a:lnTo>
                      <a:pt x="35" y="651"/>
                    </a:lnTo>
                    <a:lnTo>
                      <a:pt x="46" y="673"/>
                    </a:lnTo>
                    <a:lnTo>
                      <a:pt x="56" y="693"/>
                    </a:lnTo>
                    <a:lnTo>
                      <a:pt x="67" y="712"/>
                    </a:lnTo>
                    <a:lnTo>
                      <a:pt x="79" y="731"/>
                    </a:lnTo>
                    <a:lnTo>
                      <a:pt x="91" y="749"/>
                    </a:lnTo>
                    <a:lnTo>
                      <a:pt x="105" y="767"/>
                    </a:lnTo>
                    <a:lnTo>
                      <a:pt x="119" y="784"/>
                    </a:lnTo>
                    <a:lnTo>
                      <a:pt x="135" y="800"/>
                    </a:lnTo>
                    <a:lnTo>
                      <a:pt x="151" y="815"/>
                    </a:lnTo>
                    <a:lnTo>
                      <a:pt x="168" y="829"/>
                    </a:lnTo>
                    <a:lnTo>
                      <a:pt x="186" y="844"/>
                    </a:lnTo>
                    <a:lnTo>
                      <a:pt x="204" y="856"/>
                    </a:lnTo>
                    <a:lnTo>
                      <a:pt x="223" y="868"/>
                    </a:lnTo>
                    <a:lnTo>
                      <a:pt x="243" y="879"/>
                    </a:lnTo>
                    <a:lnTo>
                      <a:pt x="262" y="889"/>
                    </a:lnTo>
                    <a:lnTo>
                      <a:pt x="283" y="899"/>
                    </a:lnTo>
                    <a:lnTo>
                      <a:pt x="304" y="907"/>
                    </a:lnTo>
                    <a:lnTo>
                      <a:pt x="327" y="915"/>
                    </a:lnTo>
                    <a:lnTo>
                      <a:pt x="349" y="921"/>
                    </a:lnTo>
                    <a:lnTo>
                      <a:pt x="371" y="926"/>
                    </a:lnTo>
                    <a:lnTo>
                      <a:pt x="394" y="930"/>
                    </a:lnTo>
                    <a:lnTo>
                      <a:pt x="418" y="933"/>
                    </a:lnTo>
                    <a:lnTo>
                      <a:pt x="442" y="935"/>
                    </a:lnTo>
                    <a:lnTo>
                      <a:pt x="466" y="935"/>
                    </a:lnTo>
                    <a:lnTo>
                      <a:pt x="3341" y="935"/>
                    </a:lnTo>
                    <a:lnTo>
                      <a:pt x="5300" y="935"/>
                    </a:lnTo>
                    <a:lnTo>
                      <a:pt x="6856" y="9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9"/>
              <p:cNvSpPr>
                <a:spLocks/>
              </p:cNvSpPr>
              <p:nvPr/>
            </p:nvSpPr>
            <p:spPr bwMode="auto">
              <a:xfrm>
                <a:off x="1367" y="2415"/>
                <a:ext cx="159" cy="24"/>
              </a:xfrm>
              <a:custGeom>
                <a:avLst/>
                <a:gdLst>
                  <a:gd name="T0" fmla="*/ 5811 w 6334"/>
                  <a:gd name="T1" fmla="*/ 935 h 935"/>
                  <a:gd name="T2" fmla="*/ 5170 w 6334"/>
                  <a:gd name="T3" fmla="*/ 0 h 935"/>
                  <a:gd name="T4" fmla="*/ 466 w 6334"/>
                  <a:gd name="T5" fmla="*/ 0 h 935"/>
                  <a:gd name="T6" fmla="*/ 418 w 6334"/>
                  <a:gd name="T7" fmla="*/ 3 h 935"/>
                  <a:gd name="T8" fmla="*/ 371 w 6334"/>
                  <a:gd name="T9" fmla="*/ 9 h 935"/>
                  <a:gd name="T10" fmla="*/ 326 w 6334"/>
                  <a:gd name="T11" fmla="*/ 22 h 935"/>
                  <a:gd name="T12" fmla="*/ 283 w 6334"/>
                  <a:gd name="T13" fmla="*/ 37 h 935"/>
                  <a:gd name="T14" fmla="*/ 242 w 6334"/>
                  <a:gd name="T15" fmla="*/ 56 h 935"/>
                  <a:gd name="T16" fmla="*/ 203 w 6334"/>
                  <a:gd name="T17" fmla="*/ 79 h 935"/>
                  <a:gd name="T18" fmla="*/ 168 w 6334"/>
                  <a:gd name="T19" fmla="*/ 106 h 935"/>
                  <a:gd name="T20" fmla="*/ 135 w 6334"/>
                  <a:gd name="T21" fmla="*/ 136 h 935"/>
                  <a:gd name="T22" fmla="*/ 105 w 6334"/>
                  <a:gd name="T23" fmla="*/ 169 h 935"/>
                  <a:gd name="T24" fmla="*/ 79 w 6334"/>
                  <a:gd name="T25" fmla="*/ 205 h 935"/>
                  <a:gd name="T26" fmla="*/ 56 w 6334"/>
                  <a:gd name="T27" fmla="*/ 243 h 935"/>
                  <a:gd name="T28" fmla="*/ 35 w 6334"/>
                  <a:gd name="T29" fmla="*/ 285 h 935"/>
                  <a:gd name="T30" fmla="*/ 20 w 6334"/>
                  <a:gd name="T31" fmla="*/ 327 h 935"/>
                  <a:gd name="T32" fmla="*/ 9 w 6334"/>
                  <a:gd name="T33" fmla="*/ 373 h 935"/>
                  <a:gd name="T34" fmla="*/ 2 w 6334"/>
                  <a:gd name="T35" fmla="*/ 419 h 935"/>
                  <a:gd name="T36" fmla="*/ 0 w 6334"/>
                  <a:gd name="T37" fmla="*/ 468 h 935"/>
                  <a:gd name="T38" fmla="*/ 2 w 6334"/>
                  <a:gd name="T39" fmla="*/ 517 h 935"/>
                  <a:gd name="T40" fmla="*/ 9 w 6334"/>
                  <a:gd name="T41" fmla="*/ 563 h 935"/>
                  <a:gd name="T42" fmla="*/ 20 w 6334"/>
                  <a:gd name="T43" fmla="*/ 608 h 935"/>
                  <a:gd name="T44" fmla="*/ 35 w 6334"/>
                  <a:gd name="T45" fmla="*/ 651 h 935"/>
                  <a:gd name="T46" fmla="*/ 56 w 6334"/>
                  <a:gd name="T47" fmla="*/ 692 h 935"/>
                  <a:gd name="T48" fmla="*/ 79 w 6334"/>
                  <a:gd name="T49" fmla="*/ 730 h 935"/>
                  <a:gd name="T50" fmla="*/ 105 w 6334"/>
                  <a:gd name="T51" fmla="*/ 767 h 935"/>
                  <a:gd name="T52" fmla="*/ 135 w 6334"/>
                  <a:gd name="T53" fmla="*/ 799 h 935"/>
                  <a:gd name="T54" fmla="*/ 168 w 6334"/>
                  <a:gd name="T55" fmla="*/ 830 h 935"/>
                  <a:gd name="T56" fmla="*/ 203 w 6334"/>
                  <a:gd name="T57" fmla="*/ 856 h 935"/>
                  <a:gd name="T58" fmla="*/ 242 w 6334"/>
                  <a:gd name="T59" fmla="*/ 879 h 935"/>
                  <a:gd name="T60" fmla="*/ 283 w 6334"/>
                  <a:gd name="T61" fmla="*/ 899 h 935"/>
                  <a:gd name="T62" fmla="*/ 326 w 6334"/>
                  <a:gd name="T63" fmla="*/ 915 h 935"/>
                  <a:gd name="T64" fmla="*/ 371 w 6334"/>
                  <a:gd name="T65" fmla="*/ 926 h 935"/>
                  <a:gd name="T66" fmla="*/ 418 w 6334"/>
                  <a:gd name="T67" fmla="*/ 933 h 935"/>
                  <a:gd name="T68" fmla="*/ 466 w 6334"/>
                  <a:gd name="T69" fmla="*/ 935 h 935"/>
                  <a:gd name="T70" fmla="*/ 3807 w 6334"/>
                  <a:gd name="T71" fmla="*/ 93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334" h="935">
                    <a:moveTo>
                      <a:pt x="4852" y="935"/>
                    </a:moveTo>
                    <a:lnTo>
                      <a:pt x="5811" y="935"/>
                    </a:lnTo>
                    <a:lnTo>
                      <a:pt x="6334" y="0"/>
                    </a:lnTo>
                    <a:lnTo>
                      <a:pt x="5170" y="0"/>
                    </a:lnTo>
                    <a:lnTo>
                      <a:pt x="3490" y="0"/>
                    </a:lnTo>
                    <a:lnTo>
                      <a:pt x="466" y="0"/>
                    </a:lnTo>
                    <a:lnTo>
                      <a:pt x="442" y="1"/>
                    </a:lnTo>
                    <a:lnTo>
                      <a:pt x="418" y="3"/>
                    </a:lnTo>
                    <a:lnTo>
                      <a:pt x="394" y="5"/>
                    </a:lnTo>
                    <a:lnTo>
                      <a:pt x="371" y="9"/>
                    </a:lnTo>
                    <a:lnTo>
                      <a:pt x="348" y="15"/>
                    </a:lnTo>
                    <a:lnTo>
                      <a:pt x="326" y="22"/>
                    </a:lnTo>
                    <a:lnTo>
                      <a:pt x="304" y="29"/>
                    </a:lnTo>
                    <a:lnTo>
                      <a:pt x="283" y="37"/>
                    </a:lnTo>
                    <a:lnTo>
                      <a:pt x="262" y="46"/>
                    </a:lnTo>
                    <a:lnTo>
                      <a:pt x="242" y="56"/>
                    </a:lnTo>
                    <a:lnTo>
                      <a:pt x="223" y="67"/>
                    </a:lnTo>
                    <a:lnTo>
                      <a:pt x="203" y="79"/>
                    </a:lnTo>
                    <a:lnTo>
                      <a:pt x="185" y="92"/>
                    </a:lnTo>
                    <a:lnTo>
                      <a:pt x="168" y="106"/>
                    </a:lnTo>
                    <a:lnTo>
                      <a:pt x="151" y="121"/>
                    </a:lnTo>
                    <a:lnTo>
                      <a:pt x="135" y="136"/>
                    </a:lnTo>
                    <a:lnTo>
                      <a:pt x="119" y="152"/>
                    </a:lnTo>
                    <a:lnTo>
                      <a:pt x="105" y="169"/>
                    </a:lnTo>
                    <a:lnTo>
                      <a:pt x="91" y="187"/>
                    </a:lnTo>
                    <a:lnTo>
                      <a:pt x="79" y="205"/>
                    </a:lnTo>
                    <a:lnTo>
                      <a:pt x="67" y="224"/>
                    </a:lnTo>
                    <a:lnTo>
                      <a:pt x="56" y="243"/>
                    </a:lnTo>
                    <a:lnTo>
                      <a:pt x="46" y="264"/>
                    </a:lnTo>
                    <a:lnTo>
                      <a:pt x="35" y="285"/>
                    </a:lnTo>
                    <a:lnTo>
                      <a:pt x="27" y="306"/>
                    </a:lnTo>
                    <a:lnTo>
                      <a:pt x="20" y="327"/>
                    </a:lnTo>
                    <a:lnTo>
                      <a:pt x="14" y="350"/>
                    </a:lnTo>
                    <a:lnTo>
                      <a:pt x="9" y="373"/>
                    </a:lnTo>
                    <a:lnTo>
                      <a:pt x="5" y="396"/>
                    </a:lnTo>
                    <a:lnTo>
                      <a:pt x="2" y="419"/>
                    </a:lnTo>
                    <a:lnTo>
                      <a:pt x="0" y="444"/>
                    </a:lnTo>
                    <a:lnTo>
                      <a:pt x="0" y="468"/>
                    </a:lnTo>
                    <a:lnTo>
                      <a:pt x="0" y="492"/>
                    </a:lnTo>
                    <a:lnTo>
                      <a:pt x="2" y="517"/>
                    </a:lnTo>
                    <a:lnTo>
                      <a:pt x="5" y="540"/>
                    </a:lnTo>
                    <a:lnTo>
                      <a:pt x="9" y="563"/>
                    </a:lnTo>
                    <a:lnTo>
                      <a:pt x="14" y="586"/>
                    </a:lnTo>
                    <a:lnTo>
                      <a:pt x="20" y="608"/>
                    </a:lnTo>
                    <a:lnTo>
                      <a:pt x="27" y="630"/>
                    </a:lnTo>
                    <a:lnTo>
                      <a:pt x="35" y="651"/>
                    </a:lnTo>
                    <a:lnTo>
                      <a:pt x="46" y="673"/>
                    </a:lnTo>
                    <a:lnTo>
                      <a:pt x="56" y="692"/>
                    </a:lnTo>
                    <a:lnTo>
                      <a:pt x="67" y="712"/>
                    </a:lnTo>
                    <a:lnTo>
                      <a:pt x="79" y="730"/>
                    </a:lnTo>
                    <a:lnTo>
                      <a:pt x="91" y="749"/>
                    </a:lnTo>
                    <a:lnTo>
                      <a:pt x="105" y="767"/>
                    </a:lnTo>
                    <a:lnTo>
                      <a:pt x="119" y="783"/>
                    </a:lnTo>
                    <a:lnTo>
                      <a:pt x="135" y="799"/>
                    </a:lnTo>
                    <a:lnTo>
                      <a:pt x="151" y="815"/>
                    </a:lnTo>
                    <a:lnTo>
                      <a:pt x="168" y="830"/>
                    </a:lnTo>
                    <a:lnTo>
                      <a:pt x="185" y="844"/>
                    </a:lnTo>
                    <a:lnTo>
                      <a:pt x="203" y="856"/>
                    </a:lnTo>
                    <a:lnTo>
                      <a:pt x="223" y="868"/>
                    </a:lnTo>
                    <a:lnTo>
                      <a:pt x="242" y="879"/>
                    </a:lnTo>
                    <a:lnTo>
                      <a:pt x="262" y="889"/>
                    </a:lnTo>
                    <a:lnTo>
                      <a:pt x="283" y="899"/>
                    </a:lnTo>
                    <a:lnTo>
                      <a:pt x="304" y="907"/>
                    </a:lnTo>
                    <a:lnTo>
                      <a:pt x="326" y="915"/>
                    </a:lnTo>
                    <a:lnTo>
                      <a:pt x="348" y="921"/>
                    </a:lnTo>
                    <a:lnTo>
                      <a:pt x="371" y="926"/>
                    </a:lnTo>
                    <a:lnTo>
                      <a:pt x="394" y="930"/>
                    </a:lnTo>
                    <a:lnTo>
                      <a:pt x="418" y="933"/>
                    </a:lnTo>
                    <a:lnTo>
                      <a:pt x="442" y="935"/>
                    </a:lnTo>
                    <a:lnTo>
                      <a:pt x="466" y="935"/>
                    </a:lnTo>
                    <a:lnTo>
                      <a:pt x="2388" y="935"/>
                    </a:lnTo>
                    <a:lnTo>
                      <a:pt x="3807" y="935"/>
                    </a:lnTo>
                    <a:lnTo>
                      <a:pt x="4852" y="9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0"/>
              <p:cNvSpPr>
                <a:spLocks/>
              </p:cNvSpPr>
              <p:nvPr/>
            </p:nvSpPr>
            <p:spPr bwMode="auto">
              <a:xfrm>
                <a:off x="1367" y="2462"/>
                <a:ext cx="133" cy="24"/>
              </a:xfrm>
              <a:custGeom>
                <a:avLst/>
                <a:gdLst>
                  <a:gd name="T0" fmla="*/ 4350 w 5289"/>
                  <a:gd name="T1" fmla="*/ 0 h 935"/>
                  <a:gd name="T2" fmla="*/ 467 w 5289"/>
                  <a:gd name="T3" fmla="*/ 0 h 935"/>
                  <a:gd name="T4" fmla="*/ 419 w 5289"/>
                  <a:gd name="T5" fmla="*/ 2 h 935"/>
                  <a:gd name="T6" fmla="*/ 372 w 5289"/>
                  <a:gd name="T7" fmla="*/ 9 h 935"/>
                  <a:gd name="T8" fmla="*/ 327 w 5289"/>
                  <a:gd name="T9" fmla="*/ 21 h 935"/>
                  <a:gd name="T10" fmla="*/ 284 w 5289"/>
                  <a:gd name="T11" fmla="*/ 37 h 935"/>
                  <a:gd name="T12" fmla="*/ 243 w 5289"/>
                  <a:gd name="T13" fmla="*/ 56 h 935"/>
                  <a:gd name="T14" fmla="*/ 204 w 5289"/>
                  <a:gd name="T15" fmla="*/ 79 h 935"/>
                  <a:gd name="T16" fmla="*/ 169 w 5289"/>
                  <a:gd name="T17" fmla="*/ 106 h 935"/>
                  <a:gd name="T18" fmla="*/ 136 w 5289"/>
                  <a:gd name="T19" fmla="*/ 136 h 935"/>
                  <a:gd name="T20" fmla="*/ 106 w 5289"/>
                  <a:gd name="T21" fmla="*/ 168 h 935"/>
                  <a:gd name="T22" fmla="*/ 79 w 5289"/>
                  <a:gd name="T23" fmla="*/ 205 h 935"/>
                  <a:gd name="T24" fmla="*/ 56 w 5289"/>
                  <a:gd name="T25" fmla="*/ 243 h 935"/>
                  <a:gd name="T26" fmla="*/ 36 w 5289"/>
                  <a:gd name="T27" fmla="*/ 285 h 935"/>
                  <a:gd name="T28" fmla="*/ 21 w 5289"/>
                  <a:gd name="T29" fmla="*/ 327 h 935"/>
                  <a:gd name="T30" fmla="*/ 10 w 5289"/>
                  <a:gd name="T31" fmla="*/ 373 h 935"/>
                  <a:gd name="T32" fmla="*/ 3 w 5289"/>
                  <a:gd name="T33" fmla="*/ 420 h 935"/>
                  <a:gd name="T34" fmla="*/ 0 w 5289"/>
                  <a:gd name="T35" fmla="*/ 468 h 935"/>
                  <a:gd name="T36" fmla="*/ 3 w 5289"/>
                  <a:gd name="T37" fmla="*/ 517 h 935"/>
                  <a:gd name="T38" fmla="*/ 10 w 5289"/>
                  <a:gd name="T39" fmla="*/ 563 h 935"/>
                  <a:gd name="T40" fmla="*/ 21 w 5289"/>
                  <a:gd name="T41" fmla="*/ 608 h 935"/>
                  <a:gd name="T42" fmla="*/ 36 w 5289"/>
                  <a:gd name="T43" fmla="*/ 651 h 935"/>
                  <a:gd name="T44" fmla="*/ 56 w 5289"/>
                  <a:gd name="T45" fmla="*/ 692 h 935"/>
                  <a:gd name="T46" fmla="*/ 79 w 5289"/>
                  <a:gd name="T47" fmla="*/ 730 h 935"/>
                  <a:gd name="T48" fmla="*/ 106 w 5289"/>
                  <a:gd name="T49" fmla="*/ 767 h 935"/>
                  <a:gd name="T50" fmla="*/ 136 w 5289"/>
                  <a:gd name="T51" fmla="*/ 799 h 935"/>
                  <a:gd name="T52" fmla="*/ 169 w 5289"/>
                  <a:gd name="T53" fmla="*/ 830 h 935"/>
                  <a:gd name="T54" fmla="*/ 204 w 5289"/>
                  <a:gd name="T55" fmla="*/ 856 h 935"/>
                  <a:gd name="T56" fmla="*/ 243 w 5289"/>
                  <a:gd name="T57" fmla="*/ 879 h 935"/>
                  <a:gd name="T58" fmla="*/ 284 w 5289"/>
                  <a:gd name="T59" fmla="*/ 898 h 935"/>
                  <a:gd name="T60" fmla="*/ 327 w 5289"/>
                  <a:gd name="T61" fmla="*/ 915 h 935"/>
                  <a:gd name="T62" fmla="*/ 372 w 5289"/>
                  <a:gd name="T63" fmla="*/ 926 h 935"/>
                  <a:gd name="T64" fmla="*/ 419 w 5289"/>
                  <a:gd name="T65" fmla="*/ 933 h 935"/>
                  <a:gd name="T66" fmla="*/ 467 w 5289"/>
                  <a:gd name="T67" fmla="*/ 935 h 935"/>
                  <a:gd name="T68" fmla="*/ 4766 w 5289"/>
                  <a:gd name="T69" fmla="*/ 93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89" h="935">
                    <a:moveTo>
                      <a:pt x="5289" y="0"/>
                    </a:moveTo>
                    <a:lnTo>
                      <a:pt x="4350" y="0"/>
                    </a:lnTo>
                    <a:lnTo>
                      <a:pt x="4293" y="0"/>
                    </a:lnTo>
                    <a:lnTo>
                      <a:pt x="467" y="0"/>
                    </a:lnTo>
                    <a:lnTo>
                      <a:pt x="443" y="1"/>
                    </a:lnTo>
                    <a:lnTo>
                      <a:pt x="419" y="2"/>
                    </a:lnTo>
                    <a:lnTo>
                      <a:pt x="395" y="5"/>
                    </a:lnTo>
                    <a:lnTo>
                      <a:pt x="372" y="9"/>
                    </a:lnTo>
                    <a:lnTo>
                      <a:pt x="349" y="15"/>
                    </a:lnTo>
                    <a:lnTo>
                      <a:pt x="327" y="21"/>
                    </a:lnTo>
                    <a:lnTo>
                      <a:pt x="305" y="29"/>
                    </a:lnTo>
                    <a:lnTo>
                      <a:pt x="284" y="37"/>
                    </a:lnTo>
                    <a:lnTo>
                      <a:pt x="263" y="46"/>
                    </a:lnTo>
                    <a:lnTo>
                      <a:pt x="243" y="56"/>
                    </a:lnTo>
                    <a:lnTo>
                      <a:pt x="224" y="67"/>
                    </a:lnTo>
                    <a:lnTo>
                      <a:pt x="204" y="79"/>
                    </a:lnTo>
                    <a:lnTo>
                      <a:pt x="186" y="93"/>
                    </a:lnTo>
                    <a:lnTo>
                      <a:pt x="169" y="106"/>
                    </a:lnTo>
                    <a:lnTo>
                      <a:pt x="152" y="121"/>
                    </a:lnTo>
                    <a:lnTo>
                      <a:pt x="136" y="136"/>
                    </a:lnTo>
                    <a:lnTo>
                      <a:pt x="120" y="152"/>
                    </a:lnTo>
                    <a:lnTo>
                      <a:pt x="106" y="168"/>
                    </a:lnTo>
                    <a:lnTo>
                      <a:pt x="92" y="187"/>
                    </a:lnTo>
                    <a:lnTo>
                      <a:pt x="79" y="205"/>
                    </a:lnTo>
                    <a:lnTo>
                      <a:pt x="67" y="224"/>
                    </a:lnTo>
                    <a:lnTo>
                      <a:pt x="56" y="243"/>
                    </a:lnTo>
                    <a:lnTo>
                      <a:pt x="46" y="264"/>
                    </a:lnTo>
                    <a:lnTo>
                      <a:pt x="36" y="285"/>
                    </a:lnTo>
                    <a:lnTo>
                      <a:pt x="28" y="305"/>
                    </a:lnTo>
                    <a:lnTo>
                      <a:pt x="21" y="327"/>
                    </a:lnTo>
                    <a:lnTo>
                      <a:pt x="15" y="350"/>
                    </a:lnTo>
                    <a:lnTo>
                      <a:pt x="10" y="373"/>
                    </a:lnTo>
                    <a:lnTo>
                      <a:pt x="6" y="396"/>
                    </a:lnTo>
                    <a:lnTo>
                      <a:pt x="3" y="420"/>
                    </a:lnTo>
                    <a:lnTo>
                      <a:pt x="1" y="444"/>
                    </a:lnTo>
                    <a:lnTo>
                      <a:pt x="0" y="468"/>
                    </a:lnTo>
                    <a:lnTo>
                      <a:pt x="1" y="492"/>
                    </a:lnTo>
                    <a:lnTo>
                      <a:pt x="3" y="517"/>
                    </a:lnTo>
                    <a:lnTo>
                      <a:pt x="6" y="540"/>
                    </a:lnTo>
                    <a:lnTo>
                      <a:pt x="10" y="563"/>
                    </a:lnTo>
                    <a:lnTo>
                      <a:pt x="15" y="586"/>
                    </a:lnTo>
                    <a:lnTo>
                      <a:pt x="21" y="608"/>
                    </a:lnTo>
                    <a:lnTo>
                      <a:pt x="28" y="630"/>
                    </a:lnTo>
                    <a:lnTo>
                      <a:pt x="36" y="651"/>
                    </a:lnTo>
                    <a:lnTo>
                      <a:pt x="46" y="672"/>
                    </a:lnTo>
                    <a:lnTo>
                      <a:pt x="56" y="692"/>
                    </a:lnTo>
                    <a:lnTo>
                      <a:pt x="67" y="711"/>
                    </a:lnTo>
                    <a:lnTo>
                      <a:pt x="79" y="730"/>
                    </a:lnTo>
                    <a:lnTo>
                      <a:pt x="92" y="749"/>
                    </a:lnTo>
                    <a:lnTo>
                      <a:pt x="106" y="767"/>
                    </a:lnTo>
                    <a:lnTo>
                      <a:pt x="120" y="783"/>
                    </a:lnTo>
                    <a:lnTo>
                      <a:pt x="136" y="799"/>
                    </a:lnTo>
                    <a:lnTo>
                      <a:pt x="152" y="815"/>
                    </a:lnTo>
                    <a:lnTo>
                      <a:pt x="169" y="830"/>
                    </a:lnTo>
                    <a:lnTo>
                      <a:pt x="186" y="843"/>
                    </a:lnTo>
                    <a:lnTo>
                      <a:pt x="204" y="856"/>
                    </a:lnTo>
                    <a:lnTo>
                      <a:pt x="224" y="868"/>
                    </a:lnTo>
                    <a:lnTo>
                      <a:pt x="243" y="879"/>
                    </a:lnTo>
                    <a:lnTo>
                      <a:pt x="263" y="889"/>
                    </a:lnTo>
                    <a:lnTo>
                      <a:pt x="284" y="898"/>
                    </a:lnTo>
                    <a:lnTo>
                      <a:pt x="305" y="907"/>
                    </a:lnTo>
                    <a:lnTo>
                      <a:pt x="327" y="915"/>
                    </a:lnTo>
                    <a:lnTo>
                      <a:pt x="349" y="921"/>
                    </a:lnTo>
                    <a:lnTo>
                      <a:pt x="372" y="926"/>
                    </a:lnTo>
                    <a:lnTo>
                      <a:pt x="395" y="930"/>
                    </a:lnTo>
                    <a:lnTo>
                      <a:pt x="419" y="933"/>
                    </a:lnTo>
                    <a:lnTo>
                      <a:pt x="443" y="934"/>
                    </a:lnTo>
                    <a:lnTo>
                      <a:pt x="467" y="935"/>
                    </a:lnTo>
                    <a:lnTo>
                      <a:pt x="3417" y="935"/>
                    </a:lnTo>
                    <a:lnTo>
                      <a:pt x="4766" y="935"/>
                    </a:lnTo>
                    <a:lnTo>
                      <a:pt x="528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1"/>
              <p:cNvSpPr>
                <a:spLocks/>
              </p:cNvSpPr>
              <p:nvPr/>
            </p:nvSpPr>
            <p:spPr bwMode="auto">
              <a:xfrm>
                <a:off x="1366" y="2509"/>
                <a:ext cx="107" cy="23"/>
              </a:xfrm>
              <a:custGeom>
                <a:avLst/>
                <a:gdLst>
                  <a:gd name="T0" fmla="*/ 4280 w 4280"/>
                  <a:gd name="T1" fmla="*/ 0 h 935"/>
                  <a:gd name="T2" fmla="*/ 442 w 4280"/>
                  <a:gd name="T3" fmla="*/ 0 h 935"/>
                  <a:gd name="T4" fmla="*/ 394 w 4280"/>
                  <a:gd name="T5" fmla="*/ 6 h 935"/>
                  <a:gd name="T6" fmla="*/ 349 w 4280"/>
                  <a:gd name="T7" fmla="*/ 15 h 935"/>
                  <a:gd name="T8" fmla="*/ 304 w 4280"/>
                  <a:gd name="T9" fmla="*/ 28 h 935"/>
                  <a:gd name="T10" fmla="*/ 262 w 4280"/>
                  <a:gd name="T11" fmla="*/ 46 h 935"/>
                  <a:gd name="T12" fmla="*/ 222 w 4280"/>
                  <a:gd name="T13" fmla="*/ 67 h 935"/>
                  <a:gd name="T14" fmla="*/ 185 w 4280"/>
                  <a:gd name="T15" fmla="*/ 93 h 935"/>
                  <a:gd name="T16" fmla="*/ 150 w 4280"/>
                  <a:gd name="T17" fmla="*/ 121 h 935"/>
                  <a:gd name="T18" fmla="*/ 119 w 4280"/>
                  <a:gd name="T19" fmla="*/ 152 h 935"/>
                  <a:gd name="T20" fmla="*/ 91 w 4280"/>
                  <a:gd name="T21" fmla="*/ 187 h 935"/>
                  <a:gd name="T22" fmla="*/ 66 w 4280"/>
                  <a:gd name="T23" fmla="*/ 224 h 935"/>
                  <a:gd name="T24" fmla="*/ 44 w 4280"/>
                  <a:gd name="T25" fmla="*/ 264 h 935"/>
                  <a:gd name="T26" fmla="*/ 27 w 4280"/>
                  <a:gd name="T27" fmla="*/ 305 h 935"/>
                  <a:gd name="T28" fmla="*/ 14 w 4280"/>
                  <a:gd name="T29" fmla="*/ 350 h 935"/>
                  <a:gd name="T30" fmla="*/ 5 w 4280"/>
                  <a:gd name="T31" fmla="*/ 395 h 935"/>
                  <a:gd name="T32" fmla="*/ 0 w 4280"/>
                  <a:gd name="T33" fmla="*/ 443 h 935"/>
                  <a:gd name="T34" fmla="*/ 0 w 4280"/>
                  <a:gd name="T35" fmla="*/ 492 h 935"/>
                  <a:gd name="T36" fmla="*/ 5 w 4280"/>
                  <a:gd name="T37" fmla="*/ 540 h 935"/>
                  <a:gd name="T38" fmla="*/ 14 w 4280"/>
                  <a:gd name="T39" fmla="*/ 586 h 935"/>
                  <a:gd name="T40" fmla="*/ 27 w 4280"/>
                  <a:gd name="T41" fmla="*/ 630 h 935"/>
                  <a:gd name="T42" fmla="*/ 44 w 4280"/>
                  <a:gd name="T43" fmla="*/ 672 h 935"/>
                  <a:gd name="T44" fmla="*/ 66 w 4280"/>
                  <a:gd name="T45" fmla="*/ 711 h 935"/>
                  <a:gd name="T46" fmla="*/ 91 w 4280"/>
                  <a:gd name="T47" fmla="*/ 749 h 935"/>
                  <a:gd name="T48" fmla="*/ 119 w 4280"/>
                  <a:gd name="T49" fmla="*/ 783 h 935"/>
                  <a:gd name="T50" fmla="*/ 150 w 4280"/>
                  <a:gd name="T51" fmla="*/ 814 h 935"/>
                  <a:gd name="T52" fmla="*/ 185 w 4280"/>
                  <a:gd name="T53" fmla="*/ 843 h 935"/>
                  <a:gd name="T54" fmla="*/ 222 w 4280"/>
                  <a:gd name="T55" fmla="*/ 868 h 935"/>
                  <a:gd name="T56" fmla="*/ 262 w 4280"/>
                  <a:gd name="T57" fmla="*/ 889 h 935"/>
                  <a:gd name="T58" fmla="*/ 304 w 4280"/>
                  <a:gd name="T59" fmla="*/ 907 h 935"/>
                  <a:gd name="T60" fmla="*/ 349 w 4280"/>
                  <a:gd name="T61" fmla="*/ 920 h 935"/>
                  <a:gd name="T62" fmla="*/ 394 w 4280"/>
                  <a:gd name="T63" fmla="*/ 930 h 935"/>
                  <a:gd name="T64" fmla="*/ 442 w 4280"/>
                  <a:gd name="T65" fmla="*/ 934 h 935"/>
                  <a:gd name="T66" fmla="*/ 3767 w 4280"/>
                  <a:gd name="T67" fmla="*/ 935 h 935"/>
                  <a:gd name="T68" fmla="*/ 3796 w 4280"/>
                  <a:gd name="T69" fmla="*/ 871 h 935"/>
                  <a:gd name="T70" fmla="*/ 3828 w 4280"/>
                  <a:gd name="T71" fmla="*/ 809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80" h="935">
                    <a:moveTo>
                      <a:pt x="3828" y="809"/>
                    </a:moveTo>
                    <a:lnTo>
                      <a:pt x="4280" y="0"/>
                    </a:lnTo>
                    <a:lnTo>
                      <a:pt x="466" y="0"/>
                    </a:lnTo>
                    <a:lnTo>
                      <a:pt x="442" y="0"/>
                    </a:lnTo>
                    <a:lnTo>
                      <a:pt x="417" y="2"/>
                    </a:lnTo>
                    <a:lnTo>
                      <a:pt x="394" y="6"/>
                    </a:lnTo>
                    <a:lnTo>
                      <a:pt x="371" y="10"/>
                    </a:lnTo>
                    <a:lnTo>
                      <a:pt x="349" y="15"/>
                    </a:lnTo>
                    <a:lnTo>
                      <a:pt x="326" y="21"/>
                    </a:lnTo>
                    <a:lnTo>
                      <a:pt x="304" y="28"/>
                    </a:lnTo>
                    <a:lnTo>
                      <a:pt x="283" y="37"/>
                    </a:lnTo>
                    <a:lnTo>
                      <a:pt x="262" y="46"/>
                    </a:lnTo>
                    <a:lnTo>
                      <a:pt x="242" y="56"/>
                    </a:lnTo>
                    <a:lnTo>
                      <a:pt x="222" y="67"/>
                    </a:lnTo>
                    <a:lnTo>
                      <a:pt x="204" y="79"/>
                    </a:lnTo>
                    <a:lnTo>
                      <a:pt x="185" y="93"/>
                    </a:lnTo>
                    <a:lnTo>
                      <a:pt x="168" y="106"/>
                    </a:lnTo>
                    <a:lnTo>
                      <a:pt x="150" y="121"/>
                    </a:lnTo>
                    <a:lnTo>
                      <a:pt x="134" y="136"/>
                    </a:lnTo>
                    <a:lnTo>
                      <a:pt x="119" y="152"/>
                    </a:lnTo>
                    <a:lnTo>
                      <a:pt x="105" y="169"/>
                    </a:lnTo>
                    <a:lnTo>
                      <a:pt x="91" y="187"/>
                    </a:lnTo>
                    <a:lnTo>
                      <a:pt x="78" y="205"/>
                    </a:lnTo>
                    <a:lnTo>
                      <a:pt x="66" y="224"/>
                    </a:lnTo>
                    <a:lnTo>
                      <a:pt x="55" y="243"/>
                    </a:lnTo>
                    <a:lnTo>
                      <a:pt x="44" y="264"/>
                    </a:lnTo>
                    <a:lnTo>
                      <a:pt x="35" y="284"/>
                    </a:lnTo>
                    <a:lnTo>
                      <a:pt x="27" y="305"/>
                    </a:lnTo>
                    <a:lnTo>
                      <a:pt x="20" y="327"/>
                    </a:lnTo>
                    <a:lnTo>
                      <a:pt x="14" y="350"/>
                    </a:lnTo>
                    <a:lnTo>
                      <a:pt x="9" y="372"/>
                    </a:lnTo>
                    <a:lnTo>
                      <a:pt x="5" y="395"/>
                    </a:lnTo>
                    <a:lnTo>
                      <a:pt x="2" y="420"/>
                    </a:lnTo>
                    <a:lnTo>
                      <a:pt x="0" y="443"/>
                    </a:lnTo>
                    <a:lnTo>
                      <a:pt x="0" y="467"/>
                    </a:lnTo>
                    <a:lnTo>
                      <a:pt x="0" y="492"/>
                    </a:lnTo>
                    <a:lnTo>
                      <a:pt x="2" y="516"/>
                    </a:lnTo>
                    <a:lnTo>
                      <a:pt x="5" y="540"/>
                    </a:lnTo>
                    <a:lnTo>
                      <a:pt x="9" y="562"/>
                    </a:lnTo>
                    <a:lnTo>
                      <a:pt x="14" y="586"/>
                    </a:lnTo>
                    <a:lnTo>
                      <a:pt x="20" y="608"/>
                    </a:lnTo>
                    <a:lnTo>
                      <a:pt x="27" y="630"/>
                    </a:lnTo>
                    <a:lnTo>
                      <a:pt x="35" y="651"/>
                    </a:lnTo>
                    <a:lnTo>
                      <a:pt x="44" y="672"/>
                    </a:lnTo>
                    <a:lnTo>
                      <a:pt x="55" y="692"/>
                    </a:lnTo>
                    <a:lnTo>
                      <a:pt x="66" y="711"/>
                    </a:lnTo>
                    <a:lnTo>
                      <a:pt x="78" y="730"/>
                    </a:lnTo>
                    <a:lnTo>
                      <a:pt x="91" y="749"/>
                    </a:lnTo>
                    <a:lnTo>
                      <a:pt x="105" y="766"/>
                    </a:lnTo>
                    <a:lnTo>
                      <a:pt x="119" y="783"/>
                    </a:lnTo>
                    <a:lnTo>
                      <a:pt x="134" y="799"/>
                    </a:lnTo>
                    <a:lnTo>
                      <a:pt x="150" y="814"/>
                    </a:lnTo>
                    <a:lnTo>
                      <a:pt x="168" y="830"/>
                    </a:lnTo>
                    <a:lnTo>
                      <a:pt x="185" y="843"/>
                    </a:lnTo>
                    <a:lnTo>
                      <a:pt x="204" y="856"/>
                    </a:lnTo>
                    <a:lnTo>
                      <a:pt x="222" y="868"/>
                    </a:lnTo>
                    <a:lnTo>
                      <a:pt x="242" y="879"/>
                    </a:lnTo>
                    <a:lnTo>
                      <a:pt x="262" y="889"/>
                    </a:lnTo>
                    <a:lnTo>
                      <a:pt x="283" y="899"/>
                    </a:lnTo>
                    <a:lnTo>
                      <a:pt x="304" y="907"/>
                    </a:lnTo>
                    <a:lnTo>
                      <a:pt x="326" y="914"/>
                    </a:lnTo>
                    <a:lnTo>
                      <a:pt x="349" y="920"/>
                    </a:lnTo>
                    <a:lnTo>
                      <a:pt x="371" y="926"/>
                    </a:lnTo>
                    <a:lnTo>
                      <a:pt x="394" y="930"/>
                    </a:lnTo>
                    <a:lnTo>
                      <a:pt x="417" y="932"/>
                    </a:lnTo>
                    <a:lnTo>
                      <a:pt x="442" y="934"/>
                    </a:lnTo>
                    <a:lnTo>
                      <a:pt x="466" y="935"/>
                    </a:lnTo>
                    <a:lnTo>
                      <a:pt x="3767" y="935"/>
                    </a:lnTo>
                    <a:lnTo>
                      <a:pt x="3782" y="904"/>
                    </a:lnTo>
                    <a:lnTo>
                      <a:pt x="3796" y="871"/>
                    </a:lnTo>
                    <a:lnTo>
                      <a:pt x="3811" y="840"/>
                    </a:lnTo>
                    <a:lnTo>
                      <a:pt x="3828" y="8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2"/>
              <p:cNvSpPr>
                <a:spLocks noEditPoints="1"/>
              </p:cNvSpPr>
              <p:nvPr/>
            </p:nvSpPr>
            <p:spPr bwMode="auto">
              <a:xfrm>
                <a:off x="1477" y="2381"/>
                <a:ext cx="223" cy="204"/>
              </a:xfrm>
              <a:custGeom>
                <a:avLst/>
                <a:gdLst>
                  <a:gd name="T0" fmla="*/ 1061 w 8933"/>
                  <a:gd name="T1" fmla="*/ 8168 h 8178"/>
                  <a:gd name="T2" fmla="*/ 829 w 8933"/>
                  <a:gd name="T3" fmla="*/ 8114 h 8178"/>
                  <a:gd name="T4" fmla="*/ 615 w 8933"/>
                  <a:gd name="T5" fmla="*/ 8018 h 8178"/>
                  <a:gd name="T6" fmla="*/ 424 w 8933"/>
                  <a:gd name="T7" fmla="*/ 7881 h 8178"/>
                  <a:gd name="T8" fmla="*/ 260 w 8933"/>
                  <a:gd name="T9" fmla="*/ 7708 h 8178"/>
                  <a:gd name="T10" fmla="*/ 130 w 8933"/>
                  <a:gd name="T11" fmla="*/ 7502 h 8178"/>
                  <a:gd name="T12" fmla="*/ 44 w 8933"/>
                  <a:gd name="T13" fmla="*/ 7278 h 8178"/>
                  <a:gd name="T14" fmla="*/ 3 w 8933"/>
                  <a:gd name="T15" fmla="*/ 7046 h 8178"/>
                  <a:gd name="T16" fmla="*/ 8 w 8933"/>
                  <a:gd name="T17" fmla="*/ 6811 h 8178"/>
                  <a:gd name="T18" fmla="*/ 60 w 8933"/>
                  <a:gd name="T19" fmla="*/ 6579 h 8178"/>
                  <a:gd name="T20" fmla="*/ 158 w 8933"/>
                  <a:gd name="T21" fmla="*/ 6358 h 8178"/>
                  <a:gd name="T22" fmla="*/ 3478 w 8933"/>
                  <a:gd name="T23" fmla="*/ 454 h 8178"/>
                  <a:gd name="T24" fmla="*/ 3646 w 8933"/>
                  <a:gd name="T25" fmla="*/ 282 h 8178"/>
                  <a:gd name="T26" fmla="*/ 3842 w 8933"/>
                  <a:gd name="T27" fmla="*/ 148 h 8178"/>
                  <a:gd name="T28" fmla="*/ 4062 w 8933"/>
                  <a:gd name="T29" fmla="*/ 55 h 8178"/>
                  <a:gd name="T30" fmla="*/ 4299 w 8933"/>
                  <a:gd name="T31" fmla="*/ 6 h 8178"/>
                  <a:gd name="T32" fmla="*/ 4512 w 8933"/>
                  <a:gd name="T33" fmla="*/ 2 h 8178"/>
                  <a:gd name="T34" fmla="*/ 4750 w 8933"/>
                  <a:gd name="T35" fmla="*/ 42 h 8178"/>
                  <a:gd name="T36" fmla="*/ 4973 w 8933"/>
                  <a:gd name="T37" fmla="*/ 125 h 8178"/>
                  <a:gd name="T38" fmla="*/ 5173 w 8933"/>
                  <a:gd name="T39" fmla="*/ 250 h 8178"/>
                  <a:gd name="T40" fmla="*/ 5347 w 8933"/>
                  <a:gd name="T41" fmla="*/ 414 h 8178"/>
                  <a:gd name="T42" fmla="*/ 5488 w 8933"/>
                  <a:gd name="T43" fmla="*/ 615 h 8178"/>
                  <a:gd name="T44" fmla="*/ 8856 w 8933"/>
                  <a:gd name="T45" fmla="*/ 6532 h 8178"/>
                  <a:gd name="T46" fmla="*/ 8917 w 8933"/>
                  <a:gd name="T47" fmla="*/ 6763 h 8178"/>
                  <a:gd name="T48" fmla="*/ 8932 w 8933"/>
                  <a:gd name="T49" fmla="*/ 6997 h 8178"/>
                  <a:gd name="T50" fmla="*/ 8901 w 8933"/>
                  <a:gd name="T51" fmla="*/ 7232 h 8178"/>
                  <a:gd name="T52" fmla="*/ 8823 w 8933"/>
                  <a:gd name="T53" fmla="*/ 7459 h 8178"/>
                  <a:gd name="T54" fmla="*/ 8699 w 8933"/>
                  <a:gd name="T55" fmla="*/ 7672 h 8178"/>
                  <a:gd name="T56" fmla="*/ 8542 w 8933"/>
                  <a:gd name="T57" fmla="*/ 7852 h 8178"/>
                  <a:gd name="T58" fmla="*/ 8354 w 8933"/>
                  <a:gd name="T59" fmla="*/ 7996 h 8178"/>
                  <a:gd name="T60" fmla="*/ 8142 w 8933"/>
                  <a:gd name="T61" fmla="*/ 8100 h 8178"/>
                  <a:gd name="T62" fmla="*/ 7913 w 8933"/>
                  <a:gd name="T63" fmla="*/ 8162 h 8178"/>
                  <a:gd name="T64" fmla="*/ 4429 w 8933"/>
                  <a:gd name="T65" fmla="*/ 846 h 8178"/>
                  <a:gd name="T66" fmla="*/ 4277 w 8933"/>
                  <a:gd name="T67" fmla="*/ 881 h 8178"/>
                  <a:gd name="T68" fmla="*/ 4185 w 8933"/>
                  <a:gd name="T69" fmla="*/ 937 h 8178"/>
                  <a:gd name="T70" fmla="*/ 4121 w 8933"/>
                  <a:gd name="T71" fmla="*/ 1007 h 8178"/>
                  <a:gd name="T72" fmla="*/ 873 w 8933"/>
                  <a:gd name="T73" fmla="*/ 6819 h 8178"/>
                  <a:gd name="T74" fmla="*/ 849 w 8933"/>
                  <a:gd name="T75" fmla="*/ 6908 h 8178"/>
                  <a:gd name="T76" fmla="*/ 853 w 8933"/>
                  <a:gd name="T77" fmla="*/ 7025 h 8178"/>
                  <a:gd name="T78" fmla="*/ 893 w 8933"/>
                  <a:gd name="T79" fmla="*/ 7134 h 8178"/>
                  <a:gd name="T80" fmla="*/ 949 w 8933"/>
                  <a:gd name="T81" fmla="*/ 7213 h 8178"/>
                  <a:gd name="T82" fmla="*/ 1056 w 8933"/>
                  <a:gd name="T83" fmla="*/ 7293 h 8178"/>
                  <a:gd name="T84" fmla="*/ 1139 w 8933"/>
                  <a:gd name="T85" fmla="*/ 7322 h 8178"/>
                  <a:gd name="T86" fmla="*/ 7710 w 8933"/>
                  <a:gd name="T87" fmla="*/ 7331 h 8178"/>
                  <a:gd name="T88" fmla="*/ 7810 w 8933"/>
                  <a:gd name="T89" fmla="*/ 7318 h 8178"/>
                  <a:gd name="T90" fmla="*/ 7890 w 8933"/>
                  <a:gd name="T91" fmla="*/ 7287 h 8178"/>
                  <a:gd name="T92" fmla="*/ 7998 w 8933"/>
                  <a:gd name="T93" fmla="*/ 7197 h 8178"/>
                  <a:gd name="T94" fmla="*/ 8047 w 8933"/>
                  <a:gd name="T95" fmla="*/ 7119 h 8178"/>
                  <a:gd name="T96" fmla="*/ 8084 w 8933"/>
                  <a:gd name="T97" fmla="*/ 6998 h 8178"/>
                  <a:gd name="T98" fmla="*/ 8081 w 8933"/>
                  <a:gd name="T99" fmla="*/ 6891 h 8178"/>
                  <a:gd name="T100" fmla="*/ 8052 w 8933"/>
                  <a:gd name="T101" fmla="*/ 6800 h 8178"/>
                  <a:gd name="T102" fmla="*/ 4725 w 8933"/>
                  <a:gd name="T103" fmla="*/ 991 h 8178"/>
                  <a:gd name="T104" fmla="*/ 4660 w 8933"/>
                  <a:gd name="T105" fmla="*/ 925 h 8178"/>
                  <a:gd name="T106" fmla="*/ 4557 w 8933"/>
                  <a:gd name="T107" fmla="*/ 869 h 8178"/>
                  <a:gd name="T108" fmla="*/ 4443 w 8933"/>
                  <a:gd name="T109" fmla="*/ 848 h 8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933" h="8178">
                    <a:moveTo>
                      <a:pt x="7710" y="8178"/>
                    </a:moveTo>
                    <a:lnTo>
                      <a:pt x="1222" y="8178"/>
                    </a:lnTo>
                    <a:lnTo>
                      <a:pt x="1182" y="8177"/>
                    </a:lnTo>
                    <a:lnTo>
                      <a:pt x="1141" y="8175"/>
                    </a:lnTo>
                    <a:lnTo>
                      <a:pt x="1100" y="8172"/>
                    </a:lnTo>
                    <a:lnTo>
                      <a:pt x="1061" y="8168"/>
                    </a:lnTo>
                    <a:lnTo>
                      <a:pt x="1021" y="8162"/>
                    </a:lnTo>
                    <a:lnTo>
                      <a:pt x="982" y="8155"/>
                    </a:lnTo>
                    <a:lnTo>
                      <a:pt x="942" y="8147"/>
                    </a:lnTo>
                    <a:lnTo>
                      <a:pt x="904" y="8136"/>
                    </a:lnTo>
                    <a:lnTo>
                      <a:pt x="867" y="8126"/>
                    </a:lnTo>
                    <a:lnTo>
                      <a:pt x="829" y="8114"/>
                    </a:lnTo>
                    <a:lnTo>
                      <a:pt x="792" y="8101"/>
                    </a:lnTo>
                    <a:lnTo>
                      <a:pt x="755" y="8087"/>
                    </a:lnTo>
                    <a:lnTo>
                      <a:pt x="719" y="8071"/>
                    </a:lnTo>
                    <a:lnTo>
                      <a:pt x="684" y="8054"/>
                    </a:lnTo>
                    <a:lnTo>
                      <a:pt x="649" y="8036"/>
                    </a:lnTo>
                    <a:lnTo>
                      <a:pt x="615" y="8018"/>
                    </a:lnTo>
                    <a:lnTo>
                      <a:pt x="581" y="7998"/>
                    </a:lnTo>
                    <a:lnTo>
                      <a:pt x="548" y="7977"/>
                    </a:lnTo>
                    <a:lnTo>
                      <a:pt x="516" y="7954"/>
                    </a:lnTo>
                    <a:lnTo>
                      <a:pt x="484" y="7931"/>
                    </a:lnTo>
                    <a:lnTo>
                      <a:pt x="454" y="7907"/>
                    </a:lnTo>
                    <a:lnTo>
                      <a:pt x="424" y="7881"/>
                    </a:lnTo>
                    <a:lnTo>
                      <a:pt x="394" y="7855"/>
                    </a:lnTo>
                    <a:lnTo>
                      <a:pt x="366" y="7828"/>
                    </a:lnTo>
                    <a:lnTo>
                      <a:pt x="338" y="7799"/>
                    </a:lnTo>
                    <a:lnTo>
                      <a:pt x="311" y="7770"/>
                    </a:lnTo>
                    <a:lnTo>
                      <a:pt x="285" y="7740"/>
                    </a:lnTo>
                    <a:lnTo>
                      <a:pt x="260" y="7708"/>
                    </a:lnTo>
                    <a:lnTo>
                      <a:pt x="236" y="7676"/>
                    </a:lnTo>
                    <a:lnTo>
                      <a:pt x="212" y="7642"/>
                    </a:lnTo>
                    <a:lnTo>
                      <a:pt x="190" y="7609"/>
                    </a:lnTo>
                    <a:lnTo>
                      <a:pt x="169" y="7574"/>
                    </a:lnTo>
                    <a:lnTo>
                      <a:pt x="149" y="7538"/>
                    </a:lnTo>
                    <a:lnTo>
                      <a:pt x="130" y="7502"/>
                    </a:lnTo>
                    <a:lnTo>
                      <a:pt x="112" y="7465"/>
                    </a:lnTo>
                    <a:lnTo>
                      <a:pt x="96" y="7429"/>
                    </a:lnTo>
                    <a:lnTo>
                      <a:pt x="81" y="7391"/>
                    </a:lnTo>
                    <a:lnTo>
                      <a:pt x="68" y="7354"/>
                    </a:lnTo>
                    <a:lnTo>
                      <a:pt x="55" y="7315"/>
                    </a:lnTo>
                    <a:lnTo>
                      <a:pt x="44" y="7278"/>
                    </a:lnTo>
                    <a:lnTo>
                      <a:pt x="33" y="7239"/>
                    </a:lnTo>
                    <a:lnTo>
                      <a:pt x="25" y="7201"/>
                    </a:lnTo>
                    <a:lnTo>
                      <a:pt x="18" y="7162"/>
                    </a:lnTo>
                    <a:lnTo>
                      <a:pt x="12" y="7124"/>
                    </a:lnTo>
                    <a:lnTo>
                      <a:pt x="7" y="7085"/>
                    </a:lnTo>
                    <a:lnTo>
                      <a:pt x="3" y="7046"/>
                    </a:lnTo>
                    <a:lnTo>
                      <a:pt x="1" y="7007"/>
                    </a:lnTo>
                    <a:lnTo>
                      <a:pt x="0" y="6967"/>
                    </a:lnTo>
                    <a:lnTo>
                      <a:pt x="0" y="6929"/>
                    </a:lnTo>
                    <a:lnTo>
                      <a:pt x="2" y="6889"/>
                    </a:lnTo>
                    <a:lnTo>
                      <a:pt x="4" y="6850"/>
                    </a:lnTo>
                    <a:lnTo>
                      <a:pt x="8" y="6811"/>
                    </a:lnTo>
                    <a:lnTo>
                      <a:pt x="14" y="6772"/>
                    </a:lnTo>
                    <a:lnTo>
                      <a:pt x="20" y="6733"/>
                    </a:lnTo>
                    <a:lnTo>
                      <a:pt x="28" y="6695"/>
                    </a:lnTo>
                    <a:lnTo>
                      <a:pt x="37" y="6656"/>
                    </a:lnTo>
                    <a:lnTo>
                      <a:pt x="49" y="6618"/>
                    </a:lnTo>
                    <a:lnTo>
                      <a:pt x="60" y="6579"/>
                    </a:lnTo>
                    <a:lnTo>
                      <a:pt x="73" y="6542"/>
                    </a:lnTo>
                    <a:lnTo>
                      <a:pt x="87" y="6504"/>
                    </a:lnTo>
                    <a:lnTo>
                      <a:pt x="103" y="6467"/>
                    </a:lnTo>
                    <a:lnTo>
                      <a:pt x="119" y="6430"/>
                    </a:lnTo>
                    <a:lnTo>
                      <a:pt x="138" y="6394"/>
                    </a:lnTo>
                    <a:lnTo>
                      <a:pt x="158" y="6358"/>
                    </a:lnTo>
                    <a:lnTo>
                      <a:pt x="3364" y="625"/>
                    </a:lnTo>
                    <a:lnTo>
                      <a:pt x="3385" y="588"/>
                    </a:lnTo>
                    <a:lnTo>
                      <a:pt x="3406" y="554"/>
                    </a:lnTo>
                    <a:lnTo>
                      <a:pt x="3430" y="519"/>
                    </a:lnTo>
                    <a:lnTo>
                      <a:pt x="3454" y="486"/>
                    </a:lnTo>
                    <a:lnTo>
                      <a:pt x="3478" y="454"/>
                    </a:lnTo>
                    <a:lnTo>
                      <a:pt x="3504" y="422"/>
                    </a:lnTo>
                    <a:lnTo>
                      <a:pt x="3531" y="392"/>
                    </a:lnTo>
                    <a:lnTo>
                      <a:pt x="3558" y="364"/>
                    </a:lnTo>
                    <a:lnTo>
                      <a:pt x="3586" y="335"/>
                    </a:lnTo>
                    <a:lnTo>
                      <a:pt x="3616" y="308"/>
                    </a:lnTo>
                    <a:lnTo>
                      <a:pt x="3646" y="282"/>
                    </a:lnTo>
                    <a:lnTo>
                      <a:pt x="3677" y="256"/>
                    </a:lnTo>
                    <a:lnTo>
                      <a:pt x="3709" y="233"/>
                    </a:lnTo>
                    <a:lnTo>
                      <a:pt x="3741" y="210"/>
                    </a:lnTo>
                    <a:lnTo>
                      <a:pt x="3774" y="187"/>
                    </a:lnTo>
                    <a:lnTo>
                      <a:pt x="3808" y="167"/>
                    </a:lnTo>
                    <a:lnTo>
                      <a:pt x="3842" y="148"/>
                    </a:lnTo>
                    <a:lnTo>
                      <a:pt x="3878" y="129"/>
                    </a:lnTo>
                    <a:lnTo>
                      <a:pt x="3913" y="111"/>
                    </a:lnTo>
                    <a:lnTo>
                      <a:pt x="3949" y="96"/>
                    </a:lnTo>
                    <a:lnTo>
                      <a:pt x="3986" y="81"/>
                    </a:lnTo>
                    <a:lnTo>
                      <a:pt x="4023" y="67"/>
                    </a:lnTo>
                    <a:lnTo>
                      <a:pt x="4062" y="55"/>
                    </a:lnTo>
                    <a:lnTo>
                      <a:pt x="4100" y="44"/>
                    </a:lnTo>
                    <a:lnTo>
                      <a:pt x="4138" y="33"/>
                    </a:lnTo>
                    <a:lnTo>
                      <a:pt x="4178" y="24"/>
                    </a:lnTo>
                    <a:lnTo>
                      <a:pt x="4218" y="17"/>
                    </a:lnTo>
                    <a:lnTo>
                      <a:pt x="4259" y="11"/>
                    </a:lnTo>
                    <a:lnTo>
                      <a:pt x="4299" y="6"/>
                    </a:lnTo>
                    <a:lnTo>
                      <a:pt x="4340" y="3"/>
                    </a:lnTo>
                    <a:lnTo>
                      <a:pt x="4381" y="0"/>
                    </a:lnTo>
                    <a:lnTo>
                      <a:pt x="4423" y="0"/>
                    </a:lnTo>
                    <a:lnTo>
                      <a:pt x="4430" y="0"/>
                    </a:lnTo>
                    <a:lnTo>
                      <a:pt x="4471" y="0"/>
                    </a:lnTo>
                    <a:lnTo>
                      <a:pt x="4512" y="2"/>
                    </a:lnTo>
                    <a:lnTo>
                      <a:pt x="4553" y="5"/>
                    </a:lnTo>
                    <a:lnTo>
                      <a:pt x="4593" y="10"/>
                    </a:lnTo>
                    <a:lnTo>
                      <a:pt x="4633" y="16"/>
                    </a:lnTo>
                    <a:lnTo>
                      <a:pt x="4672" y="23"/>
                    </a:lnTo>
                    <a:lnTo>
                      <a:pt x="4712" y="31"/>
                    </a:lnTo>
                    <a:lnTo>
                      <a:pt x="4750" y="42"/>
                    </a:lnTo>
                    <a:lnTo>
                      <a:pt x="4789" y="53"/>
                    </a:lnTo>
                    <a:lnTo>
                      <a:pt x="4827" y="65"/>
                    </a:lnTo>
                    <a:lnTo>
                      <a:pt x="4864" y="78"/>
                    </a:lnTo>
                    <a:lnTo>
                      <a:pt x="4901" y="92"/>
                    </a:lnTo>
                    <a:lnTo>
                      <a:pt x="4937" y="108"/>
                    </a:lnTo>
                    <a:lnTo>
                      <a:pt x="4973" y="125"/>
                    </a:lnTo>
                    <a:lnTo>
                      <a:pt x="5008" y="143"/>
                    </a:lnTo>
                    <a:lnTo>
                      <a:pt x="5042" y="162"/>
                    </a:lnTo>
                    <a:lnTo>
                      <a:pt x="5076" y="182"/>
                    </a:lnTo>
                    <a:lnTo>
                      <a:pt x="5109" y="205"/>
                    </a:lnTo>
                    <a:lnTo>
                      <a:pt x="5141" y="227"/>
                    </a:lnTo>
                    <a:lnTo>
                      <a:pt x="5173" y="250"/>
                    </a:lnTo>
                    <a:lnTo>
                      <a:pt x="5204" y="275"/>
                    </a:lnTo>
                    <a:lnTo>
                      <a:pt x="5234" y="301"/>
                    </a:lnTo>
                    <a:lnTo>
                      <a:pt x="5264" y="328"/>
                    </a:lnTo>
                    <a:lnTo>
                      <a:pt x="5292" y="355"/>
                    </a:lnTo>
                    <a:lnTo>
                      <a:pt x="5319" y="385"/>
                    </a:lnTo>
                    <a:lnTo>
                      <a:pt x="5347" y="414"/>
                    </a:lnTo>
                    <a:lnTo>
                      <a:pt x="5372" y="446"/>
                    </a:lnTo>
                    <a:lnTo>
                      <a:pt x="5397" y="477"/>
                    </a:lnTo>
                    <a:lnTo>
                      <a:pt x="5421" y="510"/>
                    </a:lnTo>
                    <a:lnTo>
                      <a:pt x="5445" y="544"/>
                    </a:lnTo>
                    <a:lnTo>
                      <a:pt x="5467" y="578"/>
                    </a:lnTo>
                    <a:lnTo>
                      <a:pt x="5488" y="615"/>
                    </a:lnTo>
                    <a:lnTo>
                      <a:pt x="8769" y="6347"/>
                    </a:lnTo>
                    <a:lnTo>
                      <a:pt x="8789" y="6384"/>
                    </a:lnTo>
                    <a:lnTo>
                      <a:pt x="8808" y="6420"/>
                    </a:lnTo>
                    <a:lnTo>
                      <a:pt x="8825" y="6457"/>
                    </a:lnTo>
                    <a:lnTo>
                      <a:pt x="8841" y="6494"/>
                    </a:lnTo>
                    <a:lnTo>
                      <a:pt x="8856" y="6532"/>
                    </a:lnTo>
                    <a:lnTo>
                      <a:pt x="8869" y="6570"/>
                    </a:lnTo>
                    <a:lnTo>
                      <a:pt x="8881" y="6608"/>
                    </a:lnTo>
                    <a:lnTo>
                      <a:pt x="8893" y="6646"/>
                    </a:lnTo>
                    <a:lnTo>
                      <a:pt x="8902" y="6685"/>
                    </a:lnTo>
                    <a:lnTo>
                      <a:pt x="8911" y="6723"/>
                    </a:lnTo>
                    <a:lnTo>
                      <a:pt x="8917" y="6763"/>
                    </a:lnTo>
                    <a:lnTo>
                      <a:pt x="8923" y="6801"/>
                    </a:lnTo>
                    <a:lnTo>
                      <a:pt x="8928" y="6840"/>
                    </a:lnTo>
                    <a:lnTo>
                      <a:pt x="8931" y="6880"/>
                    </a:lnTo>
                    <a:lnTo>
                      <a:pt x="8932" y="6919"/>
                    </a:lnTo>
                    <a:lnTo>
                      <a:pt x="8933" y="6959"/>
                    </a:lnTo>
                    <a:lnTo>
                      <a:pt x="8932" y="6997"/>
                    </a:lnTo>
                    <a:lnTo>
                      <a:pt x="8930" y="7037"/>
                    </a:lnTo>
                    <a:lnTo>
                      <a:pt x="8927" y="7076"/>
                    </a:lnTo>
                    <a:lnTo>
                      <a:pt x="8922" y="7115"/>
                    </a:lnTo>
                    <a:lnTo>
                      <a:pt x="8917" y="7154"/>
                    </a:lnTo>
                    <a:lnTo>
                      <a:pt x="8909" y="7193"/>
                    </a:lnTo>
                    <a:lnTo>
                      <a:pt x="8901" y="7232"/>
                    </a:lnTo>
                    <a:lnTo>
                      <a:pt x="8891" y="7271"/>
                    </a:lnTo>
                    <a:lnTo>
                      <a:pt x="8879" y="7309"/>
                    </a:lnTo>
                    <a:lnTo>
                      <a:pt x="8867" y="7347"/>
                    </a:lnTo>
                    <a:lnTo>
                      <a:pt x="8854" y="7384"/>
                    </a:lnTo>
                    <a:lnTo>
                      <a:pt x="8839" y="7422"/>
                    </a:lnTo>
                    <a:lnTo>
                      <a:pt x="8823" y="7459"/>
                    </a:lnTo>
                    <a:lnTo>
                      <a:pt x="8805" y="7496"/>
                    </a:lnTo>
                    <a:lnTo>
                      <a:pt x="8786" y="7532"/>
                    </a:lnTo>
                    <a:lnTo>
                      <a:pt x="8766" y="7568"/>
                    </a:lnTo>
                    <a:lnTo>
                      <a:pt x="8745" y="7604"/>
                    </a:lnTo>
                    <a:lnTo>
                      <a:pt x="8723" y="7638"/>
                    </a:lnTo>
                    <a:lnTo>
                      <a:pt x="8699" y="7672"/>
                    </a:lnTo>
                    <a:lnTo>
                      <a:pt x="8675" y="7704"/>
                    </a:lnTo>
                    <a:lnTo>
                      <a:pt x="8650" y="7736"/>
                    </a:lnTo>
                    <a:lnTo>
                      <a:pt x="8625" y="7767"/>
                    </a:lnTo>
                    <a:lnTo>
                      <a:pt x="8597" y="7796"/>
                    </a:lnTo>
                    <a:lnTo>
                      <a:pt x="8570" y="7825"/>
                    </a:lnTo>
                    <a:lnTo>
                      <a:pt x="8542" y="7852"/>
                    </a:lnTo>
                    <a:lnTo>
                      <a:pt x="8512" y="7879"/>
                    </a:lnTo>
                    <a:lnTo>
                      <a:pt x="8482" y="7905"/>
                    </a:lnTo>
                    <a:lnTo>
                      <a:pt x="8451" y="7929"/>
                    </a:lnTo>
                    <a:lnTo>
                      <a:pt x="8419" y="7952"/>
                    </a:lnTo>
                    <a:lnTo>
                      <a:pt x="8387" y="7974"/>
                    </a:lnTo>
                    <a:lnTo>
                      <a:pt x="8354" y="7996"/>
                    </a:lnTo>
                    <a:lnTo>
                      <a:pt x="8320" y="8016"/>
                    </a:lnTo>
                    <a:lnTo>
                      <a:pt x="8286" y="8035"/>
                    </a:lnTo>
                    <a:lnTo>
                      <a:pt x="8252" y="8053"/>
                    </a:lnTo>
                    <a:lnTo>
                      <a:pt x="8215" y="8071"/>
                    </a:lnTo>
                    <a:lnTo>
                      <a:pt x="8180" y="8086"/>
                    </a:lnTo>
                    <a:lnTo>
                      <a:pt x="8142" y="8100"/>
                    </a:lnTo>
                    <a:lnTo>
                      <a:pt x="8106" y="8113"/>
                    </a:lnTo>
                    <a:lnTo>
                      <a:pt x="8068" y="8125"/>
                    </a:lnTo>
                    <a:lnTo>
                      <a:pt x="8030" y="8136"/>
                    </a:lnTo>
                    <a:lnTo>
                      <a:pt x="7991" y="8146"/>
                    </a:lnTo>
                    <a:lnTo>
                      <a:pt x="7952" y="8155"/>
                    </a:lnTo>
                    <a:lnTo>
                      <a:pt x="7913" y="8162"/>
                    </a:lnTo>
                    <a:lnTo>
                      <a:pt x="7872" y="8168"/>
                    </a:lnTo>
                    <a:lnTo>
                      <a:pt x="7833" y="8172"/>
                    </a:lnTo>
                    <a:lnTo>
                      <a:pt x="7792" y="8175"/>
                    </a:lnTo>
                    <a:lnTo>
                      <a:pt x="7751" y="8177"/>
                    </a:lnTo>
                    <a:lnTo>
                      <a:pt x="7710" y="8178"/>
                    </a:lnTo>
                    <a:close/>
                    <a:moveTo>
                      <a:pt x="4429" y="846"/>
                    </a:moveTo>
                    <a:lnTo>
                      <a:pt x="4399" y="851"/>
                    </a:lnTo>
                    <a:lnTo>
                      <a:pt x="4364" y="857"/>
                    </a:lnTo>
                    <a:lnTo>
                      <a:pt x="4344" y="861"/>
                    </a:lnTo>
                    <a:lnTo>
                      <a:pt x="4321" y="866"/>
                    </a:lnTo>
                    <a:lnTo>
                      <a:pt x="4299" y="873"/>
                    </a:lnTo>
                    <a:lnTo>
                      <a:pt x="4277" y="881"/>
                    </a:lnTo>
                    <a:lnTo>
                      <a:pt x="4254" y="891"/>
                    </a:lnTo>
                    <a:lnTo>
                      <a:pt x="4230" y="904"/>
                    </a:lnTo>
                    <a:lnTo>
                      <a:pt x="4219" y="911"/>
                    </a:lnTo>
                    <a:lnTo>
                      <a:pt x="4207" y="918"/>
                    </a:lnTo>
                    <a:lnTo>
                      <a:pt x="4196" y="927"/>
                    </a:lnTo>
                    <a:lnTo>
                      <a:pt x="4185" y="937"/>
                    </a:lnTo>
                    <a:lnTo>
                      <a:pt x="4174" y="947"/>
                    </a:lnTo>
                    <a:lnTo>
                      <a:pt x="4163" y="957"/>
                    </a:lnTo>
                    <a:lnTo>
                      <a:pt x="4152" y="968"/>
                    </a:lnTo>
                    <a:lnTo>
                      <a:pt x="4141" y="981"/>
                    </a:lnTo>
                    <a:lnTo>
                      <a:pt x="4131" y="993"/>
                    </a:lnTo>
                    <a:lnTo>
                      <a:pt x="4121" y="1007"/>
                    </a:lnTo>
                    <a:lnTo>
                      <a:pt x="4111" y="1023"/>
                    </a:lnTo>
                    <a:lnTo>
                      <a:pt x="4102" y="1039"/>
                    </a:lnTo>
                    <a:lnTo>
                      <a:pt x="895" y="6772"/>
                    </a:lnTo>
                    <a:lnTo>
                      <a:pt x="887" y="6788"/>
                    </a:lnTo>
                    <a:lnTo>
                      <a:pt x="880" y="6803"/>
                    </a:lnTo>
                    <a:lnTo>
                      <a:pt x="873" y="6819"/>
                    </a:lnTo>
                    <a:lnTo>
                      <a:pt x="867" y="6834"/>
                    </a:lnTo>
                    <a:lnTo>
                      <a:pt x="861" y="6850"/>
                    </a:lnTo>
                    <a:lnTo>
                      <a:pt x="857" y="6865"/>
                    </a:lnTo>
                    <a:lnTo>
                      <a:pt x="854" y="6879"/>
                    </a:lnTo>
                    <a:lnTo>
                      <a:pt x="851" y="6894"/>
                    </a:lnTo>
                    <a:lnTo>
                      <a:pt x="849" y="6908"/>
                    </a:lnTo>
                    <a:lnTo>
                      <a:pt x="847" y="6923"/>
                    </a:lnTo>
                    <a:lnTo>
                      <a:pt x="846" y="6937"/>
                    </a:lnTo>
                    <a:lnTo>
                      <a:pt x="846" y="6950"/>
                    </a:lnTo>
                    <a:lnTo>
                      <a:pt x="847" y="6976"/>
                    </a:lnTo>
                    <a:lnTo>
                      <a:pt x="849" y="7001"/>
                    </a:lnTo>
                    <a:lnTo>
                      <a:pt x="853" y="7025"/>
                    </a:lnTo>
                    <a:lnTo>
                      <a:pt x="858" y="7047"/>
                    </a:lnTo>
                    <a:lnTo>
                      <a:pt x="865" y="7068"/>
                    </a:lnTo>
                    <a:lnTo>
                      <a:pt x="872" y="7088"/>
                    </a:lnTo>
                    <a:lnTo>
                      <a:pt x="879" y="7105"/>
                    </a:lnTo>
                    <a:lnTo>
                      <a:pt x="886" y="7120"/>
                    </a:lnTo>
                    <a:lnTo>
                      <a:pt x="893" y="7134"/>
                    </a:lnTo>
                    <a:lnTo>
                      <a:pt x="899" y="7145"/>
                    </a:lnTo>
                    <a:lnTo>
                      <a:pt x="906" y="7156"/>
                    </a:lnTo>
                    <a:lnTo>
                      <a:pt x="914" y="7170"/>
                    </a:lnTo>
                    <a:lnTo>
                      <a:pt x="924" y="7184"/>
                    </a:lnTo>
                    <a:lnTo>
                      <a:pt x="936" y="7198"/>
                    </a:lnTo>
                    <a:lnTo>
                      <a:pt x="949" y="7213"/>
                    </a:lnTo>
                    <a:lnTo>
                      <a:pt x="965" y="7228"/>
                    </a:lnTo>
                    <a:lnTo>
                      <a:pt x="982" y="7244"/>
                    </a:lnTo>
                    <a:lnTo>
                      <a:pt x="1000" y="7259"/>
                    </a:lnTo>
                    <a:lnTo>
                      <a:pt x="1021" y="7274"/>
                    </a:lnTo>
                    <a:lnTo>
                      <a:pt x="1043" y="7287"/>
                    </a:lnTo>
                    <a:lnTo>
                      <a:pt x="1056" y="7293"/>
                    </a:lnTo>
                    <a:lnTo>
                      <a:pt x="1068" y="7299"/>
                    </a:lnTo>
                    <a:lnTo>
                      <a:pt x="1081" y="7304"/>
                    </a:lnTo>
                    <a:lnTo>
                      <a:pt x="1095" y="7309"/>
                    </a:lnTo>
                    <a:lnTo>
                      <a:pt x="1109" y="7314"/>
                    </a:lnTo>
                    <a:lnTo>
                      <a:pt x="1123" y="7318"/>
                    </a:lnTo>
                    <a:lnTo>
                      <a:pt x="1139" y="7322"/>
                    </a:lnTo>
                    <a:lnTo>
                      <a:pt x="1155" y="7325"/>
                    </a:lnTo>
                    <a:lnTo>
                      <a:pt x="1171" y="7328"/>
                    </a:lnTo>
                    <a:lnTo>
                      <a:pt x="1187" y="7330"/>
                    </a:lnTo>
                    <a:lnTo>
                      <a:pt x="1204" y="7331"/>
                    </a:lnTo>
                    <a:lnTo>
                      <a:pt x="1222" y="7331"/>
                    </a:lnTo>
                    <a:lnTo>
                      <a:pt x="7710" y="7331"/>
                    </a:lnTo>
                    <a:lnTo>
                      <a:pt x="7728" y="7331"/>
                    </a:lnTo>
                    <a:lnTo>
                      <a:pt x="7746" y="7330"/>
                    </a:lnTo>
                    <a:lnTo>
                      <a:pt x="7762" y="7328"/>
                    </a:lnTo>
                    <a:lnTo>
                      <a:pt x="7778" y="7325"/>
                    </a:lnTo>
                    <a:lnTo>
                      <a:pt x="7795" y="7322"/>
                    </a:lnTo>
                    <a:lnTo>
                      <a:pt x="7810" y="7318"/>
                    </a:lnTo>
                    <a:lnTo>
                      <a:pt x="7824" y="7314"/>
                    </a:lnTo>
                    <a:lnTo>
                      <a:pt x="7838" y="7309"/>
                    </a:lnTo>
                    <a:lnTo>
                      <a:pt x="7852" y="7304"/>
                    </a:lnTo>
                    <a:lnTo>
                      <a:pt x="7865" y="7299"/>
                    </a:lnTo>
                    <a:lnTo>
                      <a:pt x="7877" y="7293"/>
                    </a:lnTo>
                    <a:lnTo>
                      <a:pt x="7890" y="7287"/>
                    </a:lnTo>
                    <a:lnTo>
                      <a:pt x="7913" y="7273"/>
                    </a:lnTo>
                    <a:lnTo>
                      <a:pt x="7933" y="7259"/>
                    </a:lnTo>
                    <a:lnTo>
                      <a:pt x="7952" y="7243"/>
                    </a:lnTo>
                    <a:lnTo>
                      <a:pt x="7968" y="7227"/>
                    </a:lnTo>
                    <a:lnTo>
                      <a:pt x="7984" y="7212"/>
                    </a:lnTo>
                    <a:lnTo>
                      <a:pt x="7998" y="7197"/>
                    </a:lnTo>
                    <a:lnTo>
                      <a:pt x="8009" y="7182"/>
                    </a:lnTo>
                    <a:lnTo>
                      <a:pt x="8019" y="7169"/>
                    </a:lnTo>
                    <a:lnTo>
                      <a:pt x="8027" y="7155"/>
                    </a:lnTo>
                    <a:lnTo>
                      <a:pt x="8034" y="7144"/>
                    </a:lnTo>
                    <a:lnTo>
                      <a:pt x="8041" y="7132"/>
                    </a:lnTo>
                    <a:lnTo>
                      <a:pt x="8047" y="7119"/>
                    </a:lnTo>
                    <a:lnTo>
                      <a:pt x="8054" y="7103"/>
                    </a:lnTo>
                    <a:lnTo>
                      <a:pt x="8061" y="7086"/>
                    </a:lnTo>
                    <a:lnTo>
                      <a:pt x="8069" y="7066"/>
                    </a:lnTo>
                    <a:lnTo>
                      <a:pt x="8075" y="7045"/>
                    </a:lnTo>
                    <a:lnTo>
                      <a:pt x="8080" y="7023"/>
                    </a:lnTo>
                    <a:lnTo>
                      <a:pt x="8084" y="6998"/>
                    </a:lnTo>
                    <a:lnTo>
                      <a:pt x="8086" y="6973"/>
                    </a:lnTo>
                    <a:lnTo>
                      <a:pt x="8087" y="6947"/>
                    </a:lnTo>
                    <a:lnTo>
                      <a:pt x="8086" y="6934"/>
                    </a:lnTo>
                    <a:lnTo>
                      <a:pt x="8085" y="6919"/>
                    </a:lnTo>
                    <a:lnTo>
                      <a:pt x="8083" y="6905"/>
                    </a:lnTo>
                    <a:lnTo>
                      <a:pt x="8081" y="6891"/>
                    </a:lnTo>
                    <a:lnTo>
                      <a:pt x="8078" y="6876"/>
                    </a:lnTo>
                    <a:lnTo>
                      <a:pt x="8075" y="6862"/>
                    </a:lnTo>
                    <a:lnTo>
                      <a:pt x="8070" y="6847"/>
                    </a:lnTo>
                    <a:lnTo>
                      <a:pt x="8064" y="6831"/>
                    </a:lnTo>
                    <a:lnTo>
                      <a:pt x="8058" y="6816"/>
                    </a:lnTo>
                    <a:lnTo>
                      <a:pt x="8052" y="6800"/>
                    </a:lnTo>
                    <a:lnTo>
                      <a:pt x="8044" y="6785"/>
                    </a:lnTo>
                    <a:lnTo>
                      <a:pt x="8035" y="6769"/>
                    </a:lnTo>
                    <a:lnTo>
                      <a:pt x="4754" y="1035"/>
                    </a:lnTo>
                    <a:lnTo>
                      <a:pt x="4745" y="1020"/>
                    </a:lnTo>
                    <a:lnTo>
                      <a:pt x="4735" y="1005"/>
                    </a:lnTo>
                    <a:lnTo>
                      <a:pt x="4725" y="991"/>
                    </a:lnTo>
                    <a:lnTo>
                      <a:pt x="4715" y="978"/>
                    </a:lnTo>
                    <a:lnTo>
                      <a:pt x="4705" y="966"/>
                    </a:lnTo>
                    <a:lnTo>
                      <a:pt x="4694" y="955"/>
                    </a:lnTo>
                    <a:lnTo>
                      <a:pt x="4682" y="945"/>
                    </a:lnTo>
                    <a:lnTo>
                      <a:pt x="4671" y="935"/>
                    </a:lnTo>
                    <a:lnTo>
                      <a:pt x="4660" y="925"/>
                    </a:lnTo>
                    <a:lnTo>
                      <a:pt x="4649" y="916"/>
                    </a:lnTo>
                    <a:lnTo>
                      <a:pt x="4638" y="908"/>
                    </a:lnTo>
                    <a:lnTo>
                      <a:pt x="4626" y="901"/>
                    </a:lnTo>
                    <a:lnTo>
                      <a:pt x="4603" y="888"/>
                    </a:lnTo>
                    <a:lnTo>
                      <a:pt x="4580" y="878"/>
                    </a:lnTo>
                    <a:lnTo>
                      <a:pt x="4557" y="869"/>
                    </a:lnTo>
                    <a:lnTo>
                      <a:pt x="4536" y="862"/>
                    </a:lnTo>
                    <a:lnTo>
                      <a:pt x="4515" y="857"/>
                    </a:lnTo>
                    <a:lnTo>
                      <a:pt x="4494" y="853"/>
                    </a:lnTo>
                    <a:lnTo>
                      <a:pt x="4475" y="850"/>
                    </a:lnTo>
                    <a:lnTo>
                      <a:pt x="4458" y="848"/>
                    </a:lnTo>
                    <a:lnTo>
                      <a:pt x="4443" y="848"/>
                    </a:lnTo>
                    <a:lnTo>
                      <a:pt x="4429" y="8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13"/>
              <p:cNvSpPr>
                <a:spLocks noEditPoints="1"/>
              </p:cNvSpPr>
              <p:nvPr/>
            </p:nvSpPr>
            <p:spPr bwMode="auto">
              <a:xfrm>
                <a:off x="1575" y="2445"/>
                <a:ext cx="26" cy="104"/>
              </a:xfrm>
              <a:custGeom>
                <a:avLst/>
                <a:gdLst>
                  <a:gd name="T0" fmla="*/ 3 w 1040"/>
                  <a:gd name="T1" fmla="*/ 3603 h 4164"/>
                  <a:gd name="T2" fmla="*/ 16 w 1040"/>
                  <a:gd name="T3" fmla="*/ 3529 h 4164"/>
                  <a:gd name="T4" fmla="*/ 40 w 1040"/>
                  <a:gd name="T5" fmla="*/ 3460 h 4164"/>
                  <a:gd name="T6" fmla="*/ 73 w 1040"/>
                  <a:gd name="T7" fmla="*/ 3397 h 4164"/>
                  <a:gd name="T8" fmla="*/ 116 w 1040"/>
                  <a:gd name="T9" fmla="*/ 3337 h 4164"/>
                  <a:gd name="T10" fmla="*/ 166 w 1040"/>
                  <a:gd name="T11" fmla="*/ 3285 h 4164"/>
                  <a:gd name="T12" fmla="*/ 226 w 1040"/>
                  <a:gd name="T13" fmla="*/ 3241 h 4164"/>
                  <a:gd name="T14" fmla="*/ 292 w 1040"/>
                  <a:gd name="T15" fmla="*/ 3204 h 4164"/>
                  <a:gd name="T16" fmla="*/ 363 w 1040"/>
                  <a:gd name="T17" fmla="*/ 3177 h 4164"/>
                  <a:gd name="T18" fmla="*/ 441 w 1040"/>
                  <a:gd name="T19" fmla="*/ 3160 h 4164"/>
                  <a:gd name="T20" fmla="*/ 523 w 1040"/>
                  <a:gd name="T21" fmla="*/ 3154 h 4164"/>
                  <a:gd name="T22" fmla="*/ 604 w 1040"/>
                  <a:gd name="T23" fmla="*/ 3160 h 4164"/>
                  <a:gd name="T24" fmla="*/ 681 w 1040"/>
                  <a:gd name="T25" fmla="*/ 3177 h 4164"/>
                  <a:gd name="T26" fmla="*/ 752 w 1040"/>
                  <a:gd name="T27" fmla="*/ 3204 h 4164"/>
                  <a:gd name="T28" fmla="*/ 816 w 1040"/>
                  <a:gd name="T29" fmla="*/ 3241 h 4164"/>
                  <a:gd name="T30" fmla="*/ 875 w 1040"/>
                  <a:gd name="T31" fmla="*/ 3285 h 4164"/>
                  <a:gd name="T32" fmla="*/ 925 w 1040"/>
                  <a:gd name="T33" fmla="*/ 3337 h 4164"/>
                  <a:gd name="T34" fmla="*/ 968 w 1040"/>
                  <a:gd name="T35" fmla="*/ 3397 h 4164"/>
                  <a:gd name="T36" fmla="*/ 1000 w 1040"/>
                  <a:gd name="T37" fmla="*/ 3460 h 4164"/>
                  <a:gd name="T38" fmla="*/ 1025 w 1040"/>
                  <a:gd name="T39" fmla="*/ 3529 h 4164"/>
                  <a:gd name="T40" fmla="*/ 1038 w 1040"/>
                  <a:gd name="T41" fmla="*/ 3603 h 4164"/>
                  <a:gd name="T42" fmla="*/ 1040 w 1040"/>
                  <a:gd name="T43" fmla="*/ 3679 h 4164"/>
                  <a:gd name="T44" fmla="*/ 1030 w 1040"/>
                  <a:gd name="T45" fmla="*/ 3754 h 4164"/>
                  <a:gd name="T46" fmla="*/ 1009 w 1040"/>
                  <a:gd name="T47" fmla="*/ 3827 h 4164"/>
                  <a:gd name="T48" fmla="*/ 980 w 1040"/>
                  <a:gd name="T49" fmla="*/ 3895 h 4164"/>
                  <a:gd name="T50" fmla="*/ 941 w 1040"/>
                  <a:gd name="T51" fmla="*/ 3956 h 4164"/>
                  <a:gd name="T52" fmla="*/ 892 w 1040"/>
                  <a:gd name="T53" fmla="*/ 4012 h 4164"/>
                  <a:gd name="T54" fmla="*/ 836 w 1040"/>
                  <a:gd name="T55" fmla="*/ 4061 h 4164"/>
                  <a:gd name="T56" fmla="*/ 774 w 1040"/>
                  <a:gd name="T57" fmla="*/ 4101 h 4164"/>
                  <a:gd name="T58" fmla="*/ 705 w 1040"/>
                  <a:gd name="T59" fmla="*/ 4133 h 4164"/>
                  <a:gd name="T60" fmla="*/ 630 w 1040"/>
                  <a:gd name="T61" fmla="*/ 4154 h 4164"/>
                  <a:gd name="T62" fmla="*/ 550 w 1040"/>
                  <a:gd name="T63" fmla="*/ 4164 h 4164"/>
                  <a:gd name="T64" fmla="*/ 467 w 1040"/>
                  <a:gd name="T65" fmla="*/ 4161 h 4164"/>
                  <a:gd name="T66" fmla="*/ 389 w 1040"/>
                  <a:gd name="T67" fmla="*/ 4148 h 4164"/>
                  <a:gd name="T68" fmla="*/ 315 w 1040"/>
                  <a:gd name="T69" fmla="*/ 4124 h 4164"/>
                  <a:gd name="T70" fmla="*/ 246 w 1040"/>
                  <a:gd name="T71" fmla="*/ 4089 h 4164"/>
                  <a:gd name="T72" fmla="*/ 185 w 1040"/>
                  <a:gd name="T73" fmla="*/ 4046 h 4164"/>
                  <a:gd name="T74" fmla="*/ 132 w 1040"/>
                  <a:gd name="T75" fmla="*/ 3995 h 4164"/>
                  <a:gd name="T76" fmla="*/ 86 w 1040"/>
                  <a:gd name="T77" fmla="*/ 3936 h 4164"/>
                  <a:gd name="T78" fmla="*/ 50 w 1040"/>
                  <a:gd name="T79" fmla="*/ 3872 h 4164"/>
                  <a:gd name="T80" fmla="*/ 23 w 1040"/>
                  <a:gd name="T81" fmla="*/ 3803 h 4164"/>
                  <a:gd name="T82" fmla="*/ 6 w 1040"/>
                  <a:gd name="T83" fmla="*/ 3730 h 4164"/>
                  <a:gd name="T84" fmla="*/ 0 w 1040"/>
                  <a:gd name="T85" fmla="*/ 3653 h 4164"/>
                  <a:gd name="T86" fmla="*/ 850 w 1040"/>
                  <a:gd name="T87" fmla="*/ 2716 h 4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40" h="4164">
                    <a:moveTo>
                      <a:pt x="0" y="3653"/>
                    </a:moveTo>
                    <a:lnTo>
                      <a:pt x="1" y="3627"/>
                    </a:lnTo>
                    <a:lnTo>
                      <a:pt x="3" y="3603"/>
                    </a:lnTo>
                    <a:lnTo>
                      <a:pt x="6" y="3578"/>
                    </a:lnTo>
                    <a:lnTo>
                      <a:pt x="10" y="3554"/>
                    </a:lnTo>
                    <a:lnTo>
                      <a:pt x="16" y="3529"/>
                    </a:lnTo>
                    <a:lnTo>
                      <a:pt x="23" y="3506"/>
                    </a:lnTo>
                    <a:lnTo>
                      <a:pt x="31" y="3483"/>
                    </a:lnTo>
                    <a:lnTo>
                      <a:pt x="40" y="3460"/>
                    </a:lnTo>
                    <a:lnTo>
                      <a:pt x="50" y="3438"/>
                    </a:lnTo>
                    <a:lnTo>
                      <a:pt x="61" y="3417"/>
                    </a:lnTo>
                    <a:lnTo>
                      <a:pt x="73" y="3397"/>
                    </a:lnTo>
                    <a:lnTo>
                      <a:pt x="86" y="3376"/>
                    </a:lnTo>
                    <a:lnTo>
                      <a:pt x="100" y="3356"/>
                    </a:lnTo>
                    <a:lnTo>
                      <a:pt x="116" y="3337"/>
                    </a:lnTo>
                    <a:lnTo>
                      <a:pt x="132" y="3319"/>
                    </a:lnTo>
                    <a:lnTo>
                      <a:pt x="149" y="3301"/>
                    </a:lnTo>
                    <a:lnTo>
                      <a:pt x="166" y="3285"/>
                    </a:lnTo>
                    <a:lnTo>
                      <a:pt x="185" y="3269"/>
                    </a:lnTo>
                    <a:lnTo>
                      <a:pt x="205" y="3254"/>
                    </a:lnTo>
                    <a:lnTo>
                      <a:pt x="226" y="3241"/>
                    </a:lnTo>
                    <a:lnTo>
                      <a:pt x="246" y="3227"/>
                    </a:lnTo>
                    <a:lnTo>
                      <a:pt x="268" y="3215"/>
                    </a:lnTo>
                    <a:lnTo>
                      <a:pt x="292" y="3204"/>
                    </a:lnTo>
                    <a:lnTo>
                      <a:pt x="315" y="3194"/>
                    </a:lnTo>
                    <a:lnTo>
                      <a:pt x="338" y="3185"/>
                    </a:lnTo>
                    <a:lnTo>
                      <a:pt x="363" y="3177"/>
                    </a:lnTo>
                    <a:lnTo>
                      <a:pt x="389" y="3170"/>
                    </a:lnTo>
                    <a:lnTo>
                      <a:pt x="414" y="3164"/>
                    </a:lnTo>
                    <a:lnTo>
                      <a:pt x="441" y="3160"/>
                    </a:lnTo>
                    <a:lnTo>
                      <a:pt x="467" y="3157"/>
                    </a:lnTo>
                    <a:lnTo>
                      <a:pt x="496" y="3155"/>
                    </a:lnTo>
                    <a:lnTo>
                      <a:pt x="523" y="3154"/>
                    </a:lnTo>
                    <a:lnTo>
                      <a:pt x="550" y="3155"/>
                    </a:lnTo>
                    <a:lnTo>
                      <a:pt x="578" y="3157"/>
                    </a:lnTo>
                    <a:lnTo>
                      <a:pt x="604" y="3160"/>
                    </a:lnTo>
                    <a:lnTo>
                      <a:pt x="630" y="3164"/>
                    </a:lnTo>
                    <a:lnTo>
                      <a:pt x="656" y="3170"/>
                    </a:lnTo>
                    <a:lnTo>
                      <a:pt x="681" y="3177"/>
                    </a:lnTo>
                    <a:lnTo>
                      <a:pt x="705" y="3185"/>
                    </a:lnTo>
                    <a:lnTo>
                      <a:pt x="728" y="3194"/>
                    </a:lnTo>
                    <a:lnTo>
                      <a:pt x="752" y="3204"/>
                    </a:lnTo>
                    <a:lnTo>
                      <a:pt x="774" y="3215"/>
                    </a:lnTo>
                    <a:lnTo>
                      <a:pt x="796" y="3227"/>
                    </a:lnTo>
                    <a:lnTo>
                      <a:pt x="816" y="3241"/>
                    </a:lnTo>
                    <a:lnTo>
                      <a:pt x="836" y="3254"/>
                    </a:lnTo>
                    <a:lnTo>
                      <a:pt x="856" y="3269"/>
                    </a:lnTo>
                    <a:lnTo>
                      <a:pt x="875" y="3285"/>
                    </a:lnTo>
                    <a:lnTo>
                      <a:pt x="892" y="3301"/>
                    </a:lnTo>
                    <a:lnTo>
                      <a:pt x="909" y="3319"/>
                    </a:lnTo>
                    <a:lnTo>
                      <a:pt x="925" y="3337"/>
                    </a:lnTo>
                    <a:lnTo>
                      <a:pt x="941" y="3356"/>
                    </a:lnTo>
                    <a:lnTo>
                      <a:pt x="955" y="3376"/>
                    </a:lnTo>
                    <a:lnTo>
                      <a:pt x="968" y="3397"/>
                    </a:lnTo>
                    <a:lnTo>
                      <a:pt x="980" y="3417"/>
                    </a:lnTo>
                    <a:lnTo>
                      <a:pt x="991" y="3438"/>
                    </a:lnTo>
                    <a:lnTo>
                      <a:pt x="1000" y="3460"/>
                    </a:lnTo>
                    <a:lnTo>
                      <a:pt x="1009" y="3483"/>
                    </a:lnTo>
                    <a:lnTo>
                      <a:pt x="1017" y="3506"/>
                    </a:lnTo>
                    <a:lnTo>
                      <a:pt x="1025" y="3529"/>
                    </a:lnTo>
                    <a:lnTo>
                      <a:pt x="1030" y="3554"/>
                    </a:lnTo>
                    <a:lnTo>
                      <a:pt x="1035" y="3578"/>
                    </a:lnTo>
                    <a:lnTo>
                      <a:pt x="1038" y="3603"/>
                    </a:lnTo>
                    <a:lnTo>
                      <a:pt x="1040" y="3627"/>
                    </a:lnTo>
                    <a:lnTo>
                      <a:pt x="1040" y="3653"/>
                    </a:lnTo>
                    <a:lnTo>
                      <a:pt x="1040" y="3679"/>
                    </a:lnTo>
                    <a:lnTo>
                      <a:pt x="1038" y="3704"/>
                    </a:lnTo>
                    <a:lnTo>
                      <a:pt x="1035" y="3730"/>
                    </a:lnTo>
                    <a:lnTo>
                      <a:pt x="1030" y="3754"/>
                    </a:lnTo>
                    <a:lnTo>
                      <a:pt x="1025" y="3779"/>
                    </a:lnTo>
                    <a:lnTo>
                      <a:pt x="1017" y="3803"/>
                    </a:lnTo>
                    <a:lnTo>
                      <a:pt x="1009" y="3827"/>
                    </a:lnTo>
                    <a:lnTo>
                      <a:pt x="1000" y="3850"/>
                    </a:lnTo>
                    <a:lnTo>
                      <a:pt x="991" y="3872"/>
                    </a:lnTo>
                    <a:lnTo>
                      <a:pt x="980" y="3895"/>
                    </a:lnTo>
                    <a:lnTo>
                      <a:pt x="968" y="3916"/>
                    </a:lnTo>
                    <a:lnTo>
                      <a:pt x="955" y="3936"/>
                    </a:lnTo>
                    <a:lnTo>
                      <a:pt x="941" y="3956"/>
                    </a:lnTo>
                    <a:lnTo>
                      <a:pt x="925" y="3976"/>
                    </a:lnTo>
                    <a:lnTo>
                      <a:pt x="909" y="3995"/>
                    </a:lnTo>
                    <a:lnTo>
                      <a:pt x="892" y="4012"/>
                    </a:lnTo>
                    <a:lnTo>
                      <a:pt x="875" y="4029"/>
                    </a:lnTo>
                    <a:lnTo>
                      <a:pt x="856" y="4046"/>
                    </a:lnTo>
                    <a:lnTo>
                      <a:pt x="836" y="4061"/>
                    </a:lnTo>
                    <a:lnTo>
                      <a:pt x="816" y="4076"/>
                    </a:lnTo>
                    <a:lnTo>
                      <a:pt x="796" y="4089"/>
                    </a:lnTo>
                    <a:lnTo>
                      <a:pt x="774" y="4101"/>
                    </a:lnTo>
                    <a:lnTo>
                      <a:pt x="752" y="4113"/>
                    </a:lnTo>
                    <a:lnTo>
                      <a:pt x="728" y="4124"/>
                    </a:lnTo>
                    <a:lnTo>
                      <a:pt x="705" y="4133"/>
                    </a:lnTo>
                    <a:lnTo>
                      <a:pt x="681" y="4141"/>
                    </a:lnTo>
                    <a:lnTo>
                      <a:pt x="656" y="4148"/>
                    </a:lnTo>
                    <a:lnTo>
                      <a:pt x="630" y="4154"/>
                    </a:lnTo>
                    <a:lnTo>
                      <a:pt x="604" y="4158"/>
                    </a:lnTo>
                    <a:lnTo>
                      <a:pt x="578" y="4161"/>
                    </a:lnTo>
                    <a:lnTo>
                      <a:pt x="550" y="4164"/>
                    </a:lnTo>
                    <a:lnTo>
                      <a:pt x="523" y="4164"/>
                    </a:lnTo>
                    <a:lnTo>
                      <a:pt x="496" y="4164"/>
                    </a:lnTo>
                    <a:lnTo>
                      <a:pt x="467" y="4161"/>
                    </a:lnTo>
                    <a:lnTo>
                      <a:pt x="441" y="4158"/>
                    </a:lnTo>
                    <a:lnTo>
                      <a:pt x="414" y="4154"/>
                    </a:lnTo>
                    <a:lnTo>
                      <a:pt x="389" y="4148"/>
                    </a:lnTo>
                    <a:lnTo>
                      <a:pt x="363" y="4141"/>
                    </a:lnTo>
                    <a:lnTo>
                      <a:pt x="338" y="4133"/>
                    </a:lnTo>
                    <a:lnTo>
                      <a:pt x="315" y="4124"/>
                    </a:lnTo>
                    <a:lnTo>
                      <a:pt x="292" y="4113"/>
                    </a:lnTo>
                    <a:lnTo>
                      <a:pt x="268" y="4101"/>
                    </a:lnTo>
                    <a:lnTo>
                      <a:pt x="246" y="4089"/>
                    </a:lnTo>
                    <a:lnTo>
                      <a:pt x="226" y="4076"/>
                    </a:lnTo>
                    <a:lnTo>
                      <a:pt x="205" y="4061"/>
                    </a:lnTo>
                    <a:lnTo>
                      <a:pt x="185" y="4046"/>
                    </a:lnTo>
                    <a:lnTo>
                      <a:pt x="166" y="4029"/>
                    </a:lnTo>
                    <a:lnTo>
                      <a:pt x="149" y="4012"/>
                    </a:lnTo>
                    <a:lnTo>
                      <a:pt x="132" y="3995"/>
                    </a:lnTo>
                    <a:lnTo>
                      <a:pt x="116" y="3976"/>
                    </a:lnTo>
                    <a:lnTo>
                      <a:pt x="100" y="3956"/>
                    </a:lnTo>
                    <a:lnTo>
                      <a:pt x="86" y="3936"/>
                    </a:lnTo>
                    <a:lnTo>
                      <a:pt x="73" y="3916"/>
                    </a:lnTo>
                    <a:lnTo>
                      <a:pt x="61" y="3895"/>
                    </a:lnTo>
                    <a:lnTo>
                      <a:pt x="50" y="3872"/>
                    </a:lnTo>
                    <a:lnTo>
                      <a:pt x="40" y="3850"/>
                    </a:lnTo>
                    <a:lnTo>
                      <a:pt x="31" y="3827"/>
                    </a:lnTo>
                    <a:lnTo>
                      <a:pt x="23" y="3803"/>
                    </a:lnTo>
                    <a:lnTo>
                      <a:pt x="16" y="3779"/>
                    </a:lnTo>
                    <a:lnTo>
                      <a:pt x="10" y="3754"/>
                    </a:lnTo>
                    <a:lnTo>
                      <a:pt x="6" y="3730"/>
                    </a:lnTo>
                    <a:lnTo>
                      <a:pt x="3" y="3704"/>
                    </a:lnTo>
                    <a:lnTo>
                      <a:pt x="1" y="3679"/>
                    </a:lnTo>
                    <a:lnTo>
                      <a:pt x="0" y="3653"/>
                    </a:lnTo>
                    <a:close/>
                    <a:moveTo>
                      <a:pt x="44" y="0"/>
                    </a:moveTo>
                    <a:lnTo>
                      <a:pt x="1003" y="0"/>
                    </a:lnTo>
                    <a:lnTo>
                      <a:pt x="850" y="2716"/>
                    </a:lnTo>
                    <a:lnTo>
                      <a:pt x="191" y="271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60" name="Прямоугольник 59"/>
          <p:cNvSpPr/>
          <p:nvPr/>
        </p:nvSpPr>
        <p:spPr>
          <a:xfrm>
            <a:off x="17664608" y="1345729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tx1"/>
                </a:solidFill>
                <a:latin typeface="KievitCyr-RegularSC" panose="02000503000000000000" pitchFamily="2" charset="-52"/>
              </a:rPr>
              <a:t>Полный перечень исключений указан</a:t>
            </a:r>
          </a:p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tx1"/>
                </a:solidFill>
                <a:latin typeface="KievitCyr-RegularSC" panose="02000503000000000000" pitchFamily="2" charset="-52"/>
              </a:rPr>
              <a:t>в соответствующем разделе Правил страхования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871201" y="3813675"/>
            <a:ext cx="9060116" cy="72943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ru-RU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Процедуры или манипуляции, которые НЕ были согласованы врачом или проводились вне сроков договора (кроме «долечивания»)</a:t>
            </a:r>
          </a:p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ru-RU" dirty="0" smtClean="0">
              <a:solidFill>
                <a:schemeClr val="tx1"/>
              </a:solidFill>
              <a:latin typeface="KievitCyr-RegularSC" panose="02000503000000000000" pitchFamily="2" charset="-52"/>
            </a:endParaRPr>
          </a:p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ru-RU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Профилактические цели лечения, косметические операции или реабилитация</a:t>
            </a:r>
          </a:p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ru-RU" dirty="0" smtClean="0">
              <a:solidFill>
                <a:schemeClr val="tx1"/>
              </a:solidFill>
              <a:latin typeface="KievitCyr-RegularSC" panose="02000503000000000000" pitchFamily="2" charset="-52"/>
            </a:endParaRPr>
          </a:p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Паллиативная помощь и лечение сопутствующих заболеваний</a:t>
            </a:r>
          </a:p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ru-RU" sz="36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KievitCyr-RegularSC" panose="02000503000000000000" pitchFamily="2" charset="-52"/>
              <a:sym typeface="Calibri"/>
            </a:endParaRPr>
          </a:p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Экспериментальное лечение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KievitCyr-RegularSC" panose="02000503000000000000" pitchFamily="2" charset="-52"/>
              <a:sym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534702" y="4392500"/>
            <a:ext cx="8935073" cy="67403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ru-RU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Предраковые состояния*</a:t>
            </a:r>
          </a:p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KievitCyr-RegularSC" panose="02000503000000000000" pitchFamily="2" charset="-52"/>
              <a:sym typeface="Calibri"/>
            </a:endParaRPr>
          </a:p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Употребление алкоголя или любых психотропных веществ</a:t>
            </a:r>
          </a:p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ru-RU" dirty="0">
              <a:solidFill>
                <a:schemeClr val="tx1"/>
              </a:solidFill>
              <a:latin typeface="KievitCyr-RegularSC" panose="02000503000000000000" pitchFamily="2" charset="-52"/>
            </a:endParaRPr>
          </a:p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Умышленное</a:t>
            </a:r>
            <a:r>
              <a:rPr kumimoji="0" lang="ru-RU" sz="36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 причинение вреда своему здоровью или занятия экстремальными видами спорта, повлекшие за собой травмы</a:t>
            </a:r>
          </a:p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endParaRPr lang="ru-RU" baseline="0" dirty="0">
              <a:solidFill>
                <a:schemeClr val="tx1"/>
              </a:solidFill>
              <a:latin typeface="KievitCyr-RegularSC" panose="02000503000000000000" pitchFamily="2" charset="-52"/>
            </a:endParaRPr>
          </a:p>
          <a:p>
            <a:pPr marL="571500" marR="0" indent="-57150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ВИЧ/СПИД-ассоциированные состояния*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KievitCyr-RegularSC" panose="02000503000000000000" pitchFamily="2" charset="-52"/>
              <a:sym typeface="Calibri"/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12993370" y="2773985"/>
            <a:ext cx="1143000" cy="1141413"/>
            <a:chOff x="8725507" y="5921896"/>
            <a:chExt cx="1143000" cy="1141413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8725507" y="5921896"/>
              <a:ext cx="1143000" cy="1141413"/>
              <a:chOff x="16898150" y="11817351"/>
              <a:chExt cx="1143000" cy="1141413"/>
            </a:xfrm>
          </p:grpSpPr>
          <p:sp>
            <p:nvSpPr>
              <p:cNvPr id="66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95860" y="6137920"/>
              <a:ext cx="802295" cy="727459"/>
            </a:xfrm>
            <a:prstGeom prst="rect">
              <a:avLst/>
            </a:prstGeom>
          </p:spPr>
        </p:pic>
      </p:grpSp>
      <p:sp>
        <p:nvSpPr>
          <p:cNvPr id="68" name="Прямоугольник 67"/>
          <p:cNvSpPr/>
          <p:nvPr/>
        </p:nvSpPr>
        <p:spPr>
          <a:xfrm>
            <a:off x="14062682" y="11399430"/>
            <a:ext cx="7846359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Только для программ «АльфаСИНОПСИС Россия. Расширенная»</a:t>
            </a:r>
          </a:p>
          <a:p>
            <a:pPr>
              <a:lnSpc>
                <a:spcPts val="3200"/>
              </a:lnSpc>
            </a:pP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и «АльфаСИНОПСИС Лечение за рубежом. Расширенная</a:t>
            </a:r>
            <a:r>
              <a:rPr lang="ru-RU" sz="2000" dirty="0" smtClean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»</a:t>
            </a:r>
          </a:p>
          <a:p>
            <a:pPr>
              <a:lnSpc>
                <a:spcPts val="3200"/>
              </a:lnSpc>
            </a:pPr>
            <a:endParaRPr lang="ru-RU" sz="2000" dirty="0">
              <a:solidFill>
                <a:schemeClr val="bg1">
                  <a:lumMod val="75000"/>
                </a:schemeClr>
              </a:solidFill>
              <a:latin typeface="KievitCyr-RegularSC" panose="02000503000000000000" pitchFamily="2" charset="-52"/>
            </a:endParaRPr>
          </a:p>
          <a:p>
            <a:pPr>
              <a:lnSpc>
                <a:spcPts val="3200"/>
              </a:lnSpc>
            </a:pPr>
            <a:r>
              <a:rPr lang="ru-RU" sz="2000" dirty="0" smtClean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*за исключением беспрерывного продления договора</a:t>
            </a:r>
            <a:endParaRPr lang="ru-RU" sz="2000" dirty="0">
              <a:solidFill>
                <a:schemeClr val="bg1">
                  <a:lumMod val="75000"/>
                </a:schemeClr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501846" y="11550873"/>
            <a:ext cx="784635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ru-RU" sz="2000" dirty="0" smtClean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Для всех программ «АльфаСИНОПСИС»</a:t>
            </a:r>
            <a:endParaRPr lang="ru-RU" sz="2000" dirty="0">
              <a:solidFill>
                <a:schemeClr val="bg1">
                  <a:lumMod val="75000"/>
                </a:schemeClr>
              </a:solidFill>
              <a:latin typeface="KievitCyr-RegularSC" panose="020005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256674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828891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22072-3A6C-46D1-A30D-404CC8003E20}" type="slidenum">
              <a: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BBBCBC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1828891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BBBCBC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5" name="Freeform 390"/>
          <p:cNvSpPr>
            <a:spLocks/>
          </p:cNvSpPr>
          <p:nvPr/>
        </p:nvSpPr>
        <p:spPr bwMode="auto">
          <a:xfrm>
            <a:off x="2476500" y="8898762"/>
            <a:ext cx="82550" cy="82550"/>
          </a:xfrm>
          <a:custGeom>
            <a:avLst/>
            <a:gdLst>
              <a:gd name="T0" fmla="*/ 51 w 104"/>
              <a:gd name="T1" fmla="*/ 104 h 104"/>
              <a:gd name="T2" fmla="*/ 62 w 104"/>
              <a:gd name="T3" fmla="*/ 102 h 104"/>
              <a:gd name="T4" fmla="*/ 71 w 104"/>
              <a:gd name="T5" fmla="*/ 98 h 104"/>
              <a:gd name="T6" fmla="*/ 81 w 104"/>
              <a:gd name="T7" fmla="*/ 95 h 104"/>
              <a:gd name="T8" fmla="*/ 88 w 104"/>
              <a:gd name="T9" fmla="*/ 87 h 104"/>
              <a:gd name="T10" fmla="*/ 95 w 104"/>
              <a:gd name="T11" fmla="*/ 80 h 104"/>
              <a:gd name="T12" fmla="*/ 101 w 104"/>
              <a:gd name="T13" fmla="*/ 71 h 104"/>
              <a:gd name="T14" fmla="*/ 102 w 104"/>
              <a:gd name="T15" fmla="*/ 62 h 104"/>
              <a:gd name="T16" fmla="*/ 104 w 104"/>
              <a:gd name="T17" fmla="*/ 51 h 104"/>
              <a:gd name="T18" fmla="*/ 102 w 104"/>
              <a:gd name="T19" fmla="*/ 42 h 104"/>
              <a:gd name="T20" fmla="*/ 101 w 104"/>
              <a:gd name="T21" fmla="*/ 31 h 104"/>
              <a:gd name="T22" fmla="*/ 95 w 104"/>
              <a:gd name="T23" fmla="*/ 22 h 104"/>
              <a:gd name="T24" fmla="*/ 88 w 104"/>
              <a:gd name="T25" fmla="*/ 14 h 104"/>
              <a:gd name="T26" fmla="*/ 81 w 104"/>
              <a:gd name="T27" fmla="*/ 9 h 104"/>
              <a:gd name="T28" fmla="*/ 71 w 104"/>
              <a:gd name="T29" fmla="*/ 3 h 104"/>
              <a:gd name="T30" fmla="*/ 62 w 104"/>
              <a:gd name="T31" fmla="*/ 0 h 104"/>
              <a:gd name="T32" fmla="*/ 51 w 104"/>
              <a:gd name="T33" fmla="*/ 0 h 104"/>
              <a:gd name="T34" fmla="*/ 42 w 104"/>
              <a:gd name="T35" fmla="*/ 0 h 104"/>
              <a:gd name="T36" fmla="*/ 31 w 104"/>
              <a:gd name="T37" fmla="*/ 3 h 104"/>
              <a:gd name="T38" fmla="*/ 22 w 104"/>
              <a:gd name="T39" fmla="*/ 9 h 104"/>
              <a:gd name="T40" fmla="*/ 15 w 104"/>
              <a:gd name="T41" fmla="*/ 14 h 104"/>
              <a:gd name="T42" fmla="*/ 9 w 104"/>
              <a:gd name="T43" fmla="*/ 22 h 104"/>
              <a:gd name="T44" fmla="*/ 4 w 104"/>
              <a:gd name="T45" fmla="*/ 31 h 104"/>
              <a:gd name="T46" fmla="*/ 0 w 104"/>
              <a:gd name="T47" fmla="*/ 42 h 104"/>
              <a:gd name="T48" fmla="*/ 0 w 104"/>
              <a:gd name="T49" fmla="*/ 51 h 104"/>
              <a:gd name="T50" fmla="*/ 0 w 104"/>
              <a:gd name="T51" fmla="*/ 62 h 104"/>
              <a:gd name="T52" fmla="*/ 4 w 104"/>
              <a:gd name="T53" fmla="*/ 71 h 104"/>
              <a:gd name="T54" fmla="*/ 9 w 104"/>
              <a:gd name="T55" fmla="*/ 80 h 104"/>
              <a:gd name="T56" fmla="*/ 15 w 104"/>
              <a:gd name="T57" fmla="*/ 87 h 104"/>
              <a:gd name="T58" fmla="*/ 22 w 104"/>
              <a:gd name="T59" fmla="*/ 95 h 104"/>
              <a:gd name="T60" fmla="*/ 31 w 104"/>
              <a:gd name="T61" fmla="*/ 98 h 104"/>
              <a:gd name="T62" fmla="*/ 42 w 104"/>
              <a:gd name="T63" fmla="*/ 102 h 104"/>
              <a:gd name="T64" fmla="*/ 51 w 104"/>
              <a:gd name="T6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4" h="104">
                <a:moveTo>
                  <a:pt x="51" y="104"/>
                </a:moveTo>
                <a:lnTo>
                  <a:pt x="62" y="102"/>
                </a:lnTo>
                <a:lnTo>
                  <a:pt x="71" y="98"/>
                </a:lnTo>
                <a:lnTo>
                  <a:pt x="81" y="95"/>
                </a:lnTo>
                <a:lnTo>
                  <a:pt x="88" y="87"/>
                </a:lnTo>
                <a:lnTo>
                  <a:pt x="95" y="80"/>
                </a:lnTo>
                <a:lnTo>
                  <a:pt x="101" y="71"/>
                </a:lnTo>
                <a:lnTo>
                  <a:pt x="102" y="62"/>
                </a:lnTo>
                <a:lnTo>
                  <a:pt x="104" y="51"/>
                </a:lnTo>
                <a:lnTo>
                  <a:pt x="102" y="42"/>
                </a:lnTo>
                <a:lnTo>
                  <a:pt x="101" y="31"/>
                </a:lnTo>
                <a:lnTo>
                  <a:pt x="95" y="22"/>
                </a:lnTo>
                <a:lnTo>
                  <a:pt x="88" y="14"/>
                </a:lnTo>
                <a:lnTo>
                  <a:pt x="81" y="9"/>
                </a:lnTo>
                <a:lnTo>
                  <a:pt x="71" y="3"/>
                </a:lnTo>
                <a:lnTo>
                  <a:pt x="62" y="0"/>
                </a:lnTo>
                <a:lnTo>
                  <a:pt x="51" y="0"/>
                </a:lnTo>
                <a:lnTo>
                  <a:pt x="42" y="0"/>
                </a:lnTo>
                <a:lnTo>
                  <a:pt x="31" y="3"/>
                </a:lnTo>
                <a:lnTo>
                  <a:pt x="22" y="9"/>
                </a:lnTo>
                <a:lnTo>
                  <a:pt x="15" y="14"/>
                </a:lnTo>
                <a:lnTo>
                  <a:pt x="9" y="22"/>
                </a:lnTo>
                <a:lnTo>
                  <a:pt x="4" y="31"/>
                </a:lnTo>
                <a:lnTo>
                  <a:pt x="0" y="42"/>
                </a:lnTo>
                <a:lnTo>
                  <a:pt x="0" y="51"/>
                </a:lnTo>
                <a:lnTo>
                  <a:pt x="0" y="62"/>
                </a:lnTo>
                <a:lnTo>
                  <a:pt x="4" y="71"/>
                </a:lnTo>
                <a:lnTo>
                  <a:pt x="9" y="80"/>
                </a:lnTo>
                <a:lnTo>
                  <a:pt x="15" y="87"/>
                </a:lnTo>
                <a:lnTo>
                  <a:pt x="22" y="95"/>
                </a:lnTo>
                <a:lnTo>
                  <a:pt x="31" y="98"/>
                </a:lnTo>
                <a:lnTo>
                  <a:pt x="42" y="102"/>
                </a:lnTo>
                <a:lnTo>
                  <a:pt x="51" y="104"/>
                </a:lnTo>
                <a:close/>
              </a:path>
            </a:pathLst>
          </a:custGeom>
          <a:solidFill>
            <a:srgbClr val="BBBC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cs typeface="Calibri"/>
              <a:sym typeface="Calibri"/>
            </a:endParaRPr>
          </a:p>
        </p:txBody>
      </p:sp>
      <p:pic>
        <p:nvPicPr>
          <p:cNvPr id="6" name="Picture 7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276" y="0"/>
            <a:ext cx="10626725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Группа 40"/>
          <p:cNvGrpSpPr/>
          <p:nvPr/>
        </p:nvGrpSpPr>
        <p:grpSpPr>
          <a:xfrm>
            <a:off x="1190626" y="5135594"/>
            <a:ext cx="1143000" cy="1141413"/>
            <a:chOff x="1190626" y="4749007"/>
            <a:chExt cx="1143000" cy="114141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190626" y="4749007"/>
              <a:ext cx="1143000" cy="1141413"/>
              <a:chOff x="16898150" y="11817351"/>
              <a:chExt cx="1143000" cy="1141413"/>
            </a:xfrm>
          </p:grpSpPr>
          <p:sp>
            <p:nvSpPr>
              <p:cNvPr id="11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12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1438275" y="4938713"/>
              <a:ext cx="677863" cy="715963"/>
              <a:chOff x="1438275" y="4938713"/>
              <a:chExt cx="677863" cy="715963"/>
            </a:xfrm>
          </p:grpSpPr>
          <p:sp>
            <p:nvSpPr>
              <p:cNvPr id="18" name="Freeform 837"/>
              <p:cNvSpPr>
                <a:spLocks noEditPoints="1"/>
              </p:cNvSpPr>
              <p:nvPr/>
            </p:nvSpPr>
            <p:spPr bwMode="auto">
              <a:xfrm>
                <a:off x="1530350" y="4938713"/>
                <a:ext cx="585788" cy="706438"/>
              </a:xfrm>
              <a:custGeom>
                <a:avLst/>
                <a:gdLst>
                  <a:gd name="T0" fmla="*/ 619 w 738"/>
                  <a:gd name="T1" fmla="*/ 716 h 891"/>
                  <a:gd name="T2" fmla="*/ 336 w 738"/>
                  <a:gd name="T3" fmla="*/ 763 h 891"/>
                  <a:gd name="T4" fmla="*/ 336 w 738"/>
                  <a:gd name="T5" fmla="*/ 608 h 891"/>
                  <a:gd name="T6" fmla="*/ 619 w 738"/>
                  <a:gd name="T7" fmla="*/ 656 h 891"/>
                  <a:gd name="T8" fmla="*/ 336 w 738"/>
                  <a:gd name="T9" fmla="*/ 608 h 891"/>
                  <a:gd name="T10" fmla="*/ 619 w 738"/>
                  <a:gd name="T11" fmla="*/ 499 h 891"/>
                  <a:gd name="T12" fmla="*/ 336 w 738"/>
                  <a:gd name="T13" fmla="*/ 546 h 891"/>
                  <a:gd name="T14" fmla="*/ 336 w 738"/>
                  <a:gd name="T15" fmla="*/ 389 h 891"/>
                  <a:gd name="T16" fmla="*/ 619 w 738"/>
                  <a:gd name="T17" fmla="*/ 437 h 891"/>
                  <a:gd name="T18" fmla="*/ 336 w 738"/>
                  <a:gd name="T19" fmla="*/ 389 h 891"/>
                  <a:gd name="T20" fmla="*/ 409 w 738"/>
                  <a:gd name="T21" fmla="*/ 210 h 891"/>
                  <a:gd name="T22" fmla="*/ 126 w 738"/>
                  <a:gd name="T23" fmla="*/ 259 h 891"/>
                  <a:gd name="T24" fmla="*/ 126 w 738"/>
                  <a:gd name="T25" fmla="*/ 115 h 891"/>
                  <a:gd name="T26" fmla="*/ 409 w 738"/>
                  <a:gd name="T27" fmla="*/ 163 h 891"/>
                  <a:gd name="T28" fmla="*/ 126 w 738"/>
                  <a:gd name="T29" fmla="*/ 115 h 891"/>
                  <a:gd name="T30" fmla="*/ 469 w 738"/>
                  <a:gd name="T31" fmla="*/ 0 h 891"/>
                  <a:gd name="T32" fmla="*/ 497 w 738"/>
                  <a:gd name="T33" fmla="*/ 6 h 891"/>
                  <a:gd name="T34" fmla="*/ 530 w 738"/>
                  <a:gd name="T35" fmla="*/ 22 h 891"/>
                  <a:gd name="T36" fmla="*/ 564 w 738"/>
                  <a:gd name="T37" fmla="*/ 44 h 891"/>
                  <a:gd name="T38" fmla="*/ 599 w 738"/>
                  <a:gd name="T39" fmla="*/ 71 h 891"/>
                  <a:gd name="T40" fmla="*/ 650 w 738"/>
                  <a:gd name="T41" fmla="*/ 121 h 891"/>
                  <a:gd name="T42" fmla="*/ 694 w 738"/>
                  <a:gd name="T43" fmla="*/ 170 h 891"/>
                  <a:gd name="T44" fmla="*/ 725 w 738"/>
                  <a:gd name="T45" fmla="*/ 210 h 891"/>
                  <a:gd name="T46" fmla="*/ 738 w 738"/>
                  <a:gd name="T47" fmla="*/ 234 h 891"/>
                  <a:gd name="T48" fmla="*/ 736 w 738"/>
                  <a:gd name="T49" fmla="*/ 818 h 891"/>
                  <a:gd name="T50" fmla="*/ 721 w 738"/>
                  <a:gd name="T51" fmla="*/ 851 h 891"/>
                  <a:gd name="T52" fmla="*/ 710 w 738"/>
                  <a:gd name="T53" fmla="*/ 864 h 891"/>
                  <a:gd name="T54" fmla="*/ 681 w 738"/>
                  <a:gd name="T55" fmla="*/ 884 h 891"/>
                  <a:gd name="T56" fmla="*/ 646 w 738"/>
                  <a:gd name="T57" fmla="*/ 891 h 891"/>
                  <a:gd name="T58" fmla="*/ 402 w 738"/>
                  <a:gd name="T59" fmla="*/ 880 h 891"/>
                  <a:gd name="T60" fmla="*/ 407 w 738"/>
                  <a:gd name="T61" fmla="*/ 855 h 891"/>
                  <a:gd name="T62" fmla="*/ 646 w 738"/>
                  <a:gd name="T63" fmla="*/ 844 h 891"/>
                  <a:gd name="T64" fmla="*/ 663 w 738"/>
                  <a:gd name="T65" fmla="*/ 840 h 891"/>
                  <a:gd name="T66" fmla="*/ 677 w 738"/>
                  <a:gd name="T67" fmla="*/ 831 h 891"/>
                  <a:gd name="T68" fmla="*/ 683 w 738"/>
                  <a:gd name="T69" fmla="*/ 825 h 891"/>
                  <a:gd name="T70" fmla="*/ 688 w 738"/>
                  <a:gd name="T71" fmla="*/ 809 h 891"/>
                  <a:gd name="T72" fmla="*/ 690 w 738"/>
                  <a:gd name="T73" fmla="*/ 259 h 891"/>
                  <a:gd name="T74" fmla="*/ 478 w 738"/>
                  <a:gd name="T75" fmla="*/ 259 h 891"/>
                  <a:gd name="T76" fmla="*/ 478 w 738"/>
                  <a:gd name="T77" fmla="*/ 50 h 891"/>
                  <a:gd name="T78" fmla="*/ 469 w 738"/>
                  <a:gd name="T79" fmla="*/ 48 h 891"/>
                  <a:gd name="T80" fmla="*/ 82 w 738"/>
                  <a:gd name="T81" fmla="*/ 50 h 891"/>
                  <a:gd name="T82" fmla="*/ 66 w 738"/>
                  <a:gd name="T83" fmla="*/ 55 h 891"/>
                  <a:gd name="T84" fmla="*/ 55 w 738"/>
                  <a:gd name="T85" fmla="*/ 68 h 891"/>
                  <a:gd name="T86" fmla="*/ 48 w 738"/>
                  <a:gd name="T87" fmla="*/ 82 h 891"/>
                  <a:gd name="T88" fmla="*/ 48 w 738"/>
                  <a:gd name="T89" fmla="*/ 431 h 891"/>
                  <a:gd name="T90" fmla="*/ 0 w 738"/>
                  <a:gd name="T91" fmla="*/ 387 h 891"/>
                  <a:gd name="T92" fmla="*/ 2 w 738"/>
                  <a:gd name="T93" fmla="*/ 73 h 891"/>
                  <a:gd name="T94" fmla="*/ 15 w 738"/>
                  <a:gd name="T95" fmla="*/ 40 h 891"/>
                  <a:gd name="T96" fmla="*/ 40 w 738"/>
                  <a:gd name="T97" fmla="*/ 17 h 891"/>
                  <a:gd name="T98" fmla="*/ 71 w 738"/>
                  <a:gd name="T99" fmla="*/ 2 h 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38" h="891">
                    <a:moveTo>
                      <a:pt x="336" y="716"/>
                    </a:moveTo>
                    <a:lnTo>
                      <a:pt x="619" y="716"/>
                    </a:lnTo>
                    <a:lnTo>
                      <a:pt x="619" y="763"/>
                    </a:lnTo>
                    <a:lnTo>
                      <a:pt x="336" y="763"/>
                    </a:lnTo>
                    <a:lnTo>
                      <a:pt x="336" y="716"/>
                    </a:lnTo>
                    <a:close/>
                    <a:moveTo>
                      <a:pt x="336" y="608"/>
                    </a:moveTo>
                    <a:lnTo>
                      <a:pt x="619" y="608"/>
                    </a:lnTo>
                    <a:lnTo>
                      <a:pt x="619" y="656"/>
                    </a:lnTo>
                    <a:lnTo>
                      <a:pt x="336" y="656"/>
                    </a:lnTo>
                    <a:lnTo>
                      <a:pt x="336" y="608"/>
                    </a:lnTo>
                    <a:close/>
                    <a:moveTo>
                      <a:pt x="336" y="499"/>
                    </a:moveTo>
                    <a:lnTo>
                      <a:pt x="619" y="499"/>
                    </a:lnTo>
                    <a:lnTo>
                      <a:pt x="619" y="546"/>
                    </a:lnTo>
                    <a:lnTo>
                      <a:pt x="336" y="546"/>
                    </a:lnTo>
                    <a:lnTo>
                      <a:pt x="336" y="499"/>
                    </a:lnTo>
                    <a:close/>
                    <a:moveTo>
                      <a:pt x="336" y="389"/>
                    </a:moveTo>
                    <a:lnTo>
                      <a:pt x="619" y="389"/>
                    </a:lnTo>
                    <a:lnTo>
                      <a:pt x="619" y="437"/>
                    </a:lnTo>
                    <a:lnTo>
                      <a:pt x="336" y="437"/>
                    </a:lnTo>
                    <a:lnTo>
                      <a:pt x="336" y="389"/>
                    </a:lnTo>
                    <a:close/>
                    <a:moveTo>
                      <a:pt x="126" y="210"/>
                    </a:moveTo>
                    <a:lnTo>
                      <a:pt x="409" y="210"/>
                    </a:lnTo>
                    <a:lnTo>
                      <a:pt x="409" y="259"/>
                    </a:lnTo>
                    <a:lnTo>
                      <a:pt x="126" y="259"/>
                    </a:lnTo>
                    <a:lnTo>
                      <a:pt x="126" y="210"/>
                    </a:lnTo>
                    <a:close/>
                    <a:moveTo>
                      <a:pt x="126" y="115"/>
                    </a:moveTo>
                    <a:lnTo>
                      <a:pt x="409" y="115"/>
                    </a:lnTo>
                    <a:lnTo>
                      <a:pt x="409" y="163"/>
                    </a:lnTo>
                    <a:lnTo>
                      <a:pt x="126" y="163"/>
                    </a:lnTo>
                    <a:lnTo>
                      <a:pt x="126" y="115"/>
                    </a:lnTo>
                    <a:close/>
                    <a:moveTo>
                      <a:pt x="90" y="0"/>
                    </a:moveTo>
                    <a:lnTo>
                      <a:pt x="469" y="0"/>
                    </a:lnTo>
                    <a:lnTo>
                      <a:pt x="482" y="2"/>
                    </a:lnTo>
                    <a:lnTo>
                      <a:pt x="497" y="6"/>
                    </a:lnTo>
                    <a:lnTo>
                      <a:pt x="513" y="13"/>
                    </a:lnTo>
                    <a:lnTo>
                      <a:pt x="530" y="22"/>
                    </a:lnTo>
                    <a:lnTo>
                      <a:pt x="546" y="31"/>
                    </a:lnTo>
                    <a:lnTo>
                      <a:pt x="564" y="44"/>
                    </a:lnTo>
                    <a:lnTo>
                      <a:pt x="581" y="57"/>
                    </a:lnTo>
                    <a:lnTo>
                      <a:pt x="599" y="71"/>
                    </a:lnTo>
                    <a:lnTo>
                      <a:pt x="625" y="95"/>
                    </a:lnTo>
                    <a:lnTo>
                      <a:pt x="650" y="121"/>
                    </a:lnTo>
                    <a:lnTo>
                      <a:pt x="674" y="146"/>
                    </a:lnTo>
                    <a:lnTo>
                      <a:pt x="694" y="170"/>
                    </a:lnTo>
                    <a:lnTo>
                      <a:pt x="712" y="192"/>
                    </a:lnTo>
                    <a:lnTo>
                      <a:pt x="725" y="210"/>
                    </a:lnTo>
                    <a:lnTo>
                      <a:pt x="734" y="225"/>
                    </a:lnTo>
                    <a:lnTo>
                      <a:pt x="738" y="234"/>
                    </a:lnTo>
                    <a:lnTo>
                      <a:pt x="738" y="802"/>
                    </a:lnTo>
                    <a:lnTo>
                      <a:pt x="736" y="818"/>
                    </a:lnTo>
                    <a:lnTo>
                      <a:pt x="730" y="836"/>
                    </a:lnTo>
                    <a:lnTo>
                      <a:pt x="721" y="851"/>
                    </a:lnTo>
                    <a:lnTo>
                      <a:pt x="710" y="864"/>
                    </a:lnTo>
                    <a:lnTo>
                      <a:pt x="710" y="864"/>
                    </a:lnTo>
                    <a:lnTo>
                      <a:pt x="698" y="875"/>
                    </a:lnTo>
                    <a:lnTo>
                      <a:pt x="681" y="884"/>
                    </a:lnTo>
                    <a:lnTo>
                      <a:pt x="665" y="889"/>
                    </a:lnTo>
                    <a:lnTo>
                      <a:pt x="646" y="891"/>
                    </a:lnTo>
                    <a:lnTo>
                      <a:pt x="398" y="891"/>
                    </a:lnTo>
                    <a:lnTo>
                      <a:pt x="402" y="880"/>
                    </a:lnTo>
                    <a:lnTo>
                      <a:pt x="405" y="867"/>
                    </a:lnTo>
                    <a:lnTo>
                      <a:pt x="407" y="855"/>
                    </a:lnTo>
                    <a:lnTo>
                      <a:pt x="405" y="844"/>
                    </a:lnTo>
                    <a:lnTo>
                      <a:pt x="646" y="844"/>
                    </a:lnTo>
                    <a:lnTo>
                      <a:pt x="656" y="842"/>
                    </a:lnTo>
                    <a:lnTo>
                      <a:pt x="663" y="840"/>
                    </a:lnTo>
                    <a:lnTo>
                      <a:pt x="670" y="836"/>
                    </a:lnTo>
                    <a:lnTo>
                      <a:pt x="677" y="831"/>
                    </a:lnTo>
                    <a:lnTo>
                      <a:pt x="677" y="831"/>
                    </a:lnTo>
                    <a:lnTo>
                      <a:pt x="683" y="825"/>
                    </a:lnTo>
                    <a:lnTo>
                      <a:pt x="687" y="818"/>
                    </a:lnTo>
                    <a:lnTo>
                      <a:pt x="688" y="809"/>
                    </a:lnTo>
                    <a:lnTo>
                      <a:pt x="690" y="802"/>
                    </a:lnTo>
                    <a:lnTo>
                      <a:pt x="690" y="259"/>
                    </a:lnTo>
                    <a:lnTo>
                      <a:pt x="502" y="259"/>
                    </a:lnTo>
                    <a:lnTo>
                      <a:pt x="478" y="259"/>
                    </a:lnTo>
                    <a:lnTo>
                      <a:pt x="478" y="234"/>
                    </a:lnTo>
                    <a:lnTo>
                      <a:pt x="478" y="50"/>
                    </a:lnTo>
                    <a:lnTo>
                      <a:pt x="473" y="50"/>
                    </a:lnTo>
                    <a:lnTo>
                      <a:pt x="469" y="48"/>
                    </a:lnTo>
                    <a:lnTo>
                      <a:pt x="90" y="48"/>
                    </a:lnTo>
                    <a:lnTo>
                      <a:pt x="82" y="50"/>
                    </a:lnTo>
                    <a:lnTo>
                      <a:pt x="73" y="51"/>
                    </a:lnTo>
                    <a:lnTo>
                      <a:pt x="66" y="55"/>
                    </a:lnTo>
                    <a:lnTo>
                      <a:pt x="60" y="60"/>
                    </a:lnTo>
                    <a:lnTo>
                      <a:pt x="55" y="68"/>
                    </a:lnTo>
                    <a:lnTo>
                      <a:pt x="51" y="75"/>
                    </a:lnTo>
                    <a:lnTo>
                      <a:pt x="48" y="82"/>
                    </a:lnTo>
                    <a:lnTo>
                      <a:pt x="48" y="92"/>
                    </a:lnTo>
                    <a:lnTo>
                      <a:pt x="48" y="431"/>
                    </a:lnTo>
                    <a:lnTo>
                      <a:pt x="24" y="409"/>
                    </a:lnTo>
                    <a:lnTo>
                      <a:pt x="0" y="387"/>
                    </a:lnTo>
                    <a:lnTo>
                      <a:pt x="0" y="92"/>
                    </a:lnTo>
                    <a:lnTo>
                      <a:pt x="2" y="73"/>
                    </a:lnTo>
                    <a:lnTo>
                      <a:pt x="8" y="57"/>
                    </a:lnTo>
                    <a:lnTo>
                      <a:pt x="15" y="40"/>
                    </a:lnTo>
                    <a:lnTo>
                      <a:pt x="26" y="28"/>
                    </a:lnTo>
                    <a:lnTo>
                      <a:pt x="40" y="17"/>
                    </a:lnTo>
                    <a:lnTo>
                      <a:pt x="55" y="8"/>
                    </a:lnTo>
                    <a:lnTo>
                      <a:pt x="71" y="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19" name="Freeform 838"/>
              <p:cNvSpPr>
                <a:spLocks/>
              </p:cNvSpPr>
              <p:nvPr/>
            </p:nvSpPr>
            <p:spPr bwMode="auto">
              <a:xfrm>
                <a:off x="1530350" y="5492750"/>
                <a:ext cx="165100" cy="152400"/>
              </a:xfrm>
              <a:custGeom>
                <a:avLst/>
                <a:gdLst>
                  <a:gd name="T0" fmla="*/ 90 w 208"/>
                  <a:gd name="T1" fmla="*/ 192 h 192"/>
                  <a:gd name="T2" fmla="*/ 208 w 208"/>
                  <a:gd name="T3" fmla="*/ 192 h 192"/>
                  <a:gd name="T4" fmla="*/ 150 w 208"/>
                  <a:gd name="T5" fmla="*/ 145 h 192"/>
                  <a:gd name="T6" fmla="*/ 90 w 208"/>
                  <a:gd name="T7" fmla="*/ 145 h 192"/>
                  <a:gd name="T8" fmla="*/ 82 w 208"/>
                  <a:gd name="T9" fmla="*/ 143 h 192"/>
                  <a:gd name="T10" fmla="*/ 73 w 208"/>
                  <a:gd name="T11" fmla="*/ 141 h 192"/>
                  <a:gd name="T12" fmla="*/ 66 w 208"/>
                  <a:gd name="T13" fmla="*/ 137 h 192"/>
                  <a:gd name="T14" fmla="*/ 60 w 208"/>
                  <a:gd name="T15" fmla="*/ 132 h 192"/>
                  <a:gd name="T16" fmla="*/ 55 w 208"/>
                  <a:gd name="T17" fmla="*/ 126 h 192"/>
                  <a:gd name="T18" fmla="*/ 51 w 208"/>
                  <a:gd name="T19" fmla="*/ 119 h 192"/>
                  <a:gd name="T20" fmla="*/ 48 w 208"/>
                  <a:gd name="T21" fmla="*/ 110 h 192"/>
                  <a:gd name="T22" fmla="*/ 48 w 208"/>
                  <a:gd name="T23" fmla="*/ 103 h 192"/>
                  <a:gd name="T24" fmla="*/ 48 w 208"/>
                  <a:gd name="T25" fmla="*/ 48 h 192"/>
                  <a:gd name="T26" fmla="*/ 24 w 208"/>
                  <a:gd name="T27" fmla="*/ 24 h 192"/>
                  <a:gd name="T28" fmla="*/ 0 w 208"/>
                  <a:gd name="T29" fmla="*/ 0 h 192"/>
                  <a:gd name="T30" fmla="*/ 0 w 208"/>
                  <a:gd name="T31" fmla="*/ 103 h 192"/>
                  <a:gd name="T32" fmla="*/ 2 w 208"/>
                  <a:gd name="T33" fmla="*/ 119 h 192"/>
                  <a:gd name="T34" fmla="*/ 8 w 208"/>
                  <a:gd name="T35" fmla="*/ 137 h 192"/>
                  <a:gd name="T36" fmla="*/ 15 w 208"/>
                  <a:gd name="T37" fmla="*/ 152 h 192"/>
                  <a:gd name="T38" fmla="*/ 26 w 208"/>
                  <a:gd name="T39" fmla="*/ 165 h 192"/>
                  <a:gd name="T40" fmla="*/ 40 w 208"/>
                  <a:gd name="T41" fmla="*/ 176 h 192"/>
                  <a:gd name="T42" fmla="*/ 55 w 208"/>
                  <a:gd name="T43" fmla="*/ 185 h 192"/>
                  <a:gd name="T44" fmla="*/ 71 w 208"/>
                  <a:gd name="T45" fmla="*/ 190 h 192"/>
                  <a:gd name="T46" fmla="*/ 90 w 208"/>
                  <a:gd name="T47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8" h="192">
                    <a:moveTo>
                      <a:pt x="90" y="192"/>
                    </a:moveTo>
                    <a:lnTo>
                      <a:pt x="208" y="192"/>
                    </a:lnTo>
                    <a:lnTo>
                      <a:pt x="150" y="145"/>
                    </a:lnTo>
                    <a:lnTo>
                      <a:pt x="90" y="145"/>
                    </a:lnTo>
                    <a:lnTo>
                      <a:pt x="82" y="143"/>
                    </a:lnTo>
                    <a:lnTo>
                      <a:pt x="73" y="141"/>
                    </a:lnTo>
                    <a:lnTo>
                      <a:pt x="66" y="137"/>
                    </a:lnTo>
                    <a:lnTo>
                      <a:pt x="60" y="132"/>
                    </a:lnTo>
                    <a:lnTo>
                      <a:pt x="55" y="126"/>
                    </a:lnTo>
                    <a:lnTo>
                      <a:pt x="51" y="119"/>
                    </a:lnTo>
                    <a:lnTo>
                      <a:pt x="48" y="110"/>
                    </a:lnTo>
                    <a:lnTo>
                      <a:pt x="48" y="103"/>
                    </a:lnTo>
                    <a:lnTo>
                      <a:pt x="48" y="48"/>
                    </a:lnTo>
                    <a:lnTo>
                      <a:pt x="24" y="24"/>
                    </a:lnTo>
                    <a:lnTo>
                      <a:pt x="0" y="0"/>
                    </a:lnTo>
                    <a:lnTo>
                      <a:pt x="0" y="103"/>
                    </a:lnTo>
                    <a:lnTo>
                      <a:pt x="2" y="119"/>
                    </a:lnTo>
                    <a:lnTo>
                      <a:pt x="8" y="137"/>
                    </a:lnTo>
                    <a:lnTo>
                      <a:pt x="15" y="152"/>
                    </a:lnTo>
                    <a:lnTo>
                      <a:pt x="26" y="165"/>
                    </a:lnTo>
                    <a:lnTo>
                      <a:pt x="40" y="176"/>
                    </a:lnTo>
                    <a:lnTo>
                      <a:pt x="55" y="185"/>
                    </a:lnTo>
                    <a:lnTo>
                      <a:pt x="71" y="190"/>
                    </a:lnTo>
                    <a:lnTo>
                      <a:pt x="90" y="1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20" name="Freeform 839"/>
              <p:cNvSpPr>
                <a:spLocks noEditPoints="1"/>
              </p:cNvSpPr>
              <p:nvPr/>
            </p:nvSpPr>
            <p:spPr bwMode="auto">
              <a:xfrm>
                <a:off x="1438275" y="5281613"/>
                <a:ext cx="371475" cy="373063"/>
              </a:xfrm>
              <a:custGeom>
                <a:avLst/>
                <a:gdLst>
                  <a:gd name="T0" fmla="*/ 161 w 470"/>
                  <a:gd name="T1" fmla="*/ 75 h 471"/>
                  <a:gd name="T2" fmla="*/ 163 w 470"/>
                  <a:gd name="T3" fmla="*/ 77 h 471"/>
                  <a:gd name="T4" fmla="*/ 165 w 470"/>
                  <a:gd name="T5" fmla="*/ 78 h 471"/>
                  <a:gd name="T6" fmla="*/ 411 w 470"/>
                  <a:gd name="T7" fmla="*/ 327 h 471"/>
                  <a:gd name="T8" fmla="*/ 420 w 470"/>
                  <a:gd name="T9" fmla="*/ 336 h 471"/>
                  <a:gd name="T10" fmla="*/ 428 w 470"/>
                  <a:gd name="T11" fmla="*/ 347 h 471"/>
                  <a:gd name="T12" fmla="*/ 435 w 470"/>
                  <a:gd name="T13" fmla="*/ 361 h 471"/>
                  <a:gd name="T14" fmla="*/ 440 w 470"/>
                  <a:gd name="T15" fmla="*/ 374 h 471"/>
                  <a:gd name="T16" fmla="*/ 446 w 470"/>
                  <a:gd name="T17" fmla="*/ 391 h 471"/>
                  <a:gd name="T18" fmla="*/ 448 w 470"/>
                  <a:gd name="T19" fmla="*/ 405 h 471"/>
                  <a:gd name="T20" fmla="*/ 448 w 470"/>
                  <a:gd name="T21" fmla="*/ 418 h 471"/>
                  <a:gd name="T22" fmla="*/ 444 w 470"/>
                  <a:gd name="T23" fmla="*/ 429 h 471"/>
                  <a:gd name="T24" fmla="*/ 470 w 470"/>
                  <a:gd name="T25" fmla="*/ 454 h 471"/>
                  <a:gd name="T26" fmla="*/ 455 w 470"/>
                  <a:gd name="T27" fmla="*/ 469 h 471"/>
                  <a:gd name="T28" fmla="*/ 455 w 470"/>
                  <a:gd name="T29" fmla="*/ 469 h 471"/>
                  <a:gd name="T30" fmla="*/ 453 w 470"/>
                  <a:gd name="T31" fmla="*/ 471 h 471"/>
                  <a:gd name="T32" fmla="*/ 428 w 470"/>
                  <a:gd name="T33" fmla="*/ 445 h 471"/>
                  <a:gd name="T34" fmla="*/ 417 w 470"/>
                  <a:gd name="T35" fmla="*/ 447 h 471"/>
                  <a:gd name="T36" fmla="*/ 402 w 470"/>
                  <a:gd name="T37" fmla="*/ 447 h 471"/>
                  <a:gd name="T38" fmla="*/ 389 w 470"/>
                  <a:gd name="T39" fmla="*/ 443 h 471"/>
                  <a:gd name="T40" fmla="*/ 375 w 470"/>
                  <a:gd name="T41" fmla="*/ 440 h 471"/>
                  <a:gd name="T42" fmla="*/ 360 w 470"/>
                  <a:gd name="T43" fmla="*/ 433 h 471"/>
                  <a:gd name="T44" fmla="*/ 347 w 470"/>
                  <a:gd name="T45" fmla="*/ 427 h 471"/>
                  <a:gd name="T46" fmla="*/ 336 w 470"/>
                  <a:gd name="T47" fmla="*/ 418 h 471"/>
                  <a:gd name="T48" fmla="*/ 327 w 470"/>
                  <a:gd name="T49" fmla="*/ 411 h 471"/>
                  <a:gd name="T50" fmla="*/ 79 w 470"/>
                  <a:gd name="T51" fmla="*/ 164 h 471"/>
                  <a:gd name="T52" fmla="*/ 77 w 470"/>
                  <a:gd name="T53" fmla="*/ 162 h 471"/>
                  <a:gd name="T54" fmla="*/ 77 w 470"/>
                  <a:gd name="T55" fmla="*/ 161 h 471"/>
                  <a:gd name="T56" fmla="*/ 161 w 470"/>
                  <a:gd name="T57" fmla="*/ 75 h 471"/>
                  <a:gd name="T58" fmla="*/ 19 w 470"/>
                  <a:gd name="T59" fmla="*/ 18 h 471"/>
                  <a:gd name="T60" fmla="*/ 19 w 470"/>
                  <a:gd name="T61" fmla="*/ 18 h 471"/>
                  <a:gd name="T62" fmla="*/ 28 w 470"/>
                  <a:gd name="T63" fmla="*/ 11 h 471"/>
                  <a:gd name="T64" fmla="*/ 39 w 470"/>
                  <a:gd name="T65" fmla="*/ 5 h 471"/>
                  <a:gd name="T66" fmla="*/ 50 w 470"/>
                  <a:gd name="T67" fmla="*/ 2 h 471"/>
                  <a:gd name="T68" fmla="*/ 61 w 470"/>
                  <a:gd name="T69" fmla="*/ 0 h 471"/>
                  <a:gd name="T70" fmla="*/ 73 w 470"/>
                  <a:gd name="T71" fmla="*/ 2 h 471"/>
                  <a:gd name="T72" fmla="*/ 84 w 470"/>
                  <a:gd name="T73" fmla="*/ 5 h 471"/>
                  <a:gd name="T74" fmla="*/ 95 w 470"/>
                  <a:gd name="T75" fmla="*/ 11 h 471"/>
                  <a:gd name="T76" fmla="*/ 104 w 470"/>
                  <a:gd name="T77" fmla="*/ 18 h 471"/>
                  <a:gd name="T78" fmla="*/ 134 w 470"/>
                  <a:gd name="T79" fmla="*/ 47 h 471"/>
                  <a:gd name="T80" fmla="*/ 48 w 470"/>
                  <a:gd name="T81" fmla="*/ 133 h 471"/>
                  <a:gd name="T82" fmla="*/ 19 w 470"/>
                  <a:gd name="T83" fmla="*/ 104 h 471"/>
                  <a:gd name="T84" fmla="*/ 11 w 470"/>
                  <a:gd name="T85" fmla="*/ 93 h 471"/>
                  <a:gd name="T86" fmla="*/ 6 w 470"/>
                  <a:gd name="T87" fmla="*/ 84 h 471"/>
                  <a:gd name="T88" fmla="*/ 2 w 470"/>
                  <a:gd name="T89" fmla="*/ 71 h 471"/>
                  <a:gd name="T90" fmla="*/ 0 w 470"/>
                  <a:gd name="T91" fmla="*/ 60 h 471"/>
                  <a:gd name="T92" fmla="*/ 2 w 470"/>
                  <a:gd name="T93" fmla="*/ 49 h 471"/>
                  <a:gd name="T94" fmla="*/ 6 w 470"/>
                  <a:gd name="T95" fmla="*/ 38 h 471"/>
                  <a:gd name="T96" fmla="*/ 11 w 470"/>
                  <a:gd name="T97" fmla="*/ 27 h 471"/>
                  <a:gd name="T98" fmla="*/ 19 w 470"/>
                  <a:gd name="T99" fmla="*/ 18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70" h="471">
                    <a:moveTo>
                      <a:pt x="161" y="75"/>
                    </a:moveTo>
                    <a:lnTo>
                      <a:pt x="163" y="77"/>
                    </a:lnTo>
                    <a:lnTo>
                      <a:pt x="165" y="78"/>
                    </a:lnTo>
                    <a:lnTo>
                      <a:pt x="411" y="327"/>
                    </a:lnTo>
                    <a:lnTo>
                      <a:pt x="420" y="336"/>
                    </a:lnTo>
                    <a:lnTo>
                      <a:pt x="428" y="347"/>
                    </a:lnTo>
                    <a:lnTo>
                      <a:pt x="435" y="361"/>
                    </a:lnTo>
                    <a:lnTo>
                      <a:pt x="440" y="374"/>
                    </a:lnTo>
                    <a:lnTo>
                      <a:pt x="446" y="391"/>
                    </a:lnTo>
                    <a:lnTo>
                      <a:pt x="448" y="405"/>
                    </a:lnTo>
                    <a:lnTo>
                      <a:pt x="448" y="418"/>
                    </a:lnTo>
                    <a:lnTo>
                      <a:pt x="444" y="429"/>
                    </a:lnTo>
                    <a:lnTo>
                      <a:pt x="470" y="454"/>
                    </a:lnTo>
                    <a:lnTo>
                      <a:pt x="455" y="469"/>
                    </a:lnTo>
                    <a:lnTo>
                      <a:pt x="455" y="469"/>
                    </a:lnTo>
                    <a:lnTo>
                      <a:pt x="453" y="471"/>
                    </a:lnTo>
                    <a:lnTo>
                      <a:pt x="428" y="445"/>
                    </a:lnTo>
                    <a:lnTo>
                      <a:pt x="417" y="447"/>
                    </a:lnTo>
                    <a:lnTo>
                      <a:pt x="402" y="447"/>
                    </a:lnTo>
                    <a:lnTo>
                      <a:pt x="389" y="443"/>
                    </a:lnTo>
                    <a:lnTo>
                      <a:pt x="375" y="440"/>
                    </a:lnTo>
                    <a:lnTo>
                      <a:pt x="360" y="433"/>
                    </a:lnTo>
                    <a:lnTo>
                      <a:pt x="347" y="427"/>
                    </a:lnTo>
                    <a:lnTo>
                      <a:pt x="336" y="418"/>
                    </a:lnTo>
                    <a:lnTo>
                      <a:pt x="327" y="411"/>
                    </a:lnTo>
                    <a:lnTo>
                      <a:pt x="79" y="164"/>
                    </a:lnTo>
                    <a:lnTo>
                      <a:pt x="77" y="162"/>
                    </a:lnTo>
                    <a:lnTo>
                      <a:pt x="77" y="161"/>
                    </a:lnTo>
                    <a:lnTo>
                      <a:pt x="161" y="75"/>
                    </a:lnTo>
                    <a:close/>
                    <a:moveTo>
                      <a:pt x="19" y="18"/>
                    </a:moveTo>
                    <a:lnTo>
                      <a:pt x="19" y="18"/>
                    </a:lnTo>
                    <a:lnTo>
                      <a:pt x="28" y="11"/>
                    </a:lnTo>
                    <a:lnTo>
                      <a:pt x="39" y="5"/>
                    </a:lnTo>
                    <a:lnTo>
                      <a:pt x="50" y="2"/>
                    </a:lnTo>
                    <a:lnTo>
                      <a:pt x="61" y="0"/>
                    </a:lnTo>
                    <a:lnTo>
                      <a:pt x="73" y="2"/>
                    </a:lnTo>
                    <a:lnTo>
                      <a:pt x="84" y="5"/>
                    </a:lnTo>
                    <a:lnTo>
                      <a:pt x="95" y="11"/>
                    </a:lnTo>
                    <a:lnTo>
                      <a:pt x="104" y="18"/>
                    </a:lnTo>
                    <a:lnTo>
                      <a:pt x="134" y="47"/>
                    </a:lnTo>
                    <a:lnTo>
                      <a:pt x="48" y="133"/>
                    </a:lnTo>
                    <a:lnTo>
                      <a:pt x="19" y="104"/>
                    </a:lnTo>
                    <a:lnTo>
                      <a:pt x="11" y="93"/>
                    </a:lnTo>
                    <a:lnTo>
                      <a:pt x="6" y="84"/>
                    </a:lnTo>
                    <a:lnTo>
                      <a:pt x="2" y="71"/>
                    </a:lnTo>
                    <a:lnTo>
                      <a:pt x="0" y="60"/>
                    </a:lnTo>
                    <a:lnTo>
                      <a:pt x="2" y="49"/>
                    </a:lnTo>
                    <a:lnTo>
                      <a:pt x="6" y="38"/>
                    </a:lnTo>
                    <a:lnTo>
                      <a:pt x="11" y="27"/>
                    </a:lnTo>
                    <a:lnTo>
                      <a:pt x="1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" name="Группа 41"/>
          <p:cNvGrpSpPr/>
          <p:nvPr/>
        </p:nvGrpSpPr>
        <p:grpSpPr>
          <a:xfrm>
            <a:off x="1222715" y="8610881"/>
            <a:ext cx="1143000" cy="1141413"/>
            <a:chOff x="1190626" y="10641012"/>
            <a:chExt cx="1143000" cy="114141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190626" y="10641012"/>
              <a:ext cx="1143000" cy="1141413"/>
              <a:chOff x="16898150" y="11817351"/>
              <a:chExt cx="1143000" cy="1141413"/>
            </a:xfrm>
          </p:grpSpPr>
          <p:sp>
            <p:nvSpPr>
              <p:cNvPr id="14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15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Freeform 793"/>
            <p:cNvSpPr>
              <a:spLocks/>
            </p:cNvSpPr>
            <p:nvPr/>
          </p:nvSpPr>
          <p:spPr bwMode="auto">
            <a:xfrm>
              <a:off x="2197101" y="10691813"/>
              <a:ext cx="76200" cy="76200"/>
            </a:xfrm>
            <a:custGeom>
              <a:avLst/>
              <a:gdLst>
                <a:gd name="T0" fmla="*/ 97 w 97"/>
                <a:gd name="T1" fmla="*/ 97 h 97"/>
                <a:gd name="T2" fmla="*/ 0 w 97"/>
                <a:gd name="T3" fmla="*/ 0 h 97"/>
                <a:gd name="T4" fmla="*/ 27 w 97"/>
                <a:gd name="T5" fmla="*/ 22 h 97"/>
                <a:gd name="T6" fmla="*/ 53 w 97"/>
                <a:gd name="T7" fmla="*/ 46 h 97"/>
                <a:gd name="T8" fmla="*/ 75 w 97"/>
                <a:gd name="T9" fmla="*/ 71 h 97"/>
                <a:gd name="T10" fmla="*/ 97 w 97"/>
                <a:gd name="T1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7">
                  <a:moveTo>
                    <a:pt x="97" y="97"/>
                  </a:moveTo>
                  <a:lnTo>
                    <a:pt x="0" y="0"/>
                  </a:lnTo>
                  <a:lnTo>
                    <a:pt x="27" y="22"/>
                  </a:lnTo>
                  <a:lnTo>
                    <a:pt x="53" y="46"/>
                  </a:lnTo>
                  <a:lnTo>
                    <a:pt x="75" y="71"/>
                  </a:lnTo>
                  <a:lnTo>
                    <a:pt x="97" y="97"/>
                  </a:lnTo>
                  <a:close/>
                </a:path>
              </a:pathLst>
            </a:custGeom>
            <a:solidFill>
              <a:srgbClr val="9F14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1423988" y="10872788"/>
              <a:ext cx="708025" cy="593725"/>
              <a:chOff x="1423988" y="10872788"/>
              <a:chExt cx="708025" cy="593725"/>
            </a:xfrm>
          </p:grpSpPr>
          <p:sp>
            <p:nvSpPr>
              <p:cNvPr id="22" name="Freeform 840"/>
              <p:cNvSpPr>
                <a:spLocks/>
              </p:cNvSpPr>
              <p:nvPr/>
            </p:nvSpPr>
            <p:spPr bwMode="auto">
              <a:xfrm>
                <a:off x="1927225" y="10987088"/>
                <a:ext cx="168275" cy="168275"/>
              </a:xfrm>
              <a:custGeom>
                <a:avLst/>
                <a:gdLst>
                  <a:gd name="T0" fmla="*/ 212 w 212"/>
                  <a:gd name="T1" fmla="*/ 116 h 211"/>
                  <a:gd name="T2" fmla="*/ 209 w 212"/>
                  <a:gd name="T3" fmla="*/ 137 h 211"/>
                  <a:gd name="T4" fmla="*/ 199 w 212"/>
                  <a:gd name="T5" fmla="*/ 157 h 211"/>
                  <a:gd name="T6" fmla="*/ 188 w 212"/>
                  <a:gd name="T7" fmla="*/ 173 h 211"/>
                  <a:gd name="T8" fmla="*/ 174 w 212"/>
                  <a:gd name="T9" fmla="*/ 188 h 211"/>
                  <a:gd name="T10" fmla="*/ 157 w 212"/>
                  <a:gd name="T11" fmla="*/ 199 h 211"/>
                  <a:gd name="T12" fmla="*/ 137 w 212"/>
                  <a:gd name="T13" fmla="*/ 208 h 211"/>
                  <a:gd name="T14" fmla="*/ 117 w 212"/>
                  <a:gd name="T15" fmla="*/ 211 h 211"/>
                  <a:gd name="T16" fmla="*/ 95 w 212"/>
                  <a:gd name="T17" fmla="*/ 211 h 211"/>
                  <a:gd name="T18" fmla="*/ 75 w 212"/>
                  <a:gd name="T19" fmla="*/ 208 h 211"/>
                  <a:gd name="T20" fmla="*/ 55 w 212"/>
                  <a:gd name="T21" fmla="*/ 199 h 211"/>
                  <a:gd name="T22" fmla="*/ 39 w 212"/>
                  <a:gd name="T23" fmla="*/ 188 h 211"/>
                  <a:gd name="T24" fmla="*/ 24 w 212"/>
                  <a:gd name="T25" fmla="*/ 173 h 211"/>
                  <a:gd name="T26" fmla="*/ 13 w 212"/>
                  <a:gd name="T27" fmla="*/ 157 h 211"/>
                  <a:gd name="T28" fmla="*/ 6 w 212"/>
                  <a:gd name="T29" fmla="*/ 137 h 211"/>
                  <a:gd name="T30" fmla="*/ 0 w 212"/>
                  <a:gd name="T31" fmla="*/ 116 h 211"/>
                  <a:gd name="T32" fmla="*/ 0 w 212"/>
                  <a:gd name="T33" fmla="*/ 95 h 211"/>
                  <a:gd name="T34" fmla="*/ 6 w 212"/>
                  <a:gd name="T35" fmla="*/ 74 h 211"/>
                  <a:gd name="T36" fmla="*/ 13 w 212"/>
                  <a:gd name="T37" fmla="*/ 54 h 211"/>
                  <a:gd name="T38" fmla="*/ 24 w 212"/>
                  <a:gd name="T39" fmla="*/ 38 h 211"/>
                  <a:gd name="T40" fmla="*/ 39 w 212"/>
                  <a:gd name="T41" fmla="*/ 23 h 211"/>
                  <a:gd name="T42" fmla="*/ 55 w 212"/>
                  <a:gd name="T43" fmla="*/ 12 h 211"/>
                  <a:gd name="T44" fmla="*/ 75 w 212"/>
                  <a:gd name="T45" fmla="*/ 3 h 211"/>
                  <a:gd name="T46" fmla="*/ 95 w 212"/>
                  <a:gd name="T47" fmla="*/ 0 h 211"/>
                  <a:gd name="T48" fmla="*/ 117 w 212"/>
                  <a:gd name="T49" fmla="*/ 0 h 211"/>
                  <a:gd name="T50" fmla="*/ 137 w 212"/>
                  <a:gd name="T51" fmla="*/ 3 h 211"/>
                  <a:gd name="T52" fmla="*/ 157 w 212"/>
                  <a:gd name="T53" fmla="*/ 12 h 211"/>
                  <a:gd name="T54" fmla="*/ 174 w 212"/>
                  <a:gd name="T55" fmla="*/ 23 h 211"/>
                  <a:gd name="T56" fmla="*/ 188 w 212"/>
                  <a:gd name="T57" fmla="*/ 38 h 211"/>
                  <a:gd name="T58" fmla="*/ 199 w 212"/>
                  <a:gd name="T59" fmla="*/ 54 h 211"/>
                  <a:gd name="T60" fmla="*/ 209 w 212"/>
                  <a:gd name="T61" fmla="*/ 74 h 211"/>
                  <a:gd name="T62" fmla="*/ 212 w 212"/>
                  <a:gd name="T63" fmla="*/ 9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1">
                    <a:moveTo>
                      <a:pt x="212" y="105"/>
                    </a:moveTo>
                    <a:lnTo>
                      <a:pt x="212" y="116"/>
                    </a:lnTo>
                    <a:lnTo>
                      <a:pt x="210" y="127"/>
                    </a:lnTo>
                    <a:lnTo>
                      <a:pt x="209" y="137"/>
                    </a:lnTo>
                    <a:lnTo>
                      <a:pt x="205" y="147"/>
                    </a:lnTo>
                    <a:lnTo>
                      <a:pt x="199" y="157"/>
                    </a:lnTo>
                    <a:lnTo>
                      <a:pt x="194" y="166"/>
                    </a:lnTo>
                    <a:lnTo>
                      <a:pt x="188" y="173"/>
                    </a:lnTo>
                    <a:lnTo>
                      <a:pt x="181" y="180"/>
                    </a:lnTo>
                    <a:lnTo>
                      <a:pt x="174" y="188"/>
                    </a:lnTo>
                    <a:lnTo>
                      <a:pt x="167" y="193"/>
                    </a:lnTo>
                    <a:lnTo>
                      <a:pt x="157" y="199"/>
                    </a:lnTo>
                    <a:lnTo>
                      <a:pt x="148" y="204"/>
                    </a:lnTo>
                    <a:lnTo>
                      <a:pt x="137" y="208"/>
                    </a:lnTo>
                    <a:lnTo>
                      <a:pt x="128" y="210"/>
                    </a:lnTo>
                    <a:lnTo>
                      <a:pt x="117" y="211"/>
                    </a:lnTo>
                    <a:lnTo>
                      <a:pt x="106" y="211"/>
                    </a:lnTo>
                    <a:lnTo>
                      <a:pt x="95" y="211"/>
                    </a:lnTo>
                    <a:lnTo>
                      <a:pt x="84" y="210"/>
                    </a:lnTo>
                    <a:lnTo>
                      <a:pt x="75" y="208"/>
                    </a:lnTo>
                    <a:lnTo>
                      <a:pt x="64" y="204"/>
                    </a:lnTo>
                    <a:lnTo>
                      <a:pt x="55" y="199"/>
                    </a:lnTo>
                    <a:lnTo>
                      <a:pt x="48" y="193"/>
                    </a:lnTo>
                    <a:lnTo>
                      <a:pt x="39" y="188"/>
                    </a:lnTo>
                    <a:lnTo>
                      <a:pt x="31" y="180"/>
                    </a:lnTo>
                    <a:lnTo>
                      <a:pt x="24" y="173"/>
                    </a:lnTo>
                    <a:lnTo>
                      <a:pt x="19" y="166"/>
                    </a:lnTo>
                    <a:lnTo>
                      <a:pt x="13" y="157"/>
                    </a:lnTo>
                    <a:lnTo>
                      <a:pt x="8" y="147"/>
                    </a:lnTo>
                    <a:lnTo>
                      <a:pt x="6" y="137"/>
                    </a:lnTo>
                    <a:lnTo>
                      <a:pt x="2" y="127"/>
                    </a:lnTo>
                    <a:lnTo>
                      <a:pt x="0" y="116"/>
                    </a:lnTo>
                    <a:lnTo>
                      <a:pt x="0" y="105"/>
                    </a:lnTo>
                    <a:lnTo>
                      <a:pt x="0" y="95"/>
                    </a:lnTo>
                    <a:lnTo>
                      <a:pt x="2" y="84"/>
                    </a:lnTo>
                    <a:lnTo>
                      <a:pt x="6" y="74"/>
                    </a:lnTo>
                    <a:lnTo>
                      <a:pt x="8" y="64"/>
                    </a:lnTo>
                    <a:lnTo>
                      <a:pt x="13" y="54"/>
                    </a:lnTo>
                    <a:lnTo>
                      <a:pt x="19" y="47"/>
                    </a:lnTo>
                    <a:lnTo>
                      <a:pt x="24" y="38"/>
                    </a:lnTo>
                    <a:lnTo>
                      <a:pt x="31" y="31"/>
                    </a:lnTo>
                    <a:lnTo>
                      <a:pt x="39" y="23"/>
                    </a:lnTo>
                    <a:lnTo>
                      <a:pt x="48" y="18"/>
                    </a:lnTo>
                    <a:lnTo>
                      <a:pt x="55" y="12"/>
                    </a:lnTo>
                    <a:lnTo>
                      <a:pt x="64" y="7"/>
                    </a:lnTo>
                    <a:lnTo>
                      <a:pt x="75" y="3"/>
                    </a:lnTo>
                    <a:lnTo>
                      <a:pt x="84" y="1"/>
                    </a:lnTo>
                    <a:lnTo>
                      <a:pt x="95" y="0"/>
                    </a:lnTo>
                    <a:lnTo>
                      <a:pt x="106" y="0"/>
                    </a:lnTo>
                    <a:lnTo>
                      <a:pt x="117" y="0"/>
                    </a:lnTo>
                    <a:lnTo>
                      <a:pt x="128" y="1"/>
                    </a:lnTo>
                    <a:lnTo>
                      <a:pt x="137" y="3"/>
                    </a:lnTo>
                    <a:lnTo>
                      <a:pt x="148" y="7"/>
                    </a:lnTo>
                    <a:lnTo>
                      <a:pt x="157" y="12"/>
                    </a:lnTo>
                    <a:lnTo>
                      <a:pt x="167" y="18"/>
                    </a:lnTo>
                    <a:lnTo>
                      <a:pt x="174" y="23"/>
                    </a:lnTo>
                    <a:lnTo>
                      <a:pt x="181" y="31"/>
                    </a:lnTo>
                    <a:lnTo>
                      <a:pt x="188" y="38"/>
                    </a:lnTo>
                    <a:lnTo>
                      <a:pt x="194" y="45"/>
                    </a:lnTo>
                    <a:lnTo>
                      <a:pt x="199" y="54"/>
                    </a:lnTo>
                    <a:lnTo>
                      <a:pt x="205" y="64"/>
                    </a:lnTo>
                    <a:lnTo>
                      <a:pt x="209" y="74"/>
                    </a:lnTo>
                    <a:lnTo>
                      <a:pt x="210" y="84"/>
                    </a:lnTo>
                    <a:lnTo>
                      <a:pt x="212" y="95"/>
                    </a:lnTo>
                    <a:lnTo>
                      <a:pt x="212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23" name="Freeform 841"/>
              <p:cNvSpPr>
                <a:spLocks noEditPoints="1"/>
              </p:cNvSpPr>
              <p:nvPr/>
            </p:nvSpPr>
            <p:spPr bwMode="auto">
              <a:xfrm>
                <a:off x="1673225" y="10872788"/>
                <a:ext cx="209550" cy="211138"/>
              </a:xfrm>
              <a:custGeom>
                <a:avLst/>
                <a:gdLst>
                  <a:gd name="T0" fmla="*/ 205 w 265"/>
                  <a:gd name="T1" fmla="*/ 146 h 265"/>
                  <a:gd name="T2" fmla="*/ 194 w 265"/>
                  <a:gd name="T3" fmla="*/ 174 h 265"/>
                  <a:gd name="T4" fmla="*/ 174 w 265"/>
                  <a:gd name="T5" fmla="*/ 192 h 265"/>
                  <a:gd name="T6" fmla="*/ 146 w 265"/>
                  <a:gd name="T7" fmla="*/ 203 h 265"/>
                  <a:gd name="T8" fmla="*/ 117 w 265"/>
                  <a:gd name="T9" fmla="*/ 203 h 265"/>
                  <a:gd name="T10" fmla="*/ 91 w 265"/>
                  <a:gd name="T11" fmla="*/ 192 h 265"/>
                  <a:gd name="T12" fmla="*/ 71 w 265"/>
                  <a:gd name="T13" fmla="*/ 174 h 265"/>
                  <a:gd name="T14" fmla="*/ 60 w 265"/>
                  <a:gd name="T15" fmla="*/ 146 h 265"/>
                  <a:gd name="T16" fmla="*/ 60 w 265"/>
                  <a:gd name="T17" fmla="*/ 117 h 265"/>
                  <a:gd name="T18" fmla="*/ 71 w 265"/>
                  <a:gd name="T19" fmla="*/ 92 h 265"/>
                  <a:gd name="T20" fmla="*/ 91 w 265"/>
                  <a:gd name="T21" fmla="*/ 72 h 265"/>
                  <a:gd name="T22" fmla="*/ 117 w 265"/>
                  <a:gd name="T23" fmla="*/ 61 h 265"/>
                  <a:gd name="T24" fmla="*/ 146 w 265"/>
                  <a:gd name="T25" fmla="*/ 61 h 265"/>
                  <a:gd name="T26" fmla="*/ 174 w 265"/>
                  <a:gd name="T27" fmla="*/ 72 h 265"/>
                  <a:gd name="T28" fmla="*/ 194 w 265"/>
                  <a:gd name="T29" fmla="*/ 92 h 265"/>
                  <a:gd name="T30" fmla="*/ 205 w 265"/>
                  <a:gd name="T31" fmla="*/ 117 h 265"/>
                  <a:gd name="T32" fmla="*/ 265 w 265"/>
                  <a:gd name="T33" fmla="*/ 132 h 265"/>
                  <a:gd name="T34" fmla="*/ 263 w 265"/>
                  <a:gd name="T35" fmla="*/ 106 h 265"/>
                  <a:gd name="T36" fmla="*/ 254 w 265"/>
                  <a:gd name="T37" fmla="*/ 81 h 265"/>
                  <a:gd name="T38" fmla="*/ 243 w 265"/>
                  <a:gd name="T39" fmla="*/ 59 h 265"/>
                  <a:gd name="T40" fmla="*/ 226 w 265"/>
                  <a:gd name="T41" fmla="*/ 39 h 265"/>
                  <a:gd name="T42" fmla="*/ 206 w 265"/>
                  <a:gd name="T43" fmla="*/ 22 h 265"/>
                  <a:gd name="T44" fmla="*/ 184 w 265"/>
                  <a:gd name="T45" fmla="*/ 10 h 265"/>
                  <a:gd name="T46" fmla="*/ 159 w 265"/>
                  <a:gd name="T47" fmla="*/ 2 h 265"/>
                  <a:gd name="T48" fmla="*/ 132 w 265"/>
                  <a:gd name="T49" fmla="*/ 0 h 265"/>
                  <a:gd name="T50" fmla="*/ 106 w 265"/>
                  <a:gd name="T51" fmla="*/ 2 h 265"/>
                  <a:gd name="T52" fmla="*/ 80 w 265"/>
                  <a:gd name="T53" fmla="*/ 10 h 265"/>
                  <a:gd name="T54" fmla="*/ 59 w 265"/>
                  <a:gd name="T55" fmla="*/ 22 h 265"/>
                  <a:gd name="T56" fmla="*/ 38 w 265"/>
                  <a:gd name="T57" fmla="*/ 39 h 265"/>
                  <a:gd name="T58" fmla="*/ 22 w 265"/>
                  <a:gd name="T59" fmla="*/ 59 h 265"/>
                  <a:gd name="T60" fmla="*/ 9 w 265"/>
                  <a:gd name="T61" fmla="*/ 81 h 265"/>
                  <a:gd name="T62" fmla="*/ 2 w 265"/>
                  <a:gd name="T63" fmla="*/ 106 h 265"/>
                  <a:gd name="T64" fmla="*/ 0 w 265"/>
                  <a:gd name="T65" fmla="*/ 132 h 265"/>
                  <a:gd name="T66" fmla="*/ 2 w 265"/>
                  <a:gd name="T67" fmla="*/ 159 h 265"/>
                  <a:gd name="T68" fmla="*/ 9 w 265"/>
                  <a:gd name="T69" fmla="*/ 185 h 265"/>
                  <a:gd name="T70" fmla="*/ 22 w 265"/>
                  <a:gd name="T71" fmla="*/ 207 h 265"/>
                  <a:gd name="T72" fmla="*/ 38 w 265"/>
                  <a:gd name="T73" fmla="*/ 227 h 265"/>
                  <a:gd name="T74" fmla="*/ 59 w 265"/>
                  <a:gd name="T75" fmla="*/ 243 h 265"/>
                  <a:gd name="T76" fmla="*/ 80 w 265"/>
                  <a:gd name="T77" fmla="*/ 254 h 265"/>
                  <a:gd name="T78" fmla="*/ 106 w 265"/>
                  <a:gd name="T79" fmla="*/ 263 h 265"/>
                  <a:gd name="T80" fmla="*/ 132 w 265"/>
                  <a:gd name="T81" fmla="*/ 265 h 265"/>
                  <a:gd name="T82" fmla="*/ 159 w 265"/>
                  <a:gd name="T83" fmla="*/ 263 h 265"/>
                  <a:gd name="T84" fmla="*/ 184 w 265"/>
                  <a:gd name="T85" fmla="*/ 254 h 265"/>
                  <a:gd name="T86" fmla="*/ 206 w 265"/>
                  <a:gd name="T87" fmla="*/ 243 h 265"/>
                  <a:gd name="T88" fmla="*/ 226 w 265"/>
                  <a:gd name="T89" fmla="*/ 227 h 265"/>
                  <a:gd name="T90" fmla="*/ 243 w 265"/>
                  <a:gd name="T91" fmla="*/ 207 h 265"/>
                  <a:gd name="T92" fmla="*/ 254 w 265"/>
                  <a:gd name="T93" fmla="*/ 185 h 265"/>
                  <a:gd name="T94" fmla="*/ 263 w 265"/>
                  <a:gd name="T95" fmla="*/ 159 h 265"/>
                  <a:gd name="T96" fmla="*/ 265 w 265"/>
                  <a:gd name="T97" fmla="*/ 132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5" h="265">
                    <a:moveTo>
                      <a:pt x="205" y="132"/>
                    </a:moveTo>
                    <a:lnTo>
                      <a:pt x="205" y="146"/>
                    </a:lnTo>
                    <a:lnTo>
                      <a:pt x="199" y="161"/>
                    </a:lnTo>
                    <a:lnTo>
                      <a:pt x="194" y="174"/>
                    </a:lnTo>
                    <a:lnTo>
                      <a:pt x="184" y="185"/>
                    </a:lnTo>
                    <a:lnTo>
                      <a:pt x="174" y="192"/>
                    </a:lnTo>
                    <a:lnTo>
                      <a:pt x="161" y="199"/>
                    </a:lnTo>
                    <a:lnTo>
                      <a:pt x="146" y="203"/>
                    </a:lnTo>
                    <a:lnTo>
                      <a:pt x="132" y="205"/>
                    </a:lnTo>
                    <a:lnTo>
                      <a:pt x="117" y="203"/>
                    </a:lnTo>
                    <a:lnTo>
                      <a:pt x="104" y="199"/>
                    </a:lnTo>
                    <a:lnTo>
                      <a:pt x="91" y="192"/>
                    </a:lnTo>
                    <a:lnTo>
                      <a:pt x="80" y="185"/>
                    </a:lnTo>
                    <a:lnTo>
                      <a:pt x="71" y="174"/>
                    </a:lnTo>
                    <a:lnTo>
                      <a:pt x="66" y="161"/>
                    </a:lnTo>
                    <a:lnTo>
                      <a:pt x="60" y="146"/>
                    </a:lnTo>
                    <a:lnTo>
                      <a:pt x="59" y="132"/>
                    </a:lnTo>
                    <a:lnTo>
                      <a:pt x="60" y="117"/>
                    </a:lnTo>
                    <a:lnTo>
                      <a:pt x="66" y="104"/>
                    </a:lnTo>
                    <a:lnTo>
                      <a:pt x="71" y="92"/>
                    </a:lnTo>
                    <a:lnTo>
                      <a:pt x="80" y="81"/>
                    </a:lnTo>
                    <a:lnTo>
                      <a:pt x="91" y="72"/>
                    </a:lnTo>
                    <a:lnTo>
                      <a:pt x="104" y="66"/>
                    </a:lnTo>
                    <a:lnTo>
                      <a:pt x="117" y="61"/>
                    </a:lnTo>
                    <a:lnTo>
                      <a:pt x="132" y="59"/>
                    </a:lnTo>
                    <a:lnTo>
                      <a:pt x="146" y="61"/>
                    </a:lnTo>
                    <a:lnTo>
                      <a:pt x="161" y="66"/>
                    </a:lnTo>
                    <a:lnTo>
                      <a:pt x="174" y="72"/>
                    </a:lnTo>
                    <a:lnTo>
                      <a:pt x="184" y="81"/>
                    </a:lnTo>
                    <a:lnTo>
                      <a:pt x="194" y="92"/>
                    </a:lnTo>
                    <a:lnTo>
                      <a:pt x="199" y="104"/>
                    </a:lnTo>
                    <a:lnTo>
                      <a:pt x="205" y="117"/>
                    </a:lnTo>
                    <a:lnTo>
                      <a:pt x="205" y="132"/>
                    </a:lnTo>
                    <a:close/>
                    <a:moveTo>
                      <a:pt x="265" y="132"/>
                    </a:moveTo>
                    <a:lnTo>
                      <a:pt x="265" y="119"/>
                    </a:lnTo>
                    <a:lnTo>
                      <a:pt x="263" y="106"/>
                    </a:lnTo>
                    <a:lnTo>
                      <a:pt x="259" y="94"/>
                    </a:lnTo>
                    <a:lnTo>
                      <a:pt x="254" y="81"/>
                    </a:lnTo>
                    <a:lnTo>
                      <a:pt x="248" y="70"/>
                    </a:lnTo>
                    <a:lnTo>
                      <a:pt x="243" y="59"/>
                    </a:lnTo>
                    <a:lnTo>
                      <a:pt x="236" y="48"/>
                    </a:lnTo>
                    <a:lnTo>
                      <a:pt x="226" y="39"/>
                    </a:lnTo>
                    <a:lnTo>
                      <a:pt x="217" y="30"/>
                    </a:lnTo>
                    <a:lnTo>
                      <a:pt x="206" y="22"/>
                    </a:lnTo>
                    <a:lnTo>
                      <a:pt x="195" y="15"/>
                    </a:lnTo>
                    <a:lnTo>
                      <a:pt x="184" y="10"/>
                    </a:lnTo>
                    <a:lnTo>
                      <a:pt x="172" y="6"/>
                    </a:lnTo>
                    <a:lnTo>
                      <a:pt x="159" y="2"/>
                    </a:lnTo>
                    <a:lnTo>
                      <a:pt x="146" y="0"/>
                    </a:lnTo>
                    <a:lnTo>
                      <a:pt x="132" y="0"/>
                    </a:lnTo>
                    <a:lnTo>
                      <a:pt x="119" y="0"/>
                    </a:lnTo>
                    <a:lnTo>
                      <a:pt x="106" y="2"/>
                    </a:lnTo>
                    <a:lnTo>
                      <a:pt x="93" y="6"/>
                    </a:lnTo>
                    <a:lnTo>
                      <a:pt x="80" y="10"/>
                    </a:lnTo>
                    <a:lnTo>
                      <a:pt x="69" y="15"/>
                    </a:lnTo>
                    <a:lnTo>
                      <a:pt x="59" y="22"/>
                    </a:lnTo>
                    <a:lnTo>
                      <a:pt x="48" y="30"/>
                    </a:lnTo>
                    <a:lnTo>
                      <a:pt x="38" y="39"/>
                    </a:lnTo>
                    <a:lnTo>
                      <a:pt x="29" y="48"/>
                    </a:lnTo>
                    <a:lnTo>
                      <a:pt x="22" y="59"/>
                    </a:lnTo>
                    <a:lnTo>
                      <a:pt x="15" y="70"/>
                    </a:lnTo>
                    <a:lnTo>
                      <a:pt x="9" y="81"/>
                    </a:lnTo>
                    <a:lnTo>
                      <a:pt x="6" y="94"/>
                    </a:lnTo>
                    <a:lnTo>
                      <a:pt x="2" y="106"/>
                    </a:lnTo>
                    <a:lnTo>
                      <a:pt x="0" y="119"/>
                    </a:lnTo>
                    <a:lnTo>
                      <a:pt x="0" y="132"/>
                    </a:lnTo>
                    <a:lnTo>
                      <a:pt x="0" y="146"/>
                    </a:lnTo>
                    <a:lnTo>
                      <a:pt x="2" y="159"/>
                    </a:lnTo>
                    <a:lnTo>
                      <a:pt x="6" y="172"/>
                    </a:lnTo>
                    <a:lnTo>
                      <a:pt x="9" y="185"/>
                    </a:lnTo>
                    <a:lnTo>
                      <a:pt x="15" y="196"/>
                    </a:lnTo>
                    <a:lnTo>
                      <a:pt x="22" y="207"/>
                    </a:lnTo>
                    <a:lnTo>
                      <a:pt x="29" y="218"/>
                    </a:lnTo>
                    <a:lnTo>
                      <a:pt x="38" y="227"/>
                    </a:lnTo>
                    <a:lnTo>
                      <a:pt x="48" y="236"/>
                    </a:lnTo>
                    <a:lnTo>
                      <a:pt x="59" y="243"/>
                    </a:lnTo>
                    <a:lnTo>
                      <a:pt x="69" y="249"/>
                    </a:lnTo>
                    <a:lnTo>
                      <a:pt x="80" y="254"/>
                    </a:lnTo>
                    <a:lnTo>
                      <a:pt x="93" y="260"/>
                    </a:lnTo>
                    <a:lnTo>
                      <a:pt x="106" y="263"/>
                    </a:lnTo>
                    <a:lnTo>
                      <a:pt x="119" y="265"/>
                    </a:lnTo>
                    <a:lnTo>
                      <a:pt x="132" y="265"/>
                    </a:lnTo>
                    <a:lnTo>
                      <a:pt x="146" y="265"/>
                    </a:lnTo>
                    <a:lnTo>
                      <a:pt x="159" y="263"/>
                    </a:lnTo>
                    <a:lnTo>
                      <a:pt x="172" y="260"/>
                    </a:lnTo>
                    <a:lnTo>
                      <a:pt x="184" y="254"/>
                    </a:lnTo>
                    <a:lnTo>
                      <a:pt x="195" y="249"/>
                    </a:lnTo>
                    <a:lnTo>
                      <a:pt x="206" y="243"/>
                    </a:lnTo>
                    <a:lnTo>
                      <a:pt x="217" y="236"/>
                    </a:lnTo>
                    <a:lnTo>
                      <a:pt x="226" y="227"/>
                    </a:lnTo>
                    <a:lnTo>
                      <a:pt x="236" y="218"/>
                    </a:lnTo>
                    <a:lnTo>
                      <a:pt x="243" y="207"/>
                    </a:lnTo>
                    <a:lnTo>
                      <a:pt x="248" y="196"/>
                    </a:lnTo>
                    <a:lnTo>
                      <a:pt x="254" y="185"/>
                    </a:lnTo>
                    <a:lnTo>
                      <a:pt x="259" y="172"/>
                    </a:lnTo>
                    <a:lnTo>
                      <a:pt x="263" y="159"/>
                    </a:lnTo>
                    <a:lnTo>
                      <a:pt x="265" y="146"/>
                    </a:lnTo>
                    <a:lnTo>
                      <a:pt x="265" y="1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24" name="Freeform 842"/>
              <p:cNvSpPr>
                <a:spLocks/>
              </p:cNvSpPr>
              <p:nvPr/>
            </p:nvSpPr>
            <p:spPr bwMode="auto">
              <a:xfrm>
                <a:off x="1955800" y="11193463"/>
                <a:ext cx="176213" cy="273050"/>
              </a:xfrm>
              <a:custGeom>
                <a:avLst/>
                <a:gdLst>
                  <a:gd name="T0" fmla="*/ 221 w 221"/>
                  <a:gd name="T1" fmla="*/ 71 h 343"/>
                  <a:gd name="T2" fmla="*/ 221 w 221"/>
                  <a:gd name="T3" fmla="*/ 343 h 343"/>
                  <a:gd name="T4" fmla="*/ 0 w 221"/>
                  <a:gd name="T5" fmla="*/ 343 h 343"/>
                  <a:gd name="T6" fmla="*/ 0 w 221"/>
                  <a:gd name="T7" fmla="*/ 0 h 343"/>
                  <a:gd name="T8" fmla="*/ 151 w 221"/>
                  <a:gd name="T9" fmla="*/ 0 h 343"/>
                  <a:gd name="T10" fmla="*/ 166 w 221"/>
                  <a:gd name="T11" fmla="*/ 2 h 343"/>
                  <a:gd name="T12" fmla="*/ 179 w 221"/>
                  <a:gd name="T13" fmla="*/ 5 h 343"/>
                  <a:gd name="T14" fmla="*/ 190 w 221"/>
                  <a:gd name="T15" fmla="*/ 13 h 343"/>
                  <a:gd name="T16" fmla="*/ 201 w 221"/>
                  <a:gd name="T17" fmla="*/ 22 h 343"/>
                  <a:gd name="T18" fmla="*/ 210 w 221"/>
                  <a:gd name="T19" fmla="*/ 31 h 343"/>
                  <a:gd name="T20" fmla="*/ 215 w 221"/>
                  <a:gd name="T21" fmla="*/ 44 h 343"/>
                  <a:gd name="T22" fmla="*/ 221 w 221"/>
                  <a:gd name="T23" fmla="*/ 56 h 343"/>
                  <a:gd name="T24" fmla="*/ 221 w 221"/>
                  <a:gd name="T25" fmla="*/ 71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1" h="343">
                    <a:moveTo>
                      <a:pt x="221" y="71"/>
                    </a:moveTo>
                    <a:lnTo>
                      <a:pt x="221" y="343"/>
                    </a:lnTo>
                    <a:lnTo>
                      <a:pt x="0" y="343"/>
                    </a:lnTo>
                    <a:lnTo>
                      <a:pt x="0" y="0"/>
                    </a:lnTo>
                    <a:lnTo>
                      <a:pt x="151" y="0"/>
                    </a:lnTo>
                    <a:lnTo>
                      <a:pt x="166" y="2"/>
                    </a:lnTo>
                    <a:lnTo>
                      <a:pt x="179" y="5"/>
                    </a:lnTo>
                    <a:lnTo>
                      <a:pt x="190" y="13"/>
                    </a:lnTo>
                    <a:lnTo>
                      <a:pt x="201" y="22"/>
                    </a:lnTo>
                    <a:lnTo>
                      <a:pt x="210" y="31"/>
                    </a:lnTo>
                    <a:lnTo>
                      <a:pt x="215" y="44"/>
                    </a:lnTo>
                    <a:lnTo>
                      <a:pt x="221" y="56"/>
                    </a:lnTo>
                    <a:lnTo>
                      <a:pt x="221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25" name="Freeform 843"/>
              <p:cNvSpPr>
                <a:spLocks/>
              </p:cNvSpPr>
              <p:nvPr/>
            </p:nvSpPr>
            <p:spPr bwMode="auto">
              <a:xfrm>
                <a:off x="1460500" y="10987088"/>
                <a:ext cx="169863" cy="168275"/>
              </a:xfrm>
              <a:custGeom>
                <a:avLst/>
                <a:gdLst>
                  <a:gd name="T0" fmla="*/ 1 w 213"/>
                  <a:gd name="T1" fmla="*/ 116 h 211"/>
                  <a:gd name="T2" fmla="*/ 5 w 213"/>
                  <a:gd name="T3" fmla="*/ 137 h 211"/>
                  <a:gd name="T4" fmla="*/ 12 w 213"/>
                  <a:gd name="T5" fmla="*/ 157 h 211"/>
                  <a:gd name="T6" fmla="*/ 25 w 213"/>
                  <a:gd name="T7" fmla="*/ 173 h 211"/>
                  <a:gd name="T8" fmla="*/ 38 w 213"/>
                  <a:gd name="T9" fmla="*/ 188 h 211"/>
                  <a:gd name="T10" fmla="*/ 56 w 213"/>
                  <a:gd name="T11" fmla="*/ 199 h 211"/>
                  <a:gd name="T12" fmla="*/ 74 w 213"/>
                  <a:gd name="T13" fmla="*/ 208 h 211"/>
                  <a:gd name="T14" fmla="*/ 95 w 213"/>
                  <a:gd name="T15" fmla="*/ 211 h 211"/>
                  <a:gd name="T16" fmla="*/ 116 w 213"/>
                  <a:gd name="T17" fmla="*/ 211 h 211"/>
                  <a:gd name="T18" fmla="*/ 138 w 213"/>
                  <a:gd name="T19" fmla="*/ 208 h 211"/>
                  <a:gd name="T20" fmla="*/ 157 w 213"/>
                  <a:gd name="T21" fmla="*/ 199 h 211"/>
                  <a:gd name="T22" fmla="*/ 173 w 213"/>
                  <a:gd name="T23" fmla="*/ 188 h 211"/>
                  <a:gd name="T24" fmla="*/ 188 w 213"/>
                  <a:gd name="T25" fmla="*/ 173 h 211"/>
                  <a:gd name="T26" fmla="*/ 200 w 213"/>
                  <a:gd name="T27" fmla="*/ 157 h 211"/>
                  <a:gd name="T28" fmla="*/ 208 w 213"/>
                  <a:gd name="T29" fmla="*/ 137 h 211"/>
                  <a:gd name="T30" fmla="*/ 211 w 213"/>
                  <a:gd name="T31" fmla="*/ 116 h 211"/>
                  <a:gd name="T32" fmla="*/ 211 w 213"/>
                  <a:gd name="T33" fmla="*/ 95 h 211"/>
                  <a:gd name="T34" fmla="*/ 208 w 213"/>
                  <a:gd name="T35" fmla="*/ 74 h 211"/>
                  <a:gd name="T36" fmla="*/ 200 w 213"/>
                  <a:gd name="T37" fmla="*/ 54 h 211"/>
                  <a:gd name="T38" fmla="*/ 188 w 213"/>
                  <a:gd name="T39" fmla="*/ 38 h 211"/>
                  <a:gd name="T40" fmla="*/ 173 w 213"/>
                  <a:gd name="T41" fmla="*/ 23 h 211"/>
                  <a:gd name="T42" fmla="*/ 157 w 213"/>
                  <a:gd name="T43" fmla="*/ 12 h 211"/>
                  <a:gd name="T44" fmla="*/ 138 w 213"/>
                  <a:gd name="T45" fmla="*/ 3 h 211"/>
                  <a:gd name="T46" fmla="*/ 116 w 213"/>
                  <a:gd name="T47" fmla="*/ 0 h 211"/>
                  <a:gd name="T48" fmla="*/ 95 w 213"/>
                  <a:gd name="T49" fmla="*/ 0 h 211"/>
                  <a:gd name="T50" fmla="*/ 74 w 213"/>
                  <a:gd name="T51" fmla="*/ 3 h 211"/>
                  <a:gd name="T52" fmla="*/ 56 w 213"/>
                  <a:gd name="T53" fmla="*/ 12 h 211"/>
                  <a:gd name="T54" fmla="*/ 38 w 213"/>
                  <a:gd name="T55" fmla="*/ 23 h 211"/>
                  <a:gd name="T56" fmla="*/ 25 w 213"/>
                  <a:gd name="T57" fmla="*/ 38 h 211"/>
                  <a:gd name="T58" fmla="*/ 12 w 213"/>
                  <a:gd name="T59" fmla="*/ 54 h 211"/>
                  <a:gd name="T60" fmla="*/ 5 w 213"/>
                  <a:gd name="T61" fmla="*/ 74 h 211"/>
                  <a:gd name="T62" fmla="*/ 1 w 213"/>
                  <a:gd name="T63" fmla="*/ 9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3" h="211">
                    <a:moveTo>
                      <a:pt x="0" y="105"/>
                    </a:moveTo>
                    <a:lnTo>
                      <a:pt x="1" y="116"/>
                    </a:lnTo>
                    <a:lnTo>
                      <a:pt x="1" y="127"/>
                    </a:lnTo>
                    <a:lnTo>
                      <a:pt x="5" y="137"/>
                    </a:lnTo>
                    <a:lnTo>
                      <a:pt x="9" y="147"/>
                    </a:lnTo>
                    <a:lnTo>
                      <a:pt x="12" y="157"/>
                    </a:lnTo>
                    <a:lnTo>
                      <a:pt x="18" y="166"/>
                    </a:lnTo>
                    <a:lnTo>
                      <a:pt x="25" y="173"/>
                    </a:lnTo>
                    <a:lnTo>
                      <a:pt x="31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56" y="199"/>
                    </a:lnTo>
                    <a:lnTo>
                      <a:pt x="65" y="204"/>
                    </a:lnTo>
                    <a:lnTo>
                      <a:pt x="74" y="208"/>
                    </a:lnTo>
                    <a:lnTo>
                      <a:pt x="85" y="210"/>
                    </a:lnTo>
                    <a:lnTo>
                      <a:pt x="95" y="211"/>
                    </a:lnTo>
                    <a:lnTo>
                      <a:pt x="105" y="211"/>
                    </a:lnTo>
                    <a:lnTo>
                      <a:pt x="116" y="211"/>
                    </a:lnTo>
                    <a:lnTo>
                      <a:pt x="127" y="210"/>
                    </a:lnTo>
                    <a:lnTo>
                      <a:pt x="138" y="208"/>
                    </a:lnTo>
                    <a:lnTo>
                      <a:pt x="147" y="204"/>
                    </a:lnTo>
                    <a:lnTo>
                      <a:pt x="157" y="199"/>
                    </a:lnTo>
                    <a:lnTo>
                      <a:pt x="166" y="193"/>
                    </a:lnTo>
                    <a:lnTo>
                      <a:pt x="173" y="188"/>
                    </a:lnTo>
                    <a:lnTo>
                      <a:pt x="182" y="180"/>
                    </a:lnTo>
                    <a:lnTo>
                      <a:pt x="188" y="173"/>
                    </a:lnTo>
                    <a:lnTo>
                      <a:pt x="195" y="166"/>
                    </a:lnTo>
                    <a:lnTo>
                      <a:pt x="200" y="157"/>
                    </a:lnTo>
                    <a:lnTo>
                      <a:pt x="204" y="147"/>
                    </a:lnTo>
                    <a:lnTo>
                      <a:pt x="208" y="137"/>
                    </a:lnTo>
                    <a:lnTo>
                      <a:pt x="210" y="127"/>
                    </a:lnTo>
                    <a:lnTo>
                      <a:pt x="211" y="116"/>
                    </a:lnTo>
                    <a:lnTo>
                      <a:pt x="213" y="105"/>
                    </a:lnTo>
                    <a:lnTo>
                      <a:pt x="211" y="95"/>
                    </a:lnTo>
                    <a:lnTo>
                      <a:pt x="210" y="84"/>
                    </a:lnTo>
                    <a:lnTo>
                      <a:pt x="208" y="74"/>
                    </a:lnTo>
                    <a:lnTo>
                      <a:pt x="204" y="64"/>
                    </a:lnTo>
                    <a:lnTo>
                      <a:pt x="200" y="54"/>
                    </a:lnTo>
                    <a:lnTo>
                      <a:pt x="195" y="47"/>
                    </a:lnTo>
                    <a:lnTo>
                      <a:pt x="188" y="38"/>
                    </a:lnTo>
                    <a:lnTo>
                      <a:pt x="182" y="31"/>
                    </a:lnTo>
                    <a:lnTo>
                      <a:pt x="173" y="23"/>
                    </a:lnTo>
                    <a:lnTo>
                      <a:pt x="166" y="18"/>
                    </a:lnTo>
                    <a:lnTo>
                      <a:pt x="157" y="12"/>
                    </a:lnTo>
                    <a:lnTo>
                      <a:pt x="147" y="7"/>
                    </a:lnTo>
                    <a:lnTo>
                      <a:pt x="138" y="3"/>
                    </a:lnTo>
                    <a:lnTo>
                      <a:pt x="127" y="1"/>
                    </a:lnTo>
                    <a:lnTo>
                      <a:pt x="116" y="0"/>
                    </a:lnTo>
                    <a:lnTo>
                      <a:pt x="105" y="0"/>
                    </a:lnTo>
                    <a:lnTo>
                      <a:pt x="95" y="0"/>
                    </a:lnTo>
                    <a:lnTo>
                      <a:pt x="85" y="1"/>
                    </a:lnTo>
                    <a:lnTo>
                      <a:pt x="74" y="3"/>
                    </a:lnTo>
                    <a:lnTo>
                      <a:pt x="65" y="7"/>
                    </a:lnTo>
                    <a:lnTo>
                      <a:pt x="56" y="12"/>
                    </a:lnTo>
                    <a:lnTo>
                      <a:pt x="47" y="18"/>
                    </a:lnTo>
                    <a:lnTo>
                      <a:pt x="38" y="23"/>
                    </a:lnTo>
                    <a:lnTo>
                      <a:pt x="31" y="31"/>
                    </a:lnTo>
                    <a:lnTo>
                      <a:pt x="25" y="38"/>
                    </a:lnTo>
                    <a:lnTo>
                      <a:pt x="18" y="45"/>
                    </a:lnTo>
                    <a:lnTo>
                      <a:pt x="12" y="54"/>
                    </a:lnTo>
                    <a:lnTo>
                      <a:pt x="9" y="64"/>
                    </a:lnTo>
                    <a:lnTo>
                      <a:pt x="5" y="74"/>
                    </a:lnTo>
                    <a:lnTo>
                      <a:pt x="1" y="84"/>
                    </a:lnTo>
                    <a:lnTo>
                      <a:pt x="1" y="95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26" name="Freeform 844"/>
              <p:cNvSpPr>
                <a:spLocks/>
              </p:cNvSpPr>
              <p:nvPr/>
            </p:nvSpPr>
            <p:spPr bwMode="auto">
              <a:xfrm>
                <a:off x="1423988" y="11193463"/>
                <a:ext cx="177800" cy="273050"/>
              </a:xfrm>
              <a:custGeom>
                <a:avLst/>
                <a:gdLst>
                  <a:gd name="T0" fmla="*/ 0 w 223"/>
                  <a:gd name="T1" fmla="*/ 71 h 343"/>
                  <a:gd name="T2" fmla="*/ 0 w 223"/>
                  <a:gd name="T3" fmla="*/ 343 h 343"/>
                  <a:gd name="T4" fmla="*/ 223 w 223"/>
                  <a:gd name="T5" fmla="*/ 343 h 343"/>
                  <a:gd name="T6" fmla="*/ 223 w 223"/>
                  <a:gd name="T7" fmla="*/ 0 h 343"/>
                  <a:gd name="T8" fmla="*/ 71 w 223"/>
                  <a:gd name="T9" fmla="*/ 0 h 343"/>
                  <a:gd name="T10" fmla="*/ 57 w 223"/>
                  <a:gd name="T11" fmla="*/ 2 h 343"/>
                  <a:gd name="T12" fmla="*/ 44 w 223"/>
                  <a:gd name="T13" fmla="*/ 5 h 343"/>
                  <a:gd name="T14" fmla="*/ 31 w 223"/>
                  <a:gd name="T15" fmla="*/ 13 h 343"/>
                  <a:gd name="T16" fmla="*/ 20 w 223"/>
                  <a:gd name="T17" fmla="*/ 22 h 343"/>
                  <a:gd name="T18" fmla="*/ 13 w 223"/>
                  <a:gd name="T19" fmla="*/ 31 h 343"/>
                  <a:gd name="T20" fmla="*/ 5 w 223"/>
                  <a:gd name="T21" fmla="*/ 44 h 343"/>
                  <a:gd name="T22" fmla="*/ 2 w 223"/>
                  <a:gd name="T23" fmla="*/ 56 h 343"/>
                  <a:gd name="T24" fmla="*/ 0 w 223"/>
                  <a:gd name="T25" fmla="*/ 71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3" h="343">
                    <a:moveTo>
                      <a:pt x="0" y="71"/>
                    </a:moveTo>
                    <a:lnTo>
                      <a:pt x="0" y="343"/>
                    </a:lnTo>
                    <a:lnTo>
                      <a:pt x="223" y="343"/>
                    </a:lnTo>
                    <a:lnTo>
                      <a:pt x="223" y="0"/>
                    </a:lnTo>
                    <a:lnTo>
                      <a:pt x="71" y="0"/>
                    </a:lnTo>
                    <a:lnTo>
                      <a:pt x="57" y="2"/>
                    </a:lnTo>
                    <a:lnTo>
                      <a:pt x="44" y="5"/>
                    </a:lnTo>
                    <a:lnTo>
                      <a:pt x="31" y="13"/>
                    </a:lnTo>
                    <a:lnTo>
                      <a:pt x="20" y="22"/>
                    </a:lnTo>
                    <a:lnTo>
                      <a:pt x="13" y="31"/>
                    </a:lnTo>
                    <a:lnTo>
                      <a:pt x="5" y="44"/>
                    </a:lnTo>
                    <a:lnTo>
                      <a:pt x="2" y="56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27" name="Freeform 845"/>
              <p:cNvSpPr>
                <a:spLocks noEditPoints="1"/>
              </p:cNvSpPr>
              <p:nvPr/>
            </p:nvSpPr>
            <p:spPr bwMode="auto">
              <a:xfrm>
                <a:off x="1641475" y="11118850"/>
                <a:ext cx="271463" cy="347663"/>
              </a:xfrm>
              <a:custGeom>
                <a:avLst/>
                <a:gdLst>
                  <a:gd name="T0" fmla="*/ 255 w 341"/>
                  <a:gd name="T1" fmla="*/ 0 h 436"/>
                  <a:gd name="T2" fmla="*/ 84 w 341"/>
                  <a:gd name="T3" fmla="*/ 0 h 436"/>
                  <a:gd name="T4" fmla="*/ 67 w 341"/>
                  <a:gd name="T5" fmla="*/ 2 h 436"/>
                  <a:gd name="T6" fmla="*/ 51 w 341"/>
                  <a:gd name="T7" fmla="*/ 7 h 436"/>
                  <a:gd name="T8" fmla="*/ 38 w 341"/>
                  <a:gd name="T9" fmla="*/ 14 h 436"/>
                  <a:gd name="T10" fmla="*/ 25 w 341"/>
                  <a:gd name="T11" fmla="*/ 25 h 436"/>
                  <a:gd name="T12" fmla="*/ 14 w 341"/>
                  <a:gd name="T13" fmla="*/ 38 h 436"/>
                  <a:gd name="T14" fmla="*/ 7 w 341"/>
                  <a:gd name="T15" fmla="*/ 53 h 436"/>
                  <a:gd name="T16" fmla="*/ 2 w 341"/>
                  <a:gd name="T17" fmla="*/ 67 h 436"/>
                  <a:gd name="T18" fmla="*/ 0 w 341"/>
                  <a:gd name="T19" fmla="*/ 86 h 436"/>
                  <a:gd name="T20" fmla="*/ 0 w 341"/>
                  <a:gd name="T21" fmla="*/ 436 h 436"/>
                  <a:gd name="T22" fmla="*/ 341 w 341"/>
                  <a:gd name="T23" fmla="*/ 436 h 436"/>
                  <a:gd name="T24" fmla="*/ 341 w 341"/>
                  <a:gd name="T25" fmla="*/ 86 h 436"/>
                  <a:gd name="T26" fmla="*/ 339 w 341"/>
                  <a:gd name="T27" fmla="*/ 67 h 436"/>
                  <a:gd name="T28" fmla="*/ 334 w 341"/>
                  <a:gd name="T29" fmla="*/ 53 h 436"/>
                  <a:gd name="T30" fmla="*/ 327 w 341"/>
                  <a:gd name="T31" fmla="*/ 38 h 436"/>
                  <a:gd name="T32" fmla="*/ 316 w 341"/>
                  <a:gd name="T33" fmla="*/ 25 h 436"/>
                  <a:gd name="T34" fmla="*/ 303 w 341"/>
                  <a:gd name="T35" fmla="*/ 14 h 436"/>
                  <a:gd name="T36" fmla="*/ 288 w 341"/>
                  <a:gd name="T37" fmla="*/ 7 h 436"/>
                  <a:gd name="T38" fmla="*/ 274 w 341"/>
                  <a:gd name="T39" fmla="*/ 2 h 436"/>
                  <a:gd name="T40" fmla="*/ 255 w 341"/>
                  <a:gd name="T41" fmla="*/ 0 h 436"/>
                  <a:gd name="T42" fmla="*/ 281 w 341"/>
                  <a:gd name="T43" fmla="*/ 378 h 436"/>
                  <a:gd name="T44" fmla="*/ 60 w 341"/>
                  <a:gd name="T45" fmla="*/ 378 h 436"/>
                  <a:gd name="T46" fmla="*/ 60 w 341"/>
                  <a:gd name="T47" fmla="*/ 86 h 436"/>
                  <a:gd name="T48" fmla="*/ 60 w 341"/>
                  <a:gd name="T49" fmla="*/ 80 h 436"/>
                  <a:gd name="T50" fmla="*/ 62 w 341"/>
                  <a:gd name="T51" fmla="*/ 75 h 436"/>
                  <a:gd name="T52" fmla="*/ 64 w 341"/>
                  <a:gd name="T53" fmla="*/ 71 h 436"/>
                  <a:gd name="T54" fmla="*/ 67 w 341"/>
                  <a:gd name="T55" fmla="*/ 67 h 436"/>
                  <a:gd name="T56" fmla="*/ 71 w 341"/>
                  <a:gd name="T57" fmla="*/ 64 h 436"/>
                  <a:gd name="T58" fmla="*/ 75 w 341"/>
                  <a:gd name="T59" fmla="*/ 62 h 436"/>
                  <a:gd name="T60" fmla="*/ 80 w 341"/>
                  <a:gd name="T61" fmla="*/ 60 h 436"/>
                  <a:gd name="T62" fmla="*/ 84 w 341"/>
                  <a:gd name="T63" fmla="*/ 60 h 436"/>
                  <a:gd name="T64" fmla="*/ 255 w 341"/>
                  <a:gd name="T65" fmla="*/ 60 h 436"/>
                  <a:gd name="T66" fmla="*/ 261 w 341"/>
                  <a:gd name="T67" fmla="*/ 60 h 436"/>
                  <a:gd name="T68" fmla="*/ 266 w 341"/>
                  <a:gd name="T69" fmla="*/ 62 h 436"/>
                  <a:gd name="T70" fmla="*/ 270 w 341"/>
                  <a:gd name="T71" fmla="*/ 64 h 436"/>
                  <a:gd name="T72" fmla="*/ 274 w 341"/>
                  <a:gd name="T73" fmla="*/ 67 h 436"/>
                  <a:gd name="T74" fmla="*/ 277 w 341"/>
                  <a:gd name="T75" fmla="*/ 71 h 436"/>
                  <a:gd name="T76" fmla="*/ 279 w 341"/>
                  <a:gd name="T77" fmla="*/ 75 h 436"/>
                  <a:gd name="T78" fmla="*/ 281 w 341"/>
                  <a:gd name="T79" fmla="*/ 80 h 436"/>
                  <a:gd name="T80" fmla="*/ 281 w 341"/>
                  <a:gd name="T81" fmla="*/ 86 h 436"/>
                  <a:gd name="T82" fmla="*/ 281 w 341"/>
                  <a:gd name="T83" fmla="*/ 378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1" h="436">
                    <a:moveTo>
                      <a:pt x="255" y="0"/>
                    </a:moveTo>
                    <a:lnTo>
                      <a:pt x="84" y="0"/>
                    </a:lnTo>
                    <a:lnTo>
                      <a:pt x="67" y="2"/>
                    </a:lnTo>
                    <a:lnTo>
                      <a:pt x="51" y="7"/>
                    </a:lnTo>
                    <a:lnTo>
                      <a:pt x="38" y="14"/>
                    </a:lnTo>
                    <a:lnTo>
                      <a:pt x="25" y="25"/>
                    </a:lnTo>
                    <a:lnTo>
                      <a:pt x="14" y="38"/>
                    </a:lnTo>
                    <a:lnTo>
                      <a:pt x="7" y="53"/>
                    </a:lnTo>
                    <a:lnTo>
                      <a:pt x="2" y="67"/>
                    </a:lnTo>
                    <a:lnTo>
                      <a:pt x="0" y="86"/>
                    </a:lnTo>
                    <a:lnTo>
                      <a:pt x="0" y="436"/>
                    </a:lnTo>
                    <a:lnTo>
                      <a:pt x="341" y="436"/>
                    </a:lnTo>
                    <a:lnTo>
                      <a:pt x="341" y="86"/>
                    </a:lnTo>
                    <a:lnTo>
                      <a:pt x="339" y="67"/>
                    </a:lnTo>
                    <a:lnTo>
                      <a:pt x="334" y="53"/>
                    </a:lnTo>
                    <a:lnTo>
                      <a:pt x="327" y="38"/>
                    </a:lnTo>
                    <a:lnTo>
                      <a:pt x="316" y="25"/>
                    </a:lnTo>
                    <a:lnTo>
                      <a:pt x="303" y="14"/>
                    </a:lnTo>
                    <a:lnTo>
                      <a:pt x="288" y="7"/>
                    </a:lnTo>
                    <a:lnTo>
                      <a:pt x="274" y="2"/>
                    </a:lnTo>
                    <a:lnTo>
                      <a:pt x="255" y="0"/>
                    </a:lnTo>
                    <a:close/>
                    <a:moveTo>
                      <a:pt x="281" y="378"/>
                    </a:moveTo>
                    <a:lnTo>
                      <a:pt x="60" y="378"/>
                    </a:lnTo>
                    <a:lnTo>
                      <a:pt x="60" y="86"/>
                    </a:lnTo>
                    <a:lnTo>
                      <a:pt x="60" y="80"/>
                    </a:lnTo>
                    <a:lnTo>
                      <a:pt x="62" y="75"/>
                    </a:lnTo>
                    <a:lnTo>
                      <a:pt x="64" y="71"/>
                    </a:lnTo>
                    <a:lnTo>
                      <a:pt x="67" y="67"/>
                    </a:lnTo>
                    <a:lnTo>
                      <a:pt x="71" y="64"/>
                    </a:lnTo>
                    <a:lnTo>
                      <a:pt x="75" y="62"/>
                    </a:lnTo>
                    <a:lnTo>
                      <a:pt x="80" y="60"/>
                    </a:lnTo>
                    <a:lnTo>
                      <a:pt x="84" y="60"/>
                    </a:lnTo>
                    <a:lnTo>
                      <a:pt x="255" y="60"/>
                    </a:lnTo>
                    <a:lnTo>
                      <a:pt x="261" y="60"/>
                    </a:lnTo>
                    <a:lnTo>
                      <a:pt x="266" y="62"/>
                    </a:lnTo>
                    <a:lnTo>
                      <a:pt x="270" y="64"/>
                    </a:lnTo>
                    <a:lnTo>
                      <a:pt x="274" y="67"/>
                    </a:lnTo>
                    <a:lnTo>
                      <a:pt x="277" y="71"/>
                    </a:lnTo>
                    <a:lnTo>
                      <a:pt x="279" y="75"/>
                    </a:lnTo>
                    <a:lnTo>
                      <a:pt x="281" y="80"/>
                    </a:lnTo>
                    <a:lnTo>
                      <a:pt x="281" y="86"/>
                    </a:lnTo>
                    <a:lnTo>
                      <a:pt x="281" y="3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" name="Группа 39"/>
          <p:cNvGrpSpPr/>
          <p:nvPr/>
        </p:nvGrpSpPr>
        <p:grpSpPr>
          <a:xfrm>
            <a:off x="1190626" y="6720711"/>
            <a:ext cx="1345214" cy="1651001"/>
            <a:chOff x="1213836" y="6334124"/>
            <a:chExt cx="1345214" cy="1651001"/>
          </a:xfrm>
        </p:grpSpPr>
        <p:sp>
          <p:nvSpPr>
            <p:cNvPr id="4" name="Freeform 330"/>
            <p:cNvSpPr>
              <a:spLocks/>
            </p:cNvSpPr>
            <p:nvPr/>
          </p:nvSpPr>
          <p:spPr bwMode="auto">
            <a:xfrm>
              <a:off x="2476500" y="7902575"/>
              <a:ext cx="82550" cy="82550"/>
            </a:xfrm>
            <a:custGeom>
              <a:avLst/>
              <a:gdLst>
                <a:gd name="T0" fmla="*/ 51 w 104"/>
                <a:gd name="T1" fmla="*/ 104 h 104"/>
                <a:gd name="T2" fmla="*/ 62 w 104"/>
                <a:gd name="T3" fmla="*/ 102 h 104"/>
                <a:gd name="T4" fmla="*/ 71 w 104"/>
                <a:gd name="T5" fmla="*/ 101 h 104"/>
                <a:gd name="T6" fmla="*/ 81 w 104"/>
                <a:gd name="T7" fmla="*/ 95 h 104"/>
                <a:gd name="T8" fmla="*/ 88 w 104"/>
                <a:gd name="T9" fmla="*/ 90 h 104"/>
                <a:gd name="T10" fmla="*/ 95 w 104"/>
                <a:gd name="T11" fmla="*/ 80 h 104"/>
                <a:gd name="T12" fmla="*/ 101 w 104"/>
                <a:gd name="T13" fmla="*/ 73 h 104"/>
                <a:gd name="T14" fmla="*/ 102 w 104"/>
                <a:gd name="T15" fmla="*/ 62 h 104"/>
                <a:gd name="T16" fmla="*/ 104 w 104"/>
                <a:gd name="T17" fmla="*/ 53 h 104"/>
                <a:gd name="T18" fmla="*/ 102 w 104"/>
                <a:gd name="T19" fmla="*/ 42 h 104"/>
                <a:gd name="T20" fmla="*/ 101 w 104"/>
                <a:gd name="T21" fmla="*/ 33 h 104"/>
                <a:gd name="T22" fmla="*/ 95 w 104"/>
                <a:gd name="T23" fmla="*/ 24 h 104"/>
                <a:gd name="T24" fmla="*/ 88 w 104"/>
                <a:gd name="T25" fmla="*/ 15 h 104"/>
                <a:gd name="T26" fmla="*/ 81 w 104"/>
                <a:gd name="T27" fmla="*/ 9 h 104"/>
                <a:gd name="T28" fmla="*/ 71 w 104"/>
                <a:gd name="T29" fmla="*/ 4 h 104"/>
                <a:gd name="T30" fmla="*/ 62 w 104"/>
                <a:gd name="T31" fmla="*/ 2 h 104"/>
                <a:gd name="T32" fmla="*/ 51 w 104"/>
                <a:gd name="T33" fmla="*/ 0 h 104"/>
                <a:gd name="T34" fmla="*/ 42 w 104"/>
                <a:gd name="T35" fmla="*/ 2 h 104"/>
                <a:gd name="T36" fmla="*/ 31 w 104"/>
                <a:gd name="T37" fmla="*/ 4 h 104"/>
                <a:gd name="T38" fmla="*/ 22 w 104"/>
                <a:gd name="T39" fmla="*/ 9 h 104"/>
                <a:gd name="T40" fmla="*/ 15 w 104"/>
                <a:gd name="T41" fmla="*/ 15 h 104"/>
                <a:gd name="T42" fmla="*/ 9 w 104"/>
                <a:gd name="T43" fmla="*/ 24 h 104"/>
                <a:gd name="T44" fmla="*/ 4 w 104"/>
                <a:gd name="T45" fmla="*/ 33 h 104"/>
                <a:gd name="T46" fmla="*/ 0 w 104"/>
                <a:gd name="T47" fmla="*/ 42 h 104"/>
                <a:gd name="T48" fmla="*/ 0 w 104"/>
                <a:gd name="T49" fmla="*/ 53 h 104"/>
                <a:gd name="T50" fmla="*/ 0 w 104"/>
                <a:gd name="T51" fmla="*/ 62 h 104"/>
                <a:gd name="T52" fmla="*/ 4 w 104"/>
                <a:gd name="T53" fmla="*/ 73 h 104"/>
                <a:gd name="T54" fmla="*/ 9 w 104"/>
                <a:gd name="T55" fmla="*/ 80 h 104"/>
                <a:gd name="T56" fmla="*/ 15 w 104"/>
                <a:gd name="T57" fmla="*/ 90 h 104"/>
                <a:gd name="T58" fmla="*/ 22 w 104"/>
                <a:gd name="T59" fmla="*/ 95 h 104"/>
                <a:gd name="T60" fmla="*/ 31 w 104"/>
                <a:gd name="T61" fmla="*/ 101 h 104"/>
                <a:gd name="T62" fmla="*/ 42 w 104"/>
                <a:gd name="T63" fmla="*/ 102 h 104"/>
                <a:gd name="T64" fmla="*/ 51 w 104"/>
                <a:gd name="T6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4" h="104">
                  <a:moveTo>
                    <a:pt x="51" y="104"/>
                  </a:moveTo>
                  <a:lnTo>
                    <a:pt x="62" y="102"/>
                  </a:lnTo>
                  <a:lnTo>
                    <a:pt x="71" y="101"/>
                  </a:lnTo>
                  <a:lnTo>
                    <a:pt x="81" y="95"/>
                  </a:lnTo>
                  <a:lnTo>
                    <a:pt x="88" y="90"/>
                  </a:lnTo>
                  <a:lnTo>
                    <a:pt x="95" y="80"/>
                  </a:lnTo>
                  <a:lnTo>
                    <a:pt x="101" y="73"/>
                  </a:lnTo>
                  <a:lnTo>
                    <a:pt x="102" y="62"/>
                  </a:lnTo>
                  <a:lnTo>
                    <a:pt x="104" y="53"/>
                  </a:lnTo>
                  <a:lnTo>
                    <a:pt x="102" y="42"/>
                  </a:lnTo>
                  <a:lnTo>
                    <a:pt x="101" y="33"/>
                  </a:lnTo>
                  <a:lnTo>
                    <a:pt x="95" y="24"/>
                  </a:lnTo>
                  <a:lnTo>
                    <a:pt x="88" y="15"/>
                  </a:lnTo>
                  <a:lnTo>
                    <a:pt x="81" y="9"/>
                  </a:lnTo>
                  <a:lnTo>
                    <a:pt x="71" y="4"/>
                  </a:lnTo>
                  <a:lnTo>
                    <a:pt x="62" y="2"/>
                  </a:lnTo>
                  <a:lnTo>
                    <a:pt x="51" y="0"/>
                  </a:lnTo>
                  <a:lnTo>
                    <a:pt x="42" y="2"/>
                  </a:lnTo>
                  <a:lnTo>
                    <a:pt x="31" y="4"/>
                  </a:lnTo>
                  <a:lnTo>
                    <a:pt x="22" y="9"/>
                  </a:lnTo>
                  <a:lnTo>
                    <a:pt x="15" y="15"/>
                  </a:lnTo>
                  <a:lnTo>
                    <a:pt x="9" y="24"/>
                  </a:lnTo>
                  <a:lnTo>
                    <a:pt x="4" y="33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0" y="62"/>
                  </a:lnTo>
                  <a:lnTo>
                    <a:pt x="4" y="73"/>
                  </a:lnTo>
                  <a:lnTo>
                    <a:pt x="9" y="80"/>
                  </a:lnTo>
                  <a:lnTo>
                    <a:pt x="15" y="90"/>
                  </a:lnTo>
                  <a:lnTo>
                    <a:pt x="22" y="95"/>
                  </a:lnTo>
                  <a:lnTo>
                    <a:pt x="31" y="101"/>
                  </a:lnTo>
                  <a:lnTo>
                    <a:pt x="42" y="102"/>
                  </a:lnTo>
                  <a:lnTo>
                    <a:pt x="51" y="104"/>
                  </a:lnTo>
                  <a:close/>
                </a:path>
              </a:pathLst>
            </a:custGeom>
            <a:solidFill>
              <a:srgbClr val="BB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1213836" y="6334124"/>
              <a:ext cx="1143000" cy="1141413"/>
              <a:chOff x="16898150" y="11817351"/>
              <a:chExt cx="1143000" cy="1141413"/>
            </a:xfrm>
          </p:grpSpPr>
          <p:sp>
            <p:nvSpPr>
              <p:cNvPr id="8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9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  <p:grpSp>
          <p:nvGrpSpPr>
            <p:cNvPr id="28" name="Группа 27"/>
            <p:cNvGrpSpPr/>
            <p:nvPr/>
          </p:nvGrpSpPr>
          <p:grpSpPr>
            <a:xfrm>
              <a:off x="1408113" y="6596063"/>
              <a:ext cx="700088" cy="650875"/>
              <a:chOff x="1408113" y="6596063"/>
              <a:chExt cx="700088" cy="650875"/>
            </a:xfrm>
          </p:grpSpPr>
          <p:sp>
            <p:nvSpPr>
              <p:cNvPr id="29" name="Freeform 888"/>
              <p:cNvSpPr>
                <a:spLocks/>
              </p:cNvSpPr>
              <p:nvPr/>
            </p:nvSpPr>
            <p:spPr bwMode="auto">
              <a:xfrm>
                <a:off x="1408113" y="6596063"/>
                <a:ext cx="700088" cy="650875"/>
              </a:xfrm>
              <a:custGeom>
                <a:avLst/>
                <a:gdLst>
                  <a:gd name="T0" fmla="*/ 477 w 884"/>
                  <a:gd name="T1" fmla="*/ 80 h 819"/>
                  <a:gd name="T2" fmla="*/ 455 w 884"/>
                  <a:gd name="T3" fmla="*/ 71 h 819"/>
                  <a:gd name="T4" fmla="*/ 445 w 884"/>
                  <a:gd name="T5" fmla="*/ 51 h 819"/>
                  <a:gd name="T6" fmla="*/ 447 w 884"/>
                  <a:gd name="T7" fmla="*/ 25 h 819"/>
                  <a:gd name="T8" fmla="*/ 460 w 884"/>
                  <a:gd name="T9" fmla="*/ 7 h 819"/>
                  <a:gd name="T10" fmla="*/ 482 w 884"/>
                  <a:gd name="T11" fmla="*/ 0 h 819"/>
                  <a:gd name="T12" fmla="*/ 504 w 884"/>
                  <a:gd name="T13" fmla="*/ 1 h 819"/>
                  <a:gd name="T14" fmla="*/ 564 w 884"/>
                  <a:gd name="T15" fmla="*/ 11 h 819"/>
                  <a:gd name="T16" fmla="*/ 623 w 884"/>
                  <a:gd name="T17" fmla="*/ 27 h 819"/>
                  <a:gd name="T18" fmla="*/ 675 w 884"/>
                  <a:gd name="T19" fmla="*/ 53 h 819"/>
                  <a:gd name="T20" fmla="*/ 723 w 884"/>
                  <a:gd name="T21" fmla="*/ 85 h 819"/>
                  <a:gd name="T22" fmla="*/ 767 w 884"/>
                  <a:gd name="T23" fmla="*/ 124 h 819"/>
                  <a:gd name="T24" fmla="*/ 827 w 884"/>
                  <a:gd name="T25" fmla="*/ 200 h 819"/>
                  <a:gd name="T26" fmla="*/ 853 w 884"/>
                  <a:gd name="T27" fmla="*/ 253 h 819"/>
                  <a:gd name="T28" fmla="*/ 871 w 884"/>
                  <a:gd name="T29" fmla="*/ 310 h 819"/>
                  <a:gd name="T30" fmla="*/ 882 w 884"/>
                  <a:gd name="T31" fmla="*/ 368 h 819"/>
                  <a:gd name="T32" fmla="*/ 884 w 884"/>
                  <a:gd name="T33" fmla="*/ 430 h 819"/>
                  <a:gd name="T34" fmla="*/ 876 w 884"/>
                  <a:gd name="T35" fmla="*/ 492 h 819"/>
                  <a:gd name="T36" fmla="*/ 860 w 884"/>
                  <a:gd name="T37" fmla="*/ 549 h 819"/>
                  <a:gd name="T38" fmla="*/ 834 w 884"/>
                  <a:gd name="T39" fmla="*/ 604 h 819"/>
                  <a:gd name="T40" fmla="*/ 803 w 884"/>
                  <a:gd name="T41" fmla="*/ 653 h 819"/>
                  <a:gd name="T42" fmla="*/ 765 w 884"/>
                  <a:gd name="T43" fmla="*/ 699 h 819"/>
                  <a:gd name="T44" fmla="*/ 719 w 884"/>
                  <a:gd name="T45" fmla="*/ 737 h 819"/>
                  <a:gd name="T46" fmla="*/ 670 w 884"/>
                  <a:gd name="T47" fmla="*/ 770 h 819"/>
                  <a:gd name="T48" fmla="*/ 615 w 884"/>
                  <a:gd name="T49" fmla="*/ 794 h 819"/>
                  <a:gd name="T50" fmla="*/ 559 w 884"/>
                  <a:gd name="T51" fmla="*/ 810 h 819"/>
                  <a:gd name="T52" fmla="*/ 497 w 884"/>
                  <a:gd name="T53" fmla="*/ 817 h 819"/>
                  <a:gd name="T54" fmla="*/ 436 w 884"/>
                  <a:gd name="T55" fmla="*/ 817 h 819"/>
                  <a:gd name="T56" fmla="*/ 360 w 884"/>
                  <a:gd name="T57" fmla="*/ 803 h 819"/>
                  <a:gd name="T58" fmla="*/ 256 w 884"/>
                  <a:gd name="T59" fmla="*/ 755 h 819"/>
                  <a:gd name="T60" fmla="*/ 170 w 884"/>
                  <a:gd name="T61" fmla="*/ 682 h 819"/>
                  <a:gd name="T62" fmla="*/ 108 w 884"/>
                  <a:gd name="T63" fmla="*/ 587 h 819"/>
                  <a:gd name="T64" fmla="*/ 86 w 884"/>
                  <a:gd name="T65" fmla="*/ 534 h 819"/>
                  <a:gd name="T66" fmla="*/ 73 w 884"/>
                  <a:gd name="T67" fmla="*/ 476 h 819"/>
                  <a:gd name="T68" fmla="*/ 68 w 884"/>
                  <a:gd name="T69" fmla="*/ 434 h 819"/>
                  <a:gd name="T70" fmla="*/ 221 w 884"/>
                  <a:gd name="T71" fmla="*/ 434 h 819"/>
                  <a:gd name="T72" fmla="*/ 152 w 884"/>
                  <a:gd name="T73" fmla="*/ 469 h 819"/>
                  <a:gd name="T74" fmla="*/ 181 w 884"/>
                  <a:gd name="T75" fmla="*/ 558 h 819"/>
                  <a:gd name="T76" fmla="*/ 232 w 884"/>
                  <a:gd name="T77" fmla="*/ 631 h 819"/>
                  <a:gd name="T78" fmla="*/ 301 w 884"/>
                  <a:gd name="T79" fmla="*/ 690 h 819"/>
                  <a:gd name="T80" fmla="*/ 383 w 884"/>
                  <a:gd name="T81" fmla="*/ 726 h 819"/>
                  <a:gd name="T82" fmla="*/ 477 w 884"/>
                  <a:gd name="T83" fmla="*/ 739 h 819"/>
                  <a:gd name="T84" fmla="*/ 575 w 884"/>
                  <a:gd name="T85" fmla="*/ 724 h 819"/>
                  <a:gd name="T86" fmla="*/ 661 w 884"/>
                  <a:gd name="T87" fmla="*/ 682 h 819"/>
                  <a:gd name="T88" fmla="*/ 732 w 884"/>
                  <a:gd name="T89" fmla="*/ 618 h 819"/>
                  <a:gd name="T90" fmla="*/ 781 w 884"/>
                  <a:gd name="T91" fmla="*/ 536 h 819"/>
                  <a:gd name="T92" fmla="*/ 805 w 884"/>
                  <a:gd name="T93" fmla="*/ 441 h 819"/>
                  <a:gd name="T94" fmla="*/ 801 w 884"/>
                  <a:gd name="T95" fmla="*/ 345 h 819"/>
                  <a:gd name="T96" fmla="*/ 770 w 884"/>
                  <a:gd name="T97" fmla="*/ 257 h 819"/>
                  <a:gd name="T98" fmla="*/ 716 w 884"/>
                  <a:gd name="T99" fmla="*/ 182 h 819"/>
                  <a:gd name="T100" fmla="*/ 644 w 884"/>
                  <a:gd name="T101" fmla="*/ 126 h 819"/>
                  <a:gd name="T102" fmla="*/ 557 w 884"/>
                  <a:gd name="T103" fmla="*/ 89 h 819"/>
                  <a:gd name="T104" fmla="*/ 489 w 884"/>
                  <a:gd name="T105" fmla="*/ 80 h 8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84" h="819">
                    <a:moveTo>
                      <a:pt x="489" y="80"/>
                    </a:moveTo>
                    <a:lnTo>
                      <a:pt x="486" y="80"/>
                    </a:lnTo>
                    <a:lnTo>
                      <a:pt x="477" y="80"/>
                    </a:lnTo>
                    <a:lnTo>
                      <a:pt x="467" y="78"/>
                    </a:lnTo>
                    <a:lnTo>
                      <a:pt x="460" y="74"/>
                    </a:lnTo>
                    <a:lnTo>
                      <a:pt x="455" y="71"/>
                    </a:lnTo>
                    <a:lnTo>
                      <a:pt x="451" y="65"/>
                    </a:lnTo>
                    <a:lnTo>
                      <a:pt x="447" y="58"/>
                    </a:lnTo>
                    <a:lnTo>
                      <a:pt x="445" y="51"/>
                    </a:lnTo>
                    <a:lnTo>
                      <a:pt x="444" y="40"/>
                    </a:lnTo>
                    <a:lnTo>
                      <a:pt x="445" y="32"/>
                    </a:lnTo>
                    <a:lnTo>
                      <a:pt x="447" y="25"/>
                    </a:lnTo>
                    <a:lnTo>
                      <a:pt x="449" y="18"/>
                    </a:lnTo>
                    <a:lnTo>
                      <a:pt x="455" y="12"/>
                    </a:lnTo>
                    <a:lnTo>
                      <a:pt x="460" y="7"/>
                    </a:lnTo>
                    <a:lnTo>
                      <a:pt x="466" y="3"/>
                    </a:lnTo>
                    <a:lnTo>
                      <a:pt x="473" y="1"/>
                    </a:lnTo>
                    <a:lnTo>
                      <a:pt x="482" y="0"/>
                    </a:lnTo>
                    <a:lnTo>
                      <a:pt x="482" y="0"/>
                    </a:lnTo>
                    <a:lnTo>
                      <a:pt x="484" y="1"/>
                    </a:lnTo>
                    <a:lnTo>
                      <a:pt x="504" y="1"/>
                    </a:lnTo>
                    <a:lnTo>
                      <a:pt x="526" y="3"/>
                    </a:lnTo>
                    <a:lnTo>
                      <a:pt x="546" y="7"/>
                    </a:lnTo>
                    <a:lnTo>
                      <a:pt x="564" y="11"/>
                    </a:lnTo>
                    <a:lnTo>
                      <a:pt x="584" y="14"/>
                    </a:lnTo>
                    <a:lnTo>
                      <a:pt x="602" y="21"/>
                    </a:lnTo>
                    <a:lnTo>
                      <a:pt x="623" y="27"/>
                    </a:lnTo>
                    <a:lnTo>
                      <a:pt x="641" y="34"/>
                    </a:lnTo>
                    <a:lnTo>
                      <a:pt x="657" y="43"/>
                    </a:lnTo>
                    <a:lnTo>
                      <a:pt x="675" y="53"/>
                    </a:lnTo>
                    <a:lnTo>
                      <a:pt x="692" y="63"/>
                    </a:lnTo>
                    <a:lnTo>
                      <a:pt x="708" y="73"/>
                    </a:lnTo>
                    <a:lnTo>
                      <a:pt x="723" y="85"/>
                    </a:lnTo>
                    <a:lnTo>
                      <a:pt x="739" y="96"/>
                    </a:lnTo>
                    <a:lnTo>
                      <a:pt x="754" y="109"/>
                    </a:lnTo>
                    <a:lnTo>
                      <a:pt x="767" y="124"/>
                    </a:lnTo>
                    <a:lnTo>
                      <a:pt x="792" y="153"/>
                    </a:lnTo>
                    <a:lnTo>
                      <a:pt x="816" y="184"/>
                    </a:lnTo>
                    <a:lnTo>
                      <a:pt x="827" y="200"/>
                    </a:lnTo>
                    <a:lnTo>
                      <a:pt x="836" y="217"/>
                    </a:lnTo>
                    <a:lnTo>
                      <a:pt x="845" y="235"/>
                    </a:lnTo>
                    <a:lnTo>
                      <a:pt x="853" y="253"/>
                    </a:lnTo>
                    <a:lnTo>
                      <a:pt x="860" y="272"/>
                    </a:lnTo>
                    <a:lnTo>
                      <a:pt x="865" y="290"/>
                    </a:lnTo>
                    <a:lnTo>
                      <a:pt x="871" y="310"/>
                    </a:lnTo>
                    <a:lnTo>
                      <a:pt x="876" y="328"/>
                    </a:lnTo>
                    <a:lnTo>
                      <a:pt x="880" y="348"/>
                    </a:lnTo>
                    <a:lnTo>
                      <a:pt x="882" y="368"/>
                    </a:lnTo>
                    <a:lnTo>
                      <a:pt x="884" y="388"/>
                    </a:lnTo>
                    <a:lnTo>
                      <a:pt x="884" y="410"/>
                    </a:lnTo>
                    <a:lnTo>
                      <a:pt x="884" y="430"/>
                    </a:lnTo>
                    <a:lnTo>
                      <a:pt x="882" y="450"/>
                    </a:lnTo>
                    <a:lnTo>
                      <a:pt x="880" y="472"/>
                    </a:lnTo>
                    <a:lnTo>
                      <a:pt x="876" y="492"/>
                    </a:lnTo>
                    <a:lnTo>
                      <a:pt x="871" y="511"/>
                    </a:lnTo>
                    <a:lnTo>
                      <a:pt x="865" y="531"/>
                    </a:lnTo>
                    <a:lnTo>
                      <a:pt x="860" y="549"/>
                    </a:lnTo>
                    <a:lnTo>
                      <a:pt x="853" y="569"/>
                    </a:lnTo>
                    <a:lnTo>
                      <a:pt x="843" y="587"/>
                    </a:lnTo>
                    <a:lnTo>
                      <a:pt x="834" y="604"/>
                    </a:lnTo>
                    <a:lnTo>
                      <a:pt x="825" y="622"/>
                    </a:lnTo>
                    <a:lnTo>
                      <a:pt x="814" y="639"/>
                    </a:lnTo>
                    <a:lnTo>
                      <a:pt x="803" y="653"/>
                    </a:lnTo>
                    <a:lnTo>
                      <a:pt x="790" y="670"/>
                    </a:lnTo>
                    <a:lnTo>
                      <a:pt x="778" y="684"/>
                    </a:lnTo>
                    <a:lnTo>
                      <a:pt x="765" y="699"/>
                    </a:lnTo>
                    <a:lnTo>
                      <a:pt x="750" y="712"/>
                    </a:lnTo>
                    <a:lnTo>
                      <a:pt x="736" y="724"/>
                    </a:lnTo>
                    <a:lnTo>
                      <a:pt x="719" y="737"/>
                    </a:lnTo>
                    <a:lnTo>
                      <a:pt x="705" y="748"/>
                    </a:lnTo>
                    <a:lnTo>
                      <a:pt x="688" y="759"/>
                    </a:lnTo>
                    <a:lnTo>
                      <a:pt x="670" y="770"/>
                    </a:lnTo>
                    <a:lnTo>
                      <a:pt x="654" y="779"/>
                    </a:lnTo>
                    <a:lnTo>
                      <a:pt x="635" y="786"/>
                    </a:lnTo>
                    <a:lnTo>
                      <a:pt x="615" y="794"/>
                    </a:lnTo>
                    <a:lnTo>
                      <a:pt x="597" y="801"/>
                    </a:lnTo>
                    <a:lnTo>
                      <a:pt x="577" y="806"/>
                    </a:lnTo>
                    <a:lnTo>
                      <a:pt x="559" y="810"/>
                    </a:lnTo>
                    <a:lnTo>
                      <a:pt x="539" y="814"/>
                    </a:lnTo>
                    <a:lnTo>
                      <a:pt x="517" y="817"/>
                    </a:lnTo>
                    <a:lnTo>
                      <a:pt x="497" y="817"/>
                    </a:lnTo>
                    <a:lnTo>
                      <a:pt x="477" y="819"/>
                    </a:lnTo>
                    <a:lnTo>
                      <a:pt x="456" y="819"/>
                    </a:lnTo>
                    <a:lnTo>
                      <a:pt x="436" y="817"/>
                    </a:lnTo>
                    <a:lnTo>
                      <a:pt x="416" y="814"/>
                    </a:lnTo>
                    <a:lnTo>
                      <a:pt x="398" y="812"/>
                    </a:lnTo>
                    <a:lnTo>
                      <a:pt x="360" y="803"/>
                    </a:lnTo>
                    <a:lnTo>
                      <a:pt x="323" y="790"/>
                    </a:lnTo>
                    <a:lnTo>
                      <a:pt x="288" y="774"/>
                    </a:lnTo>
                    <a:lnTo>
                      <a:pt x="256" y="755"/>
                    </a:lnTo>
                    <a:lnTo>
                      <a:pt x="225" y="733"/>
                    </a:lnTo>
                    <a:lnTo>
                      <a:pt x="197" y="708"/>
                    </a:lnTo>
                    <a:lnTo>
                      <a:pt x="170" y="682"/>
                    </a:lnTo>
                    <a:lnTo>
                      <a:pt x="146" y="653"/>
                    </a:lnTo>
                    <a:lnTo>
                      <a:pt x="126" y="620"/>
                    </a:lnTo>
                    <a:lnTo>
                      <a:pt x="108" y="587"/>
                    </a:lnTo>
                    <a:lnTo>
                      <a:pt x="99" y="569"/>
                    </a:lnTo>
                    <a:lnTo>
                      <a:pt x="93" y="553"/>
                    </a:lnTo>
                    <a:lnTo>
                      <a:pt x="86" y="534"/>
                    </a:lnTo>
                    <a:lnTo>
                      <a:pt x="80" y="514"/>
                    </a:lnTo>
                    <a:lnTo>
                      <a:pt x="77" y="496"/>
                    </a:lnTo>
                    <a:lnTo>
                      <a:pt x="73" y="476"/>
                    </a:lnTo>
                    <a:lnTo>
                      <a:pt x="69" y="458"/>
                    </a:lnTo>
                    <a:lnTo>
                      <a:pt x="68" y="438"/>
                    </a:lnTo>
                    <a:lnTo>
                      <a:pt x="68" y="434"/>
                    </a:lnTo>
                    <a:lnTo>
                      <a:pt x="0" y="434"/>
                    </a:lnTo>
                    <a:lnTo>
                      <a:pt x="110" y="250"/>
                    </a:lnTo>
                    <a:lnTo>
                      <a:pt x="221" y="434"/>
                    </a:lnTo>
                    <a:lnTo>
                      <a:pt x="148" y="434"/>
                    </a:lnTo>
                    <a:lnTo>
                      <a:pt x="148" y="438"/>
                    </a:lnTo>
                    <a:lnTo>
                      <a:pt x="152" y="469"/>
                    </a:lnTo>
                    <a:lnTo>
                      <a:pt x="159" y="500"/>
                    </a:lnTo>
                    <a:lnTo>
                      <a:pt x="168" y="529"/>
                    </a:lnTo>
                    <a:lnTo>
                      <a:pt x="181" y="558"/>
                    </a:lnTo>
                    <a:lnTo>
                      <a:pt x="195" y="584"/>
                    </a:lnTo>
                    <a:lnTo>
                      <a:pt x="212" y="609"/>
                    </a:lnTo>
                    <a:lnTo>
                      <a:pt x="232" y="631"/>
                    </a:lnTo>
                    <a:lnTo>
                      <a:pt x="254" y="653"/>
                    </a:lnTo>
                    <a:lnTo>
                      <a:pt x="276" y="671"/>
                    </a:lnTo>
                    <a:lnTo>
                      <a:pt x="301" y="690"/>
                    </a:lnTo>
                    <a:lnTo>
                      <a:pt x="327" y="704"/>
                    </a:lnTo>
                    <a:lnTo>
                      <a:pt x="356" y="717"/>
                    </a:lnTo>
                    <a:lnTo>
                      <a:pt x="383" y="726"/>
                    </a:lnTo>
                    <a:lnTo>
                      <a:pt x="414" y="733"/>
                    </a:lnTo>
                    <a:lnTo>
                      <a:pt x="445" y="737"/>
                    </a:lnTo>
                    <a:lnTo>
                      <a:pt x="477" y="739"/>
                    </a:lnTo>
                    <a:lnTo>
                      <a:pt x="511" y="737"/>
                    </a:lnTo>
                    <a:lnTo>
                      <a:pt x="544" y="733"/>
                    </a:lnTo>
                    <a:lnTo>
                      <a:pt x="575" y="724"/>
                    </a:lnTo>
                    <a:lnTo>
                      <a:pt x="606" y="713"/>
                    </a:lnTo>
                    <a:lnTo>
                      <a:pt x="633" y="699"/>
                    </a:lnTo>
                    <a:lnTo>
                      <a:pt x="661" y="682"/>
                    </a:lnTo>
                    <a:lnTo>
                      <a:pt x="686" y="664"/>
                    </a:lnTo>
                    <a:lnTo>
                      <a:pt x="710" y="642"/>
                    </a:lnTo>
                    <a:lnTo>
                      <a:pt x="732" y="618"/>
                    </a:lnTo>
                    <a:lnTo>
                      <a:pt x="750" y="593"/>
                    </a:lnTo>
                    <a:lnTo>
                      <a:pt x="767" y="565"/>
                    </a:lnTo>
                    <a:lnTo>
                      <a:pt x="781" y="536"/>
                    </a:lnTo>
                    <a:lnTo>
                      <a:pt x="792" y="507"/>
                    </a:lnTo>
                    <a:lnTo>
                      <a:pt x="801" y="474"/>
                    </a:lnTo>
                    <a:lnTo>
                      <a:pt x="805" y="441"/>
                    </a:lnTo>
                    <a:lnTo>
                      <a:pt x="807" y="408"/>
                    </a:lnTo>
                    <a:lnTo>
                      <a:pt x="805" y="377"/>
                    </a:lnTo>
                    <a:lnTo>
                      <a:pt x="801" y="345"/>
                    </a:lnTo>
                    <a:lnTo>
                      <a:pt x="794" y="315"/>
                    </a:lnTo>
                    <a:lnTo>
                      <a:pt x="783" y="286"/>
                    </a:lnTo>
                    <a:lnTo>
                      <a:pt x="770" y="257"/>
                    </a:lnTo>
                    <a:lnTo>
                      <a:pt x="754" y="231"/>
                    </a:lnTo>
                    <a:lnTo>
                      <a:pt x="736" y="206"/>
                    </a:lnTo>
                    <a:lnTo>
                      <a:pt x="716" y="182"/>
                    </a:lnTo>
                    <a:lnTo>
                      <a:pt x="694" y="162"/>
                    </a:lnTo>
                    <a:lnTo>
                      <a:pt x="670" y="142"/>
                    </a:lnTo>
                    <a:lnTo>
                      <a:pt x="644" y="126"/>
                    </a:lnTo>
                    <a:lnTo>
                      <a:pt x="617" y="111"/>
                    </a:lnTo>
                    <a:lnTo>
                      <a:pt x="588" y="98"/>
                    </a:lnTo>
                    <a:lnTo>
                      <a:pt x="557" y="89"/>
                    </a:lnTo>
                    <a:lnTo>
                      <a:pt x="526" y="84"/>
                    </a:lnTo>
                    <a:lnTo>
                      <a:pt x="495" y="80"/>
                    </a:lnTo>
                    <a:lnTo>
                      <a:pt x="489" y="80"/>
                    </a:lnTo>
                    <a:lnTo>
                      <a:pt x="489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30" name="Freeform 889"/>
              <p:cNvSpPr>
                <a:spLocks/>
              </p:cNvSpPr>
              <p:nvPr/>
            </p:nvSpPr>
            <p:spPr bwMode="auto">
              <a:xfrm>
                <a:off x="1762125" y="7081838"/>
                <a:ext cx="47625" cy="49213"/>
              </a:xfrm>
              <a:custGeom>
                <a:avLst/>
                <a:gdLst>
                  <a:gd name="T0" fmla="*/ 30 w 61"/>
                  <a:gd name="T1" fmla="*/ 0 h 60"/>
                  <a:gd name="T2" fmla="*/ 37 w 61"/>
                  <a:gd name="T3" fmla="*/ 2 h 60"/>
                  <a:gd name="T4" fmla="*/ 42 w 61"/>
                  <a:gd name="T5" fmla="*/ 2 h 60"/>
                  <a:gd name="T6" fmla="*/ 48 w 61"/>
                  <a:gd name="T7" fmla="*/ 5 h 60"/>
                  <a:gd name="T8" fmla="*/ 51 w 61"/>
                  <a:gd name="T9" fmla="*/ 9 h 60"/>
                  <a:gd name="T10" fmla="*/ 55 w 61"/>
                  <a:gd name="T11" fmla="*/ 13 h 60"/>
                  <a:gd name="T12" fmla="*/ 59 w 61"/>
                  <a:gd name="T13" fmla="*/ 18 h 60"/>
                  <a:gd name="T14" fmla="*/ 61 w 61"/>
                  <a:gd name="T15" fmla="*/ 24 h 60"/>
                  <a:gd name="T16" fmla="*/ 61 w 61"/>
                  <a:gd name="T17" fmla="*/ 31 h 60"/>
                  <a:gd name="T18" fmla="*/ 61 w 61"/>
                  <a:gd name="T19" fmla="*/ 36 h 60"/>
                  <a:gd name="T20" fmla="*/ 59 w 61"/>
                  <a:gd name="T21" fmla="*/ 42 h 60"/>
                  <a:gd name="T22" fmla="*/ 55 w 61"/>
                  <a:gd name="T23" fmla="*/ 47 h 60"/>
                  <a:gd name="T24" fmla="*/ 51 w 61"/>
                  <a:gd name="T25" fmla="*/ 51 h 60"/>
                  <a:gd name="T26" fmla="*/ 48 w 61"/>
                  <a:gd name="T27" fmla="*/ 55 h 60"/>
                  <a:gd name="T28" fmla="*/ 42 w 61"/>
                  <a:gd name="T29" fmla="*/ 58 h 60"/>
                  <a:gd name="T30" fmla="*/ 37 w 61"/>
                  <a:gd name="T31" fmla="*/ 60 h 60"/>
                  <a:gd name="T32" fmla="*/ 30 w 61"/>
                  <a:gd name="T33" fmla="*/ 60 h 60"/>
                  <a:gd name="T34" fmla="*/ 24 w 61"/>
                  <a:gd name="T35" fmla="*/ 60 h 60"/>
                  <a:gd name="T36" fmla="*/ 19 w 61"/>
                  <a:gd name="T37" fmla="*/ 58 h 60"/>
                  <a:gd name="T38" fmla="*/ 13 w 61"/>
                  <a:gd name="T39" fmla="*/ 55 h 60"/>
                  <a:gd name="T40" fmla="*/ 9 w 61"/>
                  <a:gd name="T41" fmla="*/ 51 h 60"/>
                  <a:gd name="T42" fmla="*/ 6 w 61"/>
                  <a:gd name="T43" fmla="*/ 47 h 60"/>
                  <a:gd name="T44" fmla="*/ 2 w 61"/>
                  <a:gd name="T45" fmla="*/ 42 h 60"/>
                  <a:gd name="T46" fmla="*/ 0 w 61"/>
                  <a:gd name="T47" fmla="*/ 36 h 60"/>
                  <a:gd name="T48" fmla="*/ 0 w 61"/>
                  <a:gd name="T49" fmla="*/ 31 h 60"/>
                  <a:gd name="T50" fmla="*/ 0 w 61"/>
                  <a:gd name="T51" fmla="*/ 24 h 60"/>
                  <a:gd name="T52" fmla="*/ 2 w 61"/>
                  <a:gd name="T53" fmla="*/ 18 h 60"/>
                  <a:gd name="T54" fmla="*/ 6 w 61"/>
                  <a:gd name="T55" fmla="*/ 13 h 60"/>
                  <a:gd name="T56" fmla="*/ 9 w 61"/>
                  <a:gd name="T57" fmla="*/ 9 h 60"/>
                  <a:gd name="T58" fmla="*/ 13 w 61"/>
                  <a:gd name="T59" fmla="*/ 5 h 60"/>
                  <a:gd name="T60" fmla="*/ 19 w 61"/>
                  <a:gd name="T61" fmla="*/ 2 h 60"/>
                  <a:gd name="T62" fmla="*/ 24 w 61"/>
                  <a:gd name="T63" fmla="*/ 2 h 60"/>
                  <a:gd name="T64" fmla="*/ 30 w 61"/>
                  <a:gd name="T6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1" h="60">
                    <a:moveTo>
                      <a:pt x="30" y="0"/>
                    </a:moveTo>
                    <a:lnTo>
                      <a:pt x="37" y="2"/>
                    </a:lnTo>
                    <a:lnTo>
                      <a:pt x="42" y="2"/>
                    </a:lnTo>
                    <a:lnTo>
                      <a:pt x="48" y="5"/>
                    </a:lnTo>
                    <a:lnTo>
                      <a:pt x="51" y="9"/>
                    </a:lnTo>
                    <a:lnTo>
                      <a:pt x="55" y="13"/>
                    </a:lnTo>
                    <a:lnTo>
                      <a:pt x="59" y="18"/>
                    </a:lnTo>
                    <a:lnTo>
                      <a:pt x="61" y="24"/>
                    </a:lnTo>
                    <a:lnTo>
                      <a:pt x="61" y="31"/>
                    </a:lnTo>
                    <a:lnTo>
                      <a:pt x="61" y="36"/>
                    </a:lnTo>
                    <a:lnTo>
                      <a:pt x="59" y="42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8" y="55"/>
                    </a:lnTo>
                    <a:lnTo>
                      <a:pt x="42" y="58"/>
                    </a:lnTo>
                    <a:lnTo>
                      <a:pt x="37" y="60"/>
                    </a:lnTo>
                    <a:lnTo>
                      <a:pt x="30" y="60"/>
                    </a:lnTo>
                    <a:lnTo>
                      <a:pt x="24" y="60"/>
                    </a:lnTo>
                    <a:lnTo>
                      <a:pt x="19" y="58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6" y="47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6" y="13"/>
                    </a:lnTo>
                    <a:lnTo>
                      <a:pt x="9" y="9"/>
                    </a:lnTo>
                    <a:lnTo>
                      <a:pt x="13" y="5"/>
                    </a:lnTo>
                    <a:lnTo>
                      <a:pt x="19" y="2"/>
                    </a:lnTo>
                    <a:lnTo>
                      <a:pt x="24" y="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31" name="Freeform 890"/>
              <p:cNvSpPr>
                <a:spLocks/>
              </p:cNvSpPr>
              <p:nvPr/>
            </p:nvSpPr>
            <p:spPr bwMode="auto">
              <a:xfrm>
                <a:off x="1897063" y="6772275"/>
                <a:ext cx="47625" cy="47625"/>
              </a:xfrm>
              <a:custGeom>
                <a:avLst/>
                <a:gdLst>
                  <a:gd name="T0" fmla="*/ 31 w 60"/>
                  <a:gd name="T1" fmla="*/ 0 h 61"/>
                  <a:gd name="T2" fmla="*/ 37 w 60"/>
                  <a:gd name="T3" fmla="*/ 2 h 61"/>
                  <a:gd name="T4" fmla="*/ 42 w 60"/>
                  <a:gd name="T5" fmla="*/ 4 h 61"/>
                  <a:gd name="T6" fmla="*/ 48 w 60"/>
                  <a:gd name="T7" fmla="*/ 6 h 61"/>
                  <a:gd name="T8" fmla="*/ 53 w 60"/>
                  <a:gd name="T9" fmla="*/ 9 h 61"/>
                  <a:gd name="T10" fmla="*/ 57 w 60"/>
                  <a:gd name="T11" fmla="*/ 15 h 61"/>
                  <a:gd name="T12" fmla="*/ 58 w 60"/>
                  <a:gd name="T13" fmla="*/ 19 h 61"/>
                  <a:gd name="T14" fmla="*/ 60 w 60"/>
                  <a:gd name="T15" fmla="*/ 26 h 61"/>
                  <a:gd name="T16" fmla="*/ 60 w 60"/>
                  <a:gd name="T17" fmla="*/ 31 h 61"/>
                  <a:gd name="T18" fmla="*/ 60 w 60"/>
                  <a:gd name="T19" fmla="*/ 37 h 61"/>
                  <a:gd name="T20" fmla="*/ 58 w 60"/>
                  <a:gd name="T21" fmla="*/ 42 h 61"/>
                  <a:gd name="T22" fmla="*/ 57 w 60"/>
                  <a:gd name="T23" fmla="*/ 48 h 61"/>
                  <a:gd name="T24" fmla="*/ 53 w 60"/>
                  <a:gd name="T25" fmla="*/ 53 h 61"/>
                  <a:gd name="T26" fmla="*/ 48 w 60"/>
                  <a:gd name="T27" fmla="*/ 57 h 61"/>
                  <a:gd name="T28" fmla="*/ 42 w 60"/>
                  <a:gd name="T29" fmla="*/ 59 h 61"/>
                  <a:gd name="T30" fmla="*/ 37 w 60"/>
                  <a:gd name="T31" fmla="*/ 61 h 61"/>
                  <a:gd name="T32" fmla="*/ 31 w 60"/>
                  <a:gd name="T33" fmla="*/ 61 h 61"/>
                  <a:gd name="T34" fmla="*/ 26 w 60"/>
                  <a:gd name="T35" fmla="*/ 61 h 61"/>
                  <a:gd name="T36" fmla="*/ 20 w 60"/>
                  <a:gd name="T37" fmla="*/ 59 h 61"/>
                  <a:gd name="T38" fmla="*/ 15 w 60"/>
                  <a:gd name="T39" fmla="*/ 57 h 61"/>
                  <a:gd name="T40" fmla="*/ 9 w 60"/>
                  <a:gd name="T41" fmla="*/ 53 h 61"/>
                  <a:gd name="T42" fmla="*/ 6 w 60"/>
                  <a:gd name="T43" fmla="*/ 48 h 61"/>
                  <a:gd name="T44" fmla="*/ 4 w 60"/>
                  <a:gd name="T45" fmla="*/ 42 h 61"/>
                  <a:gd name="T46" fmla="*/ 2 w 60"/>
                  <a:gd name="T47" fmla="*/ 37 h 61"/>
                  <a:gd name="T48" fmla="*/ 0 w 60"/>
                  <a:gd name="T49" fmla="*/ 31 h 61"/>
                  <a:gd name="T50" fmla="*/ 2 w 60"/>
                  <a:gd name="T51" fmla="*/ 26 h 61"/>
                  <a:gd name="T52" fmla="*/ 4 w 60"/>
                  <a:gd name="T53" fmla="*/ 19 h 61"/>
                  <a:gd name="T54" fmla="*/ 6 w 60"/>
                  <a:gd name="T55" fmla="*/ 15 h 61"/>
                  <a:gd name="T56" fmla="*/ 9 w 60"/>
                  <a:gd name="T57" fmla="*/ 9 h 61"/>
                  <a:gd name="T58" fmla="*/ 15 w 60"/>
                  <a:gd name="T59" fmla="*/ 6 h 61"/>
                  <a:gd name="T60" fmla="*/ 20 w 60"/>
                  <a:gd name="T61" fmla="*/ 4 h 61"/>
                  <a:gd name="T62" fmla="*/ 26 w 60"/>
                  <a:gd name="T63" fmla="*/ 2 h 61"/>
                  <a:gd name="T64" fmla="*/ 31 w 60"/>
                  <a:gd name="T6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61">
                    <a:moveTo>
                      <a:pt x="31" y="0"/>
                    </a:moveTo>
                    <a:lnTo>
                      <a:pt x="37" y="2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9"/>
                    </a:lnTo>
                    <a:lnTo>
                      <a:pt x="57" y="15"/>
                    </a:lnTo>
                    <a:lnTo>
                      <a:pt x="58" y="19"/>
                    </a:lnTo>
                    <a:lnTo>
                      <a:pt x="60" y="26"/>
                    </a:lnTo>
                    <a:lnTo>
                      <a:pt x="60" y="31"/>
                    </a:lnTo>
                    <a:lnTo>
                      <a:pt x="60" y="37"/>
                    </a:lnTo>
                    <a:lnTo>
                      <a:pt x="58" y="42"/>
                    </a:lnTo>
                    <a:lnTo>
                      <a:pt x="57" y="48"/>
                    </a:lnTo>
                    <a:lnTo>
                      <a:pt x="53" y="53"/>
                    </a:lnTo>
                    <a:lnTo>
                      <a:pt x="48" y="57"/>
                    </a:lnTo>
                    <a:lnTo>
                      <a:pt x="42" y="59"/>
                    </a:lnTo>
                    <a:lnTo>
                      <a:pt x="37" y="61"/>
                    </a:lnTo>
                    <a:lnTo>
                      <a:pt x="31" y="61"/>
                    </a:lnTo>
                    <a:lnTo>
                      <a:pt x="26" y="61"/>
                    </a:lnTo>
                    <a:lnTo>
                      <a:pt x="20" y="59"/>
                    </a:lnTo>
                    <a:lnTo>
                      <a:pt x="15" y="57"/>
                    </a:lnTo>
                    <a:lnTo>
                      <a:pt x="9" y="53"/>
                    </a:lnTo>
                    <a:lnTo>
                      <a:pt x="6" y="48"/>
                    </a:lnTo>
                    <a:lnTo>
                      <a:pt x="4" y="42"/>
                    </a:lnTo>
                    <a:lnTo>
                      <a:pt x="2" y="37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4" y="19"/>
                    </a:lnTo>
                    <a:lnTo>
                      <a:pt x="6" y="15"/>
                    </a:lnTo>
                    <a:lnTo>
                      <a:pt x="9" y="9"/>
                    </a:lnTo>
                    <a:lnTo>
                      <a:pt x="15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32" name="Freeform 891"/>
              <p:cNvSpPr>
                <a:spLocks/>
              </p:cNvSpPr>
              <p:nvPr/>
            </p:nvSpPr>
            <p:spPr bwMode="auto">
              <a:xfrm>
                <a:off x="1897063" y="7018338"/>
                <a:ext cx="47625" cy="47625"/>
              </a:xfrm>
              <a:custGeom>
                <a:avLst/>
                <a:gdLst>
                  <a:gd name="T0" fmla="*/ 31 w 60"/>
                  <a:gd name="T1" fmla="*/ 0 h 60"/>
                  <a:gd name="T2" fmla="*/ 37 w 60"/>
                  <a:gd name="T3" fmla="*/ 0 h 60"/>
                  <a:gd name="T4" fmla="*/ 42 w 60"/>
                  <a:gd name="T5" fmla="*/ 1 h 60"/>
                  <a:gd name="T6" fmla="*/ 48 w 60"/>
                  <a:gd name="T7" fmla="*/ 5 h 60"/>
                  <a:gd name="T8" fmla="*/ 53 w 60"/>
                  <a:gd name="T9" fmla="*/ 9 h 60"/>
                  <a:gd name="T10" fmla="*/ 57 w 60"/>
                  <a:gd name="T11" fmla="*/ 12 h 60"/>
                  <a:gd name="T12" fmla="*/ 58 w 60"/>
                  <a:gd name="T13" fmla="*/ 18 h 60"/>
                  <a:gd name="T14" fmla="*/ 60 w 60"/>
                  <a:gd name="T15" fmla="*/ 23 h 60"/>
                  <a:gd name="T16" fmla="*/ 60 w 60"/>
                  <a:gd name="T17" fmla="*/ 29 h 60"/>
                  <a:gd name="T18" fmla="*/ 60 w 60"/>
                  <a:gd name="T19" fmla="*/ 36 h 60"/>
                  <a:gd name="T20" fmla="*/ 58 w 60"/>
                  <a:gd name="T21" fmla="*/ 42 h 60"/>
                  <a:gd name="T22" fmla="*/ 57 w 60"/>
                  <a:gd name="T23" fmla="*/ 47 h 60"/>
                  <a:gd name="T24" fmla="*/ 53 w 60"/>
                  <a:gd name="T25" fmla="*/ 51 h 60"/>
                  <a:gd name="T26" fmla="*/ 48 w 60"/>
                  <a:gd name="T27" fmla="*/ 54 h 60"/>
                  <a:gd name="T28" fmla="*/ 42 w 60"/>
                  <a:gd name="T29" fmla="*/ 58 h 60"/>
                  <a:gd name="T30" fmla="*/ 37 w 60"/>
                  <a:gd name="T31" fmla="*/ 60 h 60"/>
                  <a:gd name="T32" fmla="*/ 31 w 60"/>
                  <a:gd name="T33" fmla="*/ 60 h 60"/>
                  <a:gd name="T34" fmla="*/ 26 w 60"/>
                  <a:gd name="T35" fmla="*/ 60 h 60"/>
                  <a:gd name="T36" fmla="*/ 18 w 60"/>
                  <a:gd name="T37" fmla="*/ 58 h 60"/>
                  <a:gd name="T38" fmla="*/ 15 w 60"/>
                  <a:gd name="T39" fmla="*/ 54 h 60"/>
                  <a:gd name="T40" fmla="*/ 9 w 60"/>
                  <a:gd name="T41" fmla="*/ 51 h 60"/>
                  <a:gd name="T42" fmla="*/ 6 w 60"/>
                  <a:gd name="T43" fmla="*/ 47 h 60"/>
                  <a:gd name="T44" fmla="*/ 4 w 60"/>
                  <a:gd name="T45" fmla="*/ 42 h 60"/>
                  <a:gd name="T46" fmla="*/ 2 w 60"/>
                  <a:gd name="T47" fmla="*/ 36 h 60"/>
                  <a:gd name="T48" fmla="*/ 0 w 60"/>
                  <a:gd name="T49" fmla="*/ 29 h 60"/>
                  <a:gd name="T50" fmla="*/ 2 w 60"/>
                  <a:gd name="T51" fmla="*/ 23 h 60"/>
                  <a:gd name="T52" fmla="*/ 4 w 60"/>
                  <a:gd name="T53" fmla="*/ 18 h 60"/>
                  <a:gd name="T54" fmla="*/ 6 w 60"/>
                  <a:gd name="T55" fmla="*/ 12 h 60"/>
                  <a:gd name="T56" fmla="*/ 9 w 60"/>
                  <a:gd name="T57" fmla="*/ 9 h 60"/>
                  <a:gd name="T58" fmla="*/ 15 w 60"/>
                  <a:gd name="T59" fmla="*/ 5 h 60"/>
                  <a:gd name="T60" fmla="*/ 18 w 60"/>
                  <a:gd name="T61" fmla="*/ 1 h 60"/>
                  <a:gd name="T62" fmla="*/ 26 w 60"/>
                  <a:gd name="T63" fmla="*/ 0 h 60"/>
                  <a:gd name="T64" fmla="*/ 31 w 60"/>
                  <a:gd name="T6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60">
                    <a:moveTo>
                      <a:pt x="31" y="0"/>
                    </a:moveTo>
                    <a:lnTo>
                      <a:pt x="37" y="0"/>
                    </a:lnTo>
                    <a:lnTo>
                      <a:pt x="42" y="1"/>
                    </a:lnTo>
                    <a:lnTo>
                      <a:pt x="48" y="5"/>
                    </a:lnTo>
                    <a:lnTo>
                      <a:pt x="53" y="9"/>
                    </a:lnTo>
                    <a:lnTo>
                      <a:pt x="57" y="12"/>
                    </a:lnTo>
                    <a:lnTo>
                      <a:pt x="58" y="18"/>
                    </a:lnTo>
                    <a:lnTo>
                      <a:pt x="60" y="23"/>
                    </a:lnTo>
                    <a:lnTo>
                      <a:pt x="60" y="29"/>
                    </a:lnTo>
                    <a:lnTo>
                      <a:pt x="60" y="36"/>
                    </a:lnTo>
                    <a:lnTo>
                      <a:pt x="58" y="42"/>
                    </a:lnTo>
                    <a:lnTo>
                      <a:pt x="57" y="47"/>
                    </a:lnTo>
                    <a:lnTo>
                      <a:pt x="53" y="51"/>
                    </a:lnTo>
                    <a:lnTo>
                      <a:pt x="48" y="54"/>
                    </a:lnTo>
                    <a:lnTo>
                      <a:pt x="42" y="58"/>
                    </a:lnTo>
                    <a:lnTo>
                      <a:pt x="37" y="60"/>
                    </a:lnTo>
                    <a:lnTo>
                      <a:pt x="31" y="60"/>
                    </a:lnTo>
                    <a:lnTo>
                      <a:pt x="26" y="60"/>
                    </a:lnTo>
                    <a:lnTo>
                      <a:pt x="18" y="58"/>
                    </a:lnTo>
                    <a:lnTo>
                      <a:pt x="15" y="54"/>
                    </a:lnTo>
                    <a:lnTo>
                      <a:pt x="9" y="51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2" y="36"/>
                    </a:lnTo>
                    <a:lnTo>
                      <a:pt x="0" y="29"/>
                    </a:lnTo>
                    <a:lnTo>
                      <a:pt x="2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18" y="1"/>
                    </a:lnTo>
                    <a:lnTo>
                      <a:pt x="26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33" name="Freeform 892"/>
              <p:cNvSpPr>
                <a:spLocks/>
              </p:cNvSpPr>
              <p:nvPr/>
            </p:nvSpPr>
            <p:spPr bwMode="auto">
              <a:xfrm>
                <a:off x="1943100" y="6899275"/>
                <a:ext cx="47625" cy="47625"/>
              </a:xfrm>
              <a:custGeom>
                <a:avLst/>
                <a:gdLst>
                  <a:gd name="T0" fmla="*/ 30 w 61"/>
                  <a:gd name="T1" fmla="*/ 0 h 60"/>
                  <a:gd name="T2" fmla="*/ 37 w 61"/>
                  <a:gd name="T3" fmla="*/ 0 h 60"/>
                  <a:gd name="T4" fmla="*/ 42 w 61"/>
                  <a:gd name="T5" fmla="*/ 2 h 60"/>
                  <a:gd name="T6" fmla="*/ 48 w 61"/>
                  <a:gd name="T7" fmla="*/ 6 h 60"/>
                  <a:gd name="T8" fmla="*/ 52 w 61"/>
                  <a:gd name="T9" fmla="*/ 9 h 60"/>
                  <a:gd name="T10" fmla="*/ 55 w 61"/>
                  <a:gd name="T11" fmla="*/ 13 h 60"/>
                  <a:gd name="T12" fmla="*/ 57 w 61"/>
                  <a:gd name="T13" fmla="*/ 18 h 60"/>
                  <a:gd name="T14" fmla="*/ 59 w 61"/>
                  <a:gd name="T15" fmla="*/ 24 h 60"/>
                  <a:gd name="T16" fmla="*/ 61 w 61"/>
                  <a:gd name="T17" fmla="*/ 29 h 60"/>
                  <a:gd name="T18" fmla="*/ 59 w 61"/>
                  <a:gd name="T19" fmla="*/ 37 h 60"/>
                  <a:gd name="T20" fmla="*/ 57 w 61"/>
                  <a:gd name="T21" fmla="*/ 42 h 60"/>
                  <a:gd name="T22" fmla="*/ 55 w 61"/>
                  <a:gd name="T23" fmla="*/ 48 h 60"/>
                  <a:gd name="T24" fmla="*/ 52 w 61"/>
                  <a:gd name="T25" fmla="*/ 51 h 60"/>
                  <a:gd name="T26" fmla="*/ 48 w 61"/>
                  <a:gd name="T27" fmla="*/ 55 h 60"/>
                  <a:gd name="T28" fmla="*/ 42 w 61"/>
                  <a:gd name="T29" fmla="*/ 57 h 60"/>
                  <a:gd name="T30" fmla="*/ 37 w 61"/>
                  <a:gd name="T31" fmla="*/ 59 h 60"/>
                  <a:gd name="T32" fmla="*/ 30 w 61"/>
                  <a:gd name="T33" fmla="*/ 60 h 60"/>
                  <a:gd name="T34" fmla="*/ 24 w 61"/>
                  <a:gd name="T35" fmla="*/ 59 h 60"/>
                  <a:gd name="T36" fmla="*/ 19 w 61"/>
                  <a:gd name="T37" fmla="*/ 57 h 60"/>
                  <a:gd name="T38" fmla="*/ 13 w 61"/>
                  <a:gd name="T39" fmla="*/ 55 h 60"/>
                  <a:gd name="T40" fmla="*/ 10 w 61"/>
                  <a:gd name="T41" fmla="*/ 51 h 60"/>
                  <a:gd name="T42" fmla="*/ 6 w 61"/>
                  <a:gd name="T43" fmla="*/ 48 h 60"/>
                  <a:gd name="T44" fmla="*/ 2 w 61"/>
                  <a:gd name="T45" fmla="*/ 42 h 60"/>
                  <a:gd name="T46" fmla="*/ 0 w 61"/>
                  <a:gd name="T47" fmla="*/ 37 h 60"/>
                  <a:gd name="T48" fmla="*/ 0 w 61"/>
                  <a:gd name="T49" fmla="*/ 29 h 60"/>
                  <a:gd name="T50" fmla="*/ 0 w 61"/>
                  <a:gd name="T51" fmla="*/ 24 h 60"/>
                  <a:gd name="T52" fmla="*/ 2 w 61"/>
                  <a:gd name="T53" fmla="*/ 18 h 60"/>
                  <a:gd name="T54" fmla="*/ 6 w 61"/>
                  <a:gd name="T55" fmla="*/ 13 h 60"/>
                  <a:gd name="T56" fmla="*/ 10 w 61"/>
                  <a:gd name="T57" fmla="*/ 9 h 60"/>
                  <a:gd name="T58" fmla="*/ 13 w 61"/>
                  <a:gd name="T59" fmla="*/ 6 h 60"/>
                  <a:gd name="T60" fmla="*/ 19 w 61"/>
                  <a:gd name="T61" fmla="*/ 2 h 60"/>
                  <a:gd name="T62" fmla="*/ 24 w 61"/>
                  <a:gd name="T63" fmla="*/ 0 h 60"/>
                  <a:gd name="T64" fmla="*/ 30 w 61"/>
                  <a:gd name="T6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1" h="60">
                    <a:moveTo>
                      <a:pt x="30" y="0"/>
                    </a:moveTo>
                    <a:lnTo>
                      <a:pt x="37" y="0"/>
                    </a:lnTo>
                    <a:lnTo>
                      <a:pt x="42" y="2"/>
                    </a:lnTo>
                    <a:lnTo>
                      <a:pt x="48" y="6"/>
                    </a:lnTo>
                    <a:lnTo>
                      <a:pt x="52" y="9"/>
                    </a:lnTo>
                    <a:lnTo>
                      <a:pt x="55" y="13"/>
                    </a:lnTo>
                    <a:lnTo>
                      <a:pt x="57" y="18"/>
                    </a:lnTo>
                    <a:lnTo>
                      <a:pt x="59" y="24"/>
                    </a:lnTo>
                    <a:lnTo>
                      <a:pt x="61" y="29"/>
                    </a:lnTo>
                    <a:lnTo>
                      <a:pt x="59" y="37"/>
                    </a:lnTo>
                    <a:lnTo>
                      <a:pt x="57" y="42"/>
                    </a:lnTo>
                    <a:lnTo>
                      <a:pt x="55" y="48"/>
                    </a:lnTo>
                    <a:lnTo>
                      <a:pt x="52" y="51"/>
                    </a:lnTo>
                    <a:lnTo>
                      <a:pt x="48" y="55"/>
                    </a:lnTo>
                    <a:lnTo>
                      <a:pt x="42" y="57"/>
                    </a:lnTo>
                    <a:lnTo>
                      <a:pt x="37" y="59"/>
                    </a:lnTo>
                    <a:lnTo>
                      <a:pt x="30" y="60"/>
                    </a:lnTo>
                    <a:lnTo>
                      <a:pt x="24" y="59"/>
                    </a:lnTo>
                    <a:lnTo>
                      <a:pt x="19" y="57"/>
                    </a:lnTo>
                    <a:lnTo>
                      <a:pt x="13" y="55"/>
                    </a:lnTo>
                    <a:lnTo>
                      <a:pt x="10" y="51"/>
                    </a:lnTo>
                    <a:lnTo>
                      <a:pt x="6" y="48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34" name="Freeform 893"/>
              <p:cNvSpPr>
                <a:spLocks/>
              </p:cNvSpPr>
              <p:nvPr/>
            </p:nvSpPr>
            <p:spPr bwMode="auto">
              <a:xfrm>
                <a:off x="1663700" y="6723063"/>
                <a:ext cx="158750" cy="339725"/>
              </a:xfrm>
              <a:custGeom>
                <a:avLst/>
                <a:gdLst>
                  <a:gd name="T0" fmla="*/ 119 w 199"/>
                  <a:gd name="T1" fmla="*/ 254 h 427"/>
                  <a:gd name="T2" fmla="*/ 119 w 199"/>
                  <a:gd name="T3" fmla="*/ 39 h 427"/>
                  <a:gd name="T4" fmla="*/ 119 w 199"/>
                  <a:gd name="T5" fmla="*/ 29 h 427"/>
                  <a:gd name="T6" fmla="*/ 121 w 199"/>
                  <a:gd name="T7" fmla="*/ 24 h 427"/>
                  <a:gd name="T8" fmla="*/ 124 w 199"/>
                  <a:gd name="T9" fmla="*/ 17 h 427"/>
                  <a:gd name="T10" fmla="*/ 128 w 199"/>
                  <a:gd name="T11" fmla="*/ 11 h 427"/>
                  <a:gd name="T12" fmla="*/ 133 w 199"/>
                  <a:gd name="T13" fmla="*/ 8 h 427"/>
                  <a:gd name="T14" fmla="*/ 141 w 199"/>
                  <a:gd name="T15" fmla="*/ 4 h 427"/>
                  <a:gd name="T16" fmla="*/ 146 w 199"/>
                  <a:gd name="T17" fmla="*/ 0 h 427"/>
                  <a:gd name="T18" fmla="*/ 154 w 199"/>
                  <a:gd name="T19" fmla="*/ 0 h 427"/>
                  <a:gd name="T20" fmla="*/ 163 w 199"/>
                  <a:gd name="T21" fmla="*/ 0 h 427"/>
                  <a:gd name="T22" fmla="*/ 170 w 199"/>
                  <a:gd name="T23" fmla="*/ 0 h 427"/>
                  <a:gd name="T24" fmla="*/ 177 w 199"/>
                  <a:gd name="T25" fmla="*/ 4 h 427"/>
                  <a:gd name="T26" fmla="*/ 183 w 199"/>
                  <a:gd name="T27" fmla="*/ 8 h 427"/>
                  <a:gd name="T28" fmla="*/ 188 w 199"/>
                  <a:gd name="T29" fmla="*/ 11 h 427"/>
                  <a:gd name="T30" fmla="*/ 192 w 199"/>
                  <a:gd name="T31" fmla="*/ 17 h 427"/>
                  <a:gd name="T32" fmla="*/ 195 w 199"/>
                  <a:gd name="T33" fmla="*/ 24 h 427"/>
                  <a:gd name="T34" fmla="*/ 197 w 199"/>
                  <a:gd name="T35" fmla="*/ 29 h 427"/>
                  <a:gd name="T36" fmla="*/ 199 w 199"/>
                  <a:gd name="T37" fmla="*/ 39 h 427"/>
                  <a:gd name="T38" fmla="*/ 199 w 199"/>
                  <a:gd name="T39" fmla="*/ 270 h 427"/>
                  <a:gd name="T40" fmla="*/ 197 w 199"/>
                  <a:gd name="T41" fmla="*/ 278 h 427"/>
                  <a:gd name="T42" fmla="*/ 195 w 199"/>
                  <a:gd name="T43" fmla="*/ 285 h 427"/>
                  <a:gd name="T44" fmla="*/ 192 w 199"/>
                  <a:gd name="T45" fmla="*/ 290 h 427"/>
                  <a:gd name="T46" fmla="*/ 188 w 199"/>
                  <a:gd name="T47" fmla="*/ 296 h 427"/>
                  <a:gd name="T48" fmla="*/ 186 w 199"/>
                  <a:gd name="T49" fmla="*/ 298 h 427"/>
                  <a:gd name="T50" fmla="*/ 186 w 199"/>
                  <a:gd name="T51" fmla="*/ 300 h 427"/>
                  <a:gd name="T52" fmla="*/ 186 w 199"/>
                  <a:gd name="T53" fmla="*/ 300 h 427"/>
                  <a:gd name="T54" fmla="*/ 68 w 199"/>
                  <a:gd name="T55" fmla="*/ 416 h 427"/>
                  <a:gd name="T56" fmla="*/ 62 w 199"/>
                  <a:gd name="T57" fmla="*/ 422 h 427"/>
                  <a:gd name="T58" fmla="*/ 55 w 199"/>
                  <a:gd name="T59" fmla="*/ 426 h 427"/>
                  <a:gd name="T60" fmla="*/ 48 w 199"/>
                  <a:gd name="T61" fmla="*/ 427 h 427"/>
                  <a:gd name="T62" fmla="*/ 40 w 199"/>
                  <a:gd name="T63" fmla="*/ 427 h 427"/>
                  <a:gd name="T64" fmla="*/ 33 w 199"/>
                  <a:gd name="T65" fmla="*/ 427 h 427"/>
                  <a:gd name="T66" fmla="*/ 26 w 199"/>
                  <a:gd name="T67" fmla="*/ 426 h 427"/>
                  <a:gd name="T68" fmla="*/ 18 w 199"/>
                  <a:gd name="T69" fmla="*/ 422 h 427"/>
                  <a:gd name="T70" fmla="*/ 13 w 199"/>
                  <a:gd name="T71" fmla="*/ 416 h 427"/>
                  <a:gd name="T72" fmla="*/ 7 w 199"/>
                  <a:gd name="T73" fmla="*/ 409 h 427"/>
                  <a:gd name="T74" fmla="*/ 4 w 199"/>
                  <a:gd name="T75" fmla="*/ 404 h 427"/>
                  <a:gd name="T76" fmla="*/ 2 w 199"/>
                  <a:gd name="T77" fmla="*/ 396 h 427"/>
                  <a:gd name="T78" fmla="*/ 0 w 199"/>
                  <a:gd name="T79" fmla="*/ 387 h 427"/>
                  <a:gd name="T80" fmla="*/ 2 w 199"/>
                  <a:gd name="T81" fmla="*/ 380 h 427"/>
                  <a:gd name="T82" fmla="*/ 4 w 199"/>
                  <a:gd name="T83" fmla="*/ 373 h 427"/>
                  <a:gd name="T84" fmla="*/ 7 w 199"/>
                  <a:gd name="T85" fmla="*/ 365 h 427"/>
                  <a:gd name="T86" fmla="*/ 13 w 199"/>
                  <a:gd name="T87" fmla="*/ 360 h 427"/>
                  <a:gd name="T88" fmla="*/ 119 w 199"/>
                  <a:gd name="T89" fmla="*/ 254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9" h="427">
                    <a:moveTo>
                      <a:pt x="119" y="254"/>
                    </a:moveTo>
                    <a:lnTo>
                      <a:pt x="119" y="39"/>
                    </a:lnTo>
                    <a:lnTo>
                      <a:pt x="119" y="29"/>
                    </a:lnTo>
                    <a:lnTo>
                      <a:pt x="121" y="24"/>
                    </a:lnTo>
                    <a:lnTo>
                      <a:pt x="124" y="17"/>
                    </a:lnTo>
                    <a:lnTo>
                      <a:pt x="128" y="11"/>
                    </a:lnTo>
                    <a:lnTo>
                      <a:pt x="133" y="8"/>
                    </a:lnTo>
                    <a:lnTo>
                      <a:pt x="141" y="4"/>
                    </a:lnTo>
                    <a:lnTo>
                      <a:pt x="146" y="0"/>
                    </a:lnTo>
                    <a:lnTo>
                      <a:pt x="154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7" y="4"/>
                    </a:lnTo>
                    <a:lnTo>
                      <a:pt x="183" y="8"/>
                    </a:lnTo>
                    <a:lnTo>
                      <a:pt x="188" y="11"/>
                    </a:lnTo>
                    <a:lnTo>
                      <a:pt x="192" y="17"/>
                    </a:lnTo>
                    <a:lnTo>
                      <a:pt x="195" y="24"/>
                    </a:lnTo>
                    <a:lnTo>
                      <a:pt x="197" y="29"/>
                    </a:lnTo>
                    <a:lnTo>
                      <a:pt x="199" y="39"/>
                    </a:lnTo>
                    <a:lnTo>
                      <a:pt x="199" y="270"/>
                    </a:lnTo>
                    <a:lnTo>
                      <a:pt x="197" y="278"/>
                    </a:lnTo>
                    <a:lnTo>
                      <a:pt x="195" y="285"/>
                    </a:lnTo>
                    <a:lnTo>
                      <a:pt x="192" y="290"/>
                    </a:lnTo>
                    <a:lnTo>
                      <a:pt x="188" y="296"/>
                    </a:lnTo>
                    <a:lnTo>
                      <a:pt x="186" y="298"/>
                    </a:lnTo>
                    <a:lnTo>
                      <a:pt x="186" y="300"/>
                    </a:lnTo>
                    <a:lnTo>
                      <a:pt x="186" y="300"/>
                    </a:lnTo>
                    <a:lnTo>
                      <a:pt x="68" y="416"/>
                    </a:lnTo>
                    <a:lnTo>
                      <a:pt x="62" y="422"/>
                    </a:lnTo>
                    <a:lnTo>
                      <a:pt x="55" y="426"/>
                    </a:lnTo>
                    <a:lnTo>
                      <a:pt x="48" y="427"/>
                    </a:lnTo>
                    <a:lnTo>
                      <a:pt x="40" y="427"/>
                    </a:lnTo>
                    <a:lnTo>
                      <a:pt x="33" y="427"/>
                    </a:lnTo>
                    <a:lnTo>
                      <a:pt x="26" y="426"/>
                    </a:lnTo>
                    <a:lnTo>
                      <a:pt x="18" y="422"/>
                    </a:lnTo>
                    <a:lnTo>
                      <a:pt x="13" y="416"/>
                    </a:lnTo>
                    <a:lnTo>
                      <a:pt x="7" y="409"/>
                    </a:lnTo>
                    <a:lnTo>
                      <a:pt x="4" y="404"/>
                    </a:lnTo>
                    <a:lnTo>
                      <a:pt x="2" y="396"/>
                    </a:lnTo>
                    <a:lnTo>
                      <a:pt x="0" y="387"/>
                    </a:lnTo>
                    <a:lnTo>
                      <a:pt x="2" y="380"/>
                    </a:lnTo>
                    <a:lnTo>
                      <a:pt x="4" y="373"/>
                    </a:lnTo>
                    <a:lnTo>
                      <a:pt x="7" y="365"/>
                    </a:lnTo>
                    <a:lnTo>
                      <a:pt x="13" y="360"/>
                    </a:lnTo>
                    <a:lnTo>
                      <a:pt x="119" y="2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" name="Прямоугольник 34"/>
          <p:cNvSpPr/>
          <p:nvPr/>
        </p:nvSpPr>
        <p:spPr>
          <a:xfrm>
            <a:off x="1072570" y="1124503"/>
            <a:ext cx="1320973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600" b="1" dirty="0" smtClean="0">
                <a:latin typeface="KievitCyr-RegularSC" panose="02000503000000000000" pitchFamily="2" charset="-52"/>
                <a:cs typeface="Calibri"/>
              </a:rPr>
              <a:t>ВАШ СТРАХОВОЙ АГЕНТ</a:t>
            </a:r>
            <a:endParaRPr kumimoji="0" lang="ru-RU" sz="7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581275" y="5272293"/>
            <a:ext cx="9449477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latin typeface="KievitCyr-RegularSC" panose="02000503000000000000" pitchFamily="2" charset="-52"/>
                <a:cs typeface="Calibri"/>
              </a:rPr>
              <a:t>ТЕЛЕФОН ДЛЯ СВЯЗИ +7___________________________________</a:t>
            </a:r>
          </a:p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E-</a:t>
            </a:r>
            <a:r>
              <a:rPr lang="en-US" sz="2600" b="1" dirty="0" smtClean="0">
                <a:latin typeface="KievitCyr-RegularSC" panose="02000503000000000000" pitchFamily="2" charset="-52"/>
                <a:cs typeface="Calibri"/>
              </a:rPr>
              <a:t>MAIL 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________________________________________________________</a:t>
            </a:r>
            <a:endParaRPr kumimoji="0" lang="ru-RU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621302" y="6429573"/>
            <a:ext cx="11487431" cy="240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1828891" rtl="0" eaLnBrk="1" fontAlgn="auto" latinLnBrk="0" hangingPunct="0">
              <a:lnSpc>
                <a:spcPts val="32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latin typeface="KievitCyr-RegularSC" panose="02000503000000000000" pitchFamily="2" charset="-52"/>
                <a:cs typeface="Calibri"/>
              </a:rPr>
              <a:t>ДОПОЛНИТЕЛЬНАЯ ИНФОРМАЦИЯ:</a:t>
            </a:r>
          </a:p>
          <a:p>
            <a:pPr marL="0" marR="0" lvl="1" indent="0" algn="l" defTabSz="1828891" rtl="0" eaLnBrk="1" fontAlgn="auto" latinLnBrk="0" hangingPunct="0">
              <a:lnSpc>
                <a:spcPts val="32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1" indent="0" algn="l" defTabSz="1828891" rtl="0" eaLnBrk="1" fontAlgn="auto" latinLnBrk="0" hangingPunct="0">
              <a:lnSpc>
                <a:spcPts val="32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600" b="1" dirty="0" smtClean="0">
              <a:latin typeface="KievitCyr-RegularSC" panose="02000503000000000000" pitchFamily="2" charset="-52"/>
              <a:cs typeface="Calibri"/>
            </a:endParaRPr>
          </a:p>
          <a:p>
            <a:pPr marL="0" marR="0" lvl="1" indent="0" algn="l" defTabSz="1828891" rtl="0" eaLnBrk="1" fontAlgn="auto" latinLnBrk="0" hangingPunct="0">
              <a:lnSpc>
                <a:spcPts val="32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781729" y="8661682"/>
            <a:ext cx="944947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latin typeface="KievitCyr-RegularSC" panose="02000503000000000000" pitchFamily="2" charset="-52"/>
                <a:cs typeface="Calibri"/>
              </a:rPr>
              <a:t>СВЯЗАТЬСЯ С АГЕНТОМ В СОЦИАЛЬНЫХ СЕТЯХ:</a:t>
            </a:r>
          </a:p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98" y="2193914"/>
            <a:ext cx="11979678" cy="207891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895173" y="2916438"/>
            <a:ext cx="9607754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ИП ИВАНОВ</a:t>
            </a:r>
            <a:r>
              <a:rPr kumimoji="0" lang="ru-RU" sz="5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 ИВАН СЕРГЕЕВИЧ</a:t>
            </a: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KievitCyr-RegularSC" panose="02000503000000000000" pitchFamily="2" charset="-5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5946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3"/>
          <a:stretch/>
        </p:blipFill>
        <p:spPr>
          <a:xfrm>
            <a:off x="12828141" y="0"/>
            <a:ext cx="12226735" cy="137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828891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22072-3A6C-46D1-A30D-404CC8003E20}" type="slidenum">
              <a: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BBBCBC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1828891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BBBCBC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18" name="Freeform 272"/>
          <p:cNvSpPr>
            <a:spLocks/>
          </p:cNvSpPr>
          <p:nvPr/>
        </p:nvSpPr>
        <p:spPr bwMode="auto">
          <a:xfrm>
            <a:off x="9027660" y="10583672"/>
            <a:ext cx="1628775" cy="1628775"/>
          </a:xfrm>
          <a:custGeom>
            <a:avLst/>
            <a:gdLst>
              <a:gd name="T0" fmla="*/ 1130 w 2052"/>
              <a:gd name="T1" fmla="*/ 2046 h 2051"/>
              <a:gd name="T2" fmla="*/ 1282 w 2052"/>
              <a:gd name="T3" fmla="*/ 2020 h 2051"/>
              <a:gd name="T4" fmla="*/ 1425 w 2052"/>
              <a:gd name="T5" fmla="*/ 1972 h 2051"/>
              <a:gd name="T6" fmla="*/ 1558 w 2052"/>
              <a:gd name="T7" fmla="*/ 1904 h 2051"/>
              <a:gd name="T8" fmla="*/ 1678 w 2052"/>
              <a:gd name="T9" fmla="*/ 1818 h 2051"/>
              <a:gd name="T10" fmla="*/ 1786 w 2052"/>
              <a:gd name="T11" fmla="*/ 1716 h 2051"/>
              <a:gd name="T12" fmla="*/ 1877 w 2052"/>
              <a:gd name="T13" fmla="*/ 1599 h 2051"/>
              <a:gd name="T14" fmla="*/ 1951 w 2052"/>
              <a:gd name="T15" fmla="*/ 1471 h 2051"/>
              <a:gd name="T16" fmla="*/ 2005 w 2052"/>
              <a:gd name="T17" fmla="*/ 1332 h 2051"/>
              <a:gd name="T18" fmla="*/ 2040 w 2052"/>
              <a:gd name="T19" fmla="*/ 1183 h 2051"/>
              <a:gd name="T20" fmla="*/ 2052 w 2052"/>
              <a:gd name="T21" fmla="*/ 1026 h 2051"/>
              <a:gd name="T22" fmla="*/ 2040 w 2052"/>
              <a:gd name="T23" fmla="*/ 870 h 2051"/>
              <a:gd name="T24" fmla="*/ 2005 w 2052"/>
              <a:gd name="T25" fmla="*/ 721 h 2051"/>
              <a:gd name="T26" fmla="*/ 1951 w 2052"/>
              <a:gd name="T27" fmla="*/ 582 h 2051"/>
              <a:gd name="T28" fmla="*/ 1877 w 2052"/>
              <a:gd name="T29" fmla="*/ 453 h 2051"/>
              <a:gd name="T30" fmla="*/ 1786 w 2052"/>
              <a:gd name="T31" fmla="*/ 337 h 2051"/>
              <a:gd name="T32" fmla="*/ 1678 w 2052"/>
              <a:gd name="T33" fmla="*/ 234 h 2051"/>
              <a:gd name="T34" fmla="*/ 1558 w 2052"/>
              <a:gd name="T35" fmla="*/ 149 h 2051"/>
              <a:gd name="T36" fmla="*/ 1425 w 2052"/>
              <a:gd name="T37" fmla="*/ 80 h 2051"/>
              <a:gd name="T38" fmla="*/ 1282 w 2052"/>
              <a:gd name="T39" fmla="*/ 32 h 2051"/>
              <a:gd name="T40" fmla="*/ 1130 w 2052"/>
              <a:gd name="T41" fmla="*/ 6 h 2051"/>
              <a:gd name="T42" fmla="*/ 973 w 2052"/>
              <a:gd name="T43" fmla="*/ 1 h 2051"/>
              <a:gd name="T44" fmla="*/ 819 w 2052"/>
              <a:gd name="T45" fmla="*/ 21 h 2051"/>
              <a:gd name="T46" fmla="*/ 673 w 2052"/>
              <a:gd name="T47" fmla="*/ 63 h 2051"/>
              <a:gd name="T48" fmla="*/ 537 w 2052"/>
              <a:gd name="T49" fmla="*/ 123 h 2051"/>
              <a:gd name="T50" fmla="*/ 412 w 2052"/>
              <a:gd name="T51" fmla="*/ 204 h 2051"/>
              <a:gd name="T52" fmla="*/ 301 w 2052"/>
              <a:gd name="T53" fmla="*/ 300 h 2051"/>
              <a:gd name="T54" fmla="*/ 204 w 2052"/>
              <a:gd name="T55" fmla="*/ 412 h 2051"/>
              <a:gd name="T56" fmla="*/ 124 w 2052"/>
              <a:gd name="T57" fmla="*/ 537 h 2051"/>
              <a:gd name="T58" fmla="*/ 62 w 2052"/>
              <a:gd name="T59" fmla="*/ 674 h 2051"/>
              <a:gd name="T60" fmla="*/ 21 w 2052"/>
              <a:gd name="T61" fmla="*/ 819 h 2051"/>
              <a:gd name="T62" fmla="*/ 2 w 2052"/>
              <a:gd name="T63" fmla="*/ 973 h 2051"/>
              <a:gd name="T64" fmla="*/ 5 w 2052"/>
              <a:gd name="T65" fmla="*/ 1131 h 2051"/>
              <a:gd name="T66" fmla="*/ 32 w 2052"/>
              <a:gd name="T67" fmla="*/ 1282 h 2051"/>
              <a:gd name="T68" fmla="*/ 81 w 2052"/>
              <a:gd name="T69" fmla="*/ 1425 h 2051"/>
              <a:gd name="T70" fmla="*/ 148 w 2052"/>
              <a:gd name="T71" fmla="*/ 1558 h 2051"/>
              <a:gd name="T72" fmla="*/ 234 w 2052"/>
              <a:gd name="T73" fmla="*/ 1679 h 2051"/>
              <a:gd name="T74" fmla="*/ 336 w 2052"/>
              <a:gd name="T75" fmla="*/ 1785 h 2051"/>
              <a:gd name="T76" fmla="*/ 452 w 2052"/>
              <a:gd name="T77" fmla="*/ 1877 h 2051"/>
              <a:gd name="T78" fmla="*/ 581 w 2052"/>
              <a:gd name="T79" fmla="*/ 1950 h 2051"/>
              <a:gd name="T80" fmla="*/ 721 w 2052"/>
              <a:gd name="T81" fmla="*/ 2006 h 2051"/>
              <a:gd name="T82" fmla="*/ 869 w 2052"/>
              <a:gd name="T83" fmla="*/ 2040 h 2051"/>
              <a:gd name="T84" fmla="*/ 1026 w 2052"/>
              <a:gd name="T85" fmla="*/ 2051 h 2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052" h="2051">
                <a:moveTo>
                  <a:pt x="1026" y="2051"/>
                </a:moveTo>
                <a:lnTo>
                  <a:pt x="1079" y="2050"/>
                </a:lnTo>
                <a:lnTo>
                  <a:pt x="1130" y="2046"/>
                </a:lnTo>
                <a:lnTo>
                  <a:pt x="1182" y="2040"/>
                </a:lnTo>
                <a:lnTo>
                  <a:pt x="1233" y="2031"/>
                </a:lnTo>
                <a:lnTo>
                  <a:pt x="1282" y="2020"/>
                </a:lnTo>
                <a:lnTo>
                  <a:pt x="1331" y="2006"/>
                </a:lnTo>
                <a:lnTo>
                  <a:pt x="1379" y="1990"/>
                </a:lnTo>
                <a:lnTo>
                  <a:pt x="1425" y="1972"/>
                </a:lnTo>
                <a:lnTo>
                  <a:pt x="1470" y="1950"/>
                </a:lnTo>
                <a:lnTo>
                  <a:pt x="1514" y="1928"/>
                </a:lnTo>
                <a:lnTo>
                  <a:pt x="1558" y="1904"/>
                </a:lnTo>
                <a:lnTo>
                  <a:pt x="1599" y="1877"/>
                </a:lnTo>
                <a:lnTo>
                  <a:pt x="1639" y="1848"/>
                </a:lnTo>
                <a:lnTo>
                  <a:pt x="1678" y="1818"/>
                </a:lnTo>
                <a:lnTo>
                  <a:pt x="1716" y="1785"/>
                </a:lnTo>
                <a:lnTo>
                  <a:pt x="1752" y="1751"/>
                </a:lnTo>
                <a:lnTo>
                  <a:pt x="1786" y="1716"/>
                </a:lnTo>
                <a:lnTo>
                  <a:pt x="1817" y="1679"/>
                </a:lnTo>
                <a:lnTo>
                  <a:pt x="1848" y="1640"/>
                </a:lnTo>
                <a:lnTo>
                  <a:pt x="1877" y="1599"/>
                </a:lnTo>
                <a:lnTo>
                  <a:pt x="1903" y="1558"/>
                </a:lnTo>
                <a:lnTo>
                  <a:pt x="1928" y="1515"/>
                </a:lnTo>
                <a:lnTo>
                  <a:pt x="1951" y="1471"/>
                </a:lnTo>
                <a:lnTo>
                  <a:pt x="1971" y="1425"/>
                </a:lnTo>
                <a:lnTo>
                  <a:pt x="1989" y="1378"/>
                </a:lnTo>
                <a:lnTo>
                  <a:pt x="2005" y="1332"/>
                </a:lnTo>
                <a:lnTo>
                  <a:pt x="2019" y="1282"/>
                </a:lnTo>
                <a:lnTo>
                  <a:pt x="2031" y="1233"/>
                </a:lnTo>
                <a:lnTo>
                  <a:pt x="2040" y="1183"/>
                </a:lnTo>
                <a:lnTo>
                  <a:pt x="2047" y="1131"/>
                </a:lnTo>
                <a:lnTo>
                  <a:pt x="2051" y="1079"/>
                </a:lnTo>
                <a:lnTo>
                  <a:pt x="2052" y="1026"/>
                </a:lnTo>
                <a:lnTo>
                  <a:pt x="2051" y="973"/>
                </a:lnTo>
                <a:lnTo>
                  <a:pt x="2047" y="921"/>
                </a:lnTo>
                <a:lnTo>
                  <a:pt x="2040" y="870"/>
                </a:lnTo>
                <a:lnTo>
                  <a:pt x="2031" y="819"/>
                </a:lnTo>
                <a:lnTo>
                  <a:pt x="2019" y="770"/>
                </a:lnTo>
                <a:lnTo>
                  <a:pt x="2005" y="721"/>
                </a:lnTo>
                <a:lnTo>
                  <a:pt x="1989" y="674"/>
                </a:lnTo>
                <a:lnTo>
                  <a:pt x="1971" y="627"/>
                </a:lnTo>
                <a:lnTo>
                  <a:pt x="1951" y="582"/>
                </a:lnTo>
                <a:lnTo>
                  <a:pt x="1928" y="537"/>
                </a:lnTo>
                <a:lnTo>
                  <a:pt x="1903" y="495"/>
                </a:lnTo>
                <a:lnTo>
                  <a:pt x="1877" y="453"/>
                </a:lnTo>
                <a:lnTo>
                  <a:pt x="1848" y="412"/>
                </a:lnTo>
                <a:lnTo>
                  <a:pt x="1817" y="373"/>
                </a:lnTo>
                <a:lnTo>
                  <a:pt x="1786" y="337"/>
                </a:lnTo>
                <a:lnTo>
                  <a:pt x="1752" y="300"/>
                </a:lnTo>
                <a:lnTo>
                  <a:pt x="1716" y="266"/>
                </a:lnTo>
                <a:lnTo>
                  <a:pt x="1678" y="234"/>
                </a:lnTo>
                <a:lnTo>
                  <a:pt x="1639" y="204"/>
                </a:lnTo>
                <a:lnTo>
                  <a:pt x="1599" y="175"/>
                </a:lnTo>
                <a:lnTo>
                  <a:pt x="1558" y="149"/>
                </a:lnTo>
                <a:lnTo>
                  <a:pt x="1514" y="123"/>
                </a:lnTo>
                <a:lnTo>
                  <a:pt x="1470" y="101"/>
                </a:lnTo>
                <a:lnTo>
                  <a:pt x="1425" y="80"/>
                </a:lnTo>
                <a:lnTo>
                  <a:pt x="1379" y="63"/>
                </a:lnTo>
                <a:lnTo>
                  <a:pt x="1331" y="46"/>
                </a:lnTo>
                <a:lnTo>
                  <a:pt x="1282" y="32"/>
                </a:lnTo>
                <a:lnTo>
                  <a:pt x="1233" y="21"/>
                </a:lnTo>
                <a:lnTo>
                  <a:pt x="1182" y="12"/>
                </a:lnTo>
                <a:lnTo>
                  <a:pt x="1130" y="6"/>
                </a:lnTo>
                <a:lnTo>
                  <a:pt x="1079" y="1"/>
                </a:lnTo>
                <a:lnTo>
                  <a:pt x="1026" y="0"/>
                </a:lnTo>
                <a:lnTo>
                  <a:pt x="973" y="1"/>
                </a:lnTo>
                <a:lnTo>
                  <a:pt x="921" y="6"/>
                </a:lnTo>
                <a:lnTo>
                  <a:pt x="869" y="12"/>
                </a:lnTo>
                <a:lnTo>
                  <a:pt x="819" y="21"/>
                </a:lnTo>
                <a:lnTo>
                  <a:pt x="769" y="32"/>
                </a:lnTo>
                <a:lnTo>
                  <a:pt x="721" y="46"/>
                </a:lnTo>
                <a:lnTo>
                  <a:pt x="673" y="63"/>
                </a:lnTo>
                <a:lnTo>
                  <a:pt x="627" y="80"/>
                </a:lnTo>
                <a:lnTo>
                  <a:pt x="581" y="101"/>
                </a:lnTo>
                <a:lnTo>
                  <a:pt x="537" y="123"/>
                </a:lnTo>
                <a:lnTo>
                  <a:pt x="494" y="149"/>
                </a:lnTo>
                <a:lnTo>
                  <a:pt x="452" y="175"/>
                </a:lnTo>
                <a:lnTo>
                  <a:pt x="412" y="204"/>
                </a:lnTo>
                <a:lnTo>
                  <a:pt x="373" y="234"/>
                </a:lnTo>
                <a:lnTo>
                  <a:pt x="336" y="266"/>
                </a:lnTo>
                <a:lnTo>
                  <a:pt x="301" y="300"/>
                </a:lnTo>
                <a:lnTo>
                  <a:pt x="267" y="337"/>
                </a:lnTo>
                <a:lnTo>
                  <a:pt x="234" y="373"/>
                </a:lnTo>
                <a:lnTo>
                  <a:pt x="204" y="412"/>
                </a:lnTo>
                <a:lnTo>
                  <a:pt x="175" y="453"/>
                </a:lnTo>
                <a:lnTo>
                  <a:pt x="148" y="495"/>
                </a:lnTo>
                <a:lnTo>
                  <a:pt x="124" y="537"/>
                </a:lnTo>
                <a:lnTo>
                  <a:pt x="101" y="582"/>
                </a:lnTo>
                <a:lnTo>
                  <a:pt x="81" y="627"/>
                </a:lnTo>
                <a:lnTo>
                  <a:pt x="62" y="674"/>
                </a:lnTo>
                <a:lnTo>
                  <a:pt x="46" y="721"/>
                </a:lnTo>
                <a:lnTo>
                  <a:pt x="32" y="770"/>
                </a:lnTo>
                <a:lnTo>
                  <a:pt x="21" y="819"/>
                </a:lnTo>
                <a:lnTo>
                  <a:pt x="12" y="870"/>
                </a:lnTo>
                <a:lnTo>
                  <a:pt x="5" y="921"/>
                </a:lnTo>
                <a:lnTo>
                  <a:pt x="2" y="973"/>
                </a:lnTo>
                <a:lnTo>
                  <a:pt x="0" y="1026"/>
                </a:lnTo>
                <a:lnTo>
                  <a:pt x="2" y="1079"/>
                </a:lnTo>
                <a:lnTo>
                  <a:pt x="5" y="1131"/>
                </a:lnTo>
                <a:lnTo>
                  <a:pt x="12" y="1183"/>
                </a:lnTo>
                <a:lnTo>
                  <a:pt x="21" y="1233"/>
                </a:lnTo>
                <a:lnTo>
                  <a:pt x="32" y="1282"/>
                </a:lnTo>
                <a:lnTo>
                  <a:pt x="46" y="1332"/>
                </a:lnTo>
                <a:lnTo>
                  <a:pt x="62" y="1378"/>
                </a:lnTo>
                <a:lnTo>
                  <a:pt x="81" y="1425"/>
                </a:lnTo>
                <a:lnTo>
                  <a:pt x="101" y="1471"/>
                </a:lnTo>
                <a:lnTo>
                  <a:pt x="124" y="1515"/>
                </a:lnTo>
                <a:lnTo>
                  <a:pt x="148" y="1558"/>
                </a:lnTo>
                <a:lnTo>
                  <a:pt x="175" y="1599"/>
                </a:lnTo>
                <a:lnTo>
                  <a:pt x="204" y="1640"/>
                </a:lnTo>
                <a:lnTo>
                  <a:pt x="234" y="1679"/>
                </a:lnTo>
                <a:lnTo>
                  <a:pt x="267" y="1716"/>
                </a:lnTo>
                <a:lnTo>
                  <a:pt x="301" y="1751"/>
                </a:lnTo>
                <a:lnTo>
                  <a:pt x="336" y="1785"/>
                </a:lnTo>
                <a:lnTo>
                  <a:pt x="373" y="1818"/>
                </a:lnTo>
                <a:lnTo>
                  <a:pt x="412" y="1848"/>
                </a:lnTo>
                <a:lnTo>
                  <a:pt x="452" y="1877"/>
                </a:lnTo>
                <a:lnTo>
                  <a:pt x="494" y="1904"/>
                </a:lnTo>
                <a:lnTo>
                  <a:pt x="537" y="1928"/>
                </a:lnTo>
                <a:lnTo>
                  <a:pt x="581" y="1950"/>
                </a:lnTo>
                <a:lnTo>
                  <a:pt x="627" y="1972"/>
                </a:lnTo>
                <a:lnTo>
                  <a:pt x="673" y="1990"/>
                </a:lnTo>
                <a:lnTo>
                  <a:pt x="721" y="2006"/>
                </a:lnTo>
                <a:lnTo>
                  <a:pt x="769" y="2020"/>
                </a:lnTo>
                <a:lnTo>
                  <a:pt x="819" y="2031"/>
                </a:lnTo>
                <a:lnTo>
                  <a:pt x="869" y="2040"/>
                </a:lnTo>
                <a:lnTo>
                  <a:pt x="921" y="2046"/>
                </a:lnTo>
                <a:lnTo>
                  <a:pt x="973" y="2050"/>
                </a:lnTo>
                <a:lnTo>
                  <a:pt x="1026" y="20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cs typeface="Calibri"/>
              <a:sym typeface="Calibri"/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10421975" y="0"/>
            <a:ext cx="4933795" cy="13716000"/>
          </a:xfrm>
          <a:prstGeom prst="triangl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ea typeface="+mn-ea"/>
              <a:cs typeface="Calibri"/>
              <a:sym typeface="Calibri"/>
            </a:endParaRPr>
          </a:p>
        </p:txBody>
      </p:sp>
      <p:sp>
        <p:nvSpPr>
          <p:cNvPr id="22" name="Freeform 276"/>
          <p:cNvSpPr>
            <a:spLocks/>
          </p:cNvSpPr>
          <p:nvPr/>
        </p:nvSpPr>
        <p:spPr bwMode="auto">
          <a:xfrm>
            <a:off x="9111798" y="10667810"/>
            <a:ext cx="1458913" cy="1460500"/>
          </a:xfrm>
          <a:custGeom>
            <a:avLst/>
            <a:gdLst>
              <a:gd name="T0" fmla="*/ 1014 w 1839"/>
              <a:gd name="T1" fmla="*/ 1833 h 1838"/>
              <a:gd name="T2" fmla="*/ 1149 w 1839"/>
              <a:gd name="T3" fmla="*/ 1809 h 1838"/>
              <a:gd name="T4" fmla="*/ 1277 w 1839"/>
              <a:gd name="T5" fmla="*/ 1765 h 1838"/>
              <a:gd name="T6" fmla="*/ 1397 w 1839"/>
              <a:gd name="T7" fmla="*/ 1704 h 1838"/>
              <a:gd name="T8" fmla="*/ 1504 w 1839"/>
              <a:gd name="T9" fmla="*/ 1627 h 1838"/>
              <a:gd name="T10" fmla="*/ 1600 w 1839"/>
              <a:gd name="T11" fmla="*/ 1537 h 1838"/>
              <a:gd name="T12" fmla="*/ 1682 w 1839"/>
              <a:gd name="T13" fmla="*/ 1433 h 1838"/>
              <a:gd name="T14" fmla="*/ 1748 w 1839"/>
              <a:gd name="T15" fmla="*/ 1317 h 1838"/>
              <a:gd name="T16" fmla="*/ 1797 w 1839"/>
              <a:gd name="T17" fmla="*/ 1192 h 1838"/>
              <a:gd name="T18" fmla="*/ 1829 w 1839"/>
              <a:gd name="T19" fmla="*/ 1059 h 1838"/>
              <a:gd name="T20" fmla="*/ 1839 w 1839"/>
              <a:gd name="T21" fmla="*/ 919 h 1838"/>
              <a:gd name="T22" fmla="*/ 1829 w 1839"/>
              <a:gd name="T23" fmla="*/ 779 h 1838"/>
              <a:gd name="T24" fmla="*/ 1797 w 1839"/>
              <a:gd name="T25" fmla="*/ 645 h 1838"/>
              <a:gd name="T26" fmla="*/ 1748 w 1839"/>
              <a:gd name="T27" fmla="*/ 520 h 1838"/>
              <a:gd name="T28" fmla="*/ 1682 w 1839"/>
              <a:gd name="T29" fmla="*/ 405 h 1838"/>
              <a:gd name="T30" fmla="*/ 1600 w 1839"/>
              <a:gd name="T31" fmla="*/ 302 h 1838"/>
              <a:gd name="T32" fmla="*/ 1504 w 1839"/>
              <a:gd name="T33" fmla="*/ 209 h 1838"/>
              <a:gd name="T34" fmla="*/ 1397 w 1839"/>
              <a:gd name="T35" fmla="*/ 134 h 1838"/>
              <a:gd name="T36" fmla="*/ 1277 w 1839"/>
              <a:gd name="T37" fmla="*/ 72 h 1838"/>
              <a:gd name="T38" fmla="*/ 1149 w 1839"/>
              <a:gd name="T39" fmla="*/ 29 h 1838"/>
              <a:gd name="T40" fmla="*/ 1014 w 1839"/>
              <a:gd name="T41" fmla="*/ 5 h 1838"/>
              <a:gd name="T42" fmla="*/ 873 w 1839"/>
              <a:gd name="T43" fmla="*/ 1 h 1838"/>
              <a:gd name="T44" fmla="*/ 735 w 1839"/>
              <a:gd name="T45" fmla="*/ 19 h 1838"/>
              <a:gd name="T46" fmla="*/ 604 w 1839"/>
              <a:gd name="T47" fmla="*/ 55 h 1838"/>
              <a:gd name="T48" fmla="*/ 482 w 1839"/>
              <a:gd name="T49" fmla="*/ 111 h 1838"/>
              <a:gd name="T50" fmla="*/ 370 w 1839"/>
              <a:gd name="T51" fmla="*/ 183 h 1838"/>
              <a:gd name="T52" fmla="*/ 271 w 1839"/>
              <a:gd name="T53" fmla="*/ 269 h 1838"/>
              <a:gd name="T54" fmla="*/ 184 w 1839"/>
              <a:gd name="T55" fmla="*/ 369 h 1838"/>
              <a:gd name="T56" fmla="*/ 112 w 1839"/>
              <a:gd name="T57" fmla="*/ 481 h 1838"/>
              <a:gd name="T58" fmla="*/ 57 w 1839"/>
              <a:gd name="T59" fmla="*/ 603 h 1838"/>
              <a:gd name="T60" fmla="*/ 19 w 1839"/>
              <a:gd name="T61" fmla="*/ 733 h 1838"/>
              <a:gd name="T62" fmla="*/ 2 w 1839"/>
              <a:gd name="T63" fmla="*/ 871 h 1838"/>
              <a:gd name="T64" fmla="*/ 5 w 1839"/>
              <a:gd name="T65" fmla="*/ 1013 h 1838"/>
              <a:gd name="T66" fmla="*/ 29 w 1839"/>
              <a:gd name="T67" fmla="*/ 1149 h 1838"/>
              <a:gd name="T68" fmla="*/ 74 w 1839"/>
              <a:gd name="T69" fmla="*/ 1276 h 1838"/>
              <a:gd name="T70" fmla="*/ 134 w 1839"/>
              <a:gd name="T71" fmla="*/ 1395 h 1838"/>
              <a:gd name="T72" fmla="*/ 211 w 1839"/>
              <a:gd name="T73" fmla="*/ 1504 h 1838"/>
              <a:gd name="T74" fmla="*/ 302 w 1839"/>
              <a:gd name="T75" fmla="*/ 1600 h 1838"/>
              <a:gd name="T76" fmla="*/ 406 w 1839"/>
              <a:gd name="T77" fmla="*/ 1681 h 1838"/>
              <a:gd name="T78" fmla="*/ 522 w 1839"/>
              <a:gd name="T79" fmla="*/ 1747 h 1838"/>
              <a:gd name="T80" fmla="*/ 647 w 1839"/>
              <a:gd name="T81" fmla="*/ 1797 h 1838"/>
              <a:gd name="T82" fmla="*/ 779 w 1839"/>
              <a:gd name="T83" fmla="*/ 1827 h 1838"/>
              <a:gd name="T84" fmla="*/ 920 w 1839"/>
              <a:gd name="T85" fmla="*/ 1838 h 1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839" h="1838">
                <a:moveTo>
                  <a:pt x="920" y="1838"/>
                </a:moveTo>
                <a:lnTo>
                  <a:pt x="968" y="1837"/>
                </a:lnTo>
                <a:lnTo>
                  <a:pt x="1014" y="1833"/>
                </a:lnTo>
                <a:lnTo>
                  <a:pt x="1060" y="1827"/>
                </a:lnTo>
                <a:lnTo>
                  <a:pt x="1105" y="1819"/>
                </a:lnTo>
                <a:lnTo>
                  <a:pt x="1149" y="1809"/>
                </a:lnTo>
                <a:lnTo>
                  <a:pt x="1194" y="1797"/>
                </a:lnTo>
                <a:lnTo>
                  <a:pt x="1235" y="1782"/>
                </a:lnTo>
                <a:lnTo>
                  <a:pt x="1277" y="1765"/>
                </a:lnTo>
                <a:lnTo>
                  <a:pt x="1319" y="1747"/>
                </a:lnTo>
                <a:lnTo>
                  <a:pt x="1358" y="1727"/>
                </a:lnTo>
                <a:lnTo>
                  <a:pt x="1397" y="1704"/>
                </a:lnTo>
                <a:lnTo>
                  <a:pt x="1434" y="1681"/>
                </a:lnTo>
                <a:lnTo>
                  <a:pt x="1470" y="1655"/>
                </a:lnTo>
                <a:lnTo>
                  <a:pt x="1504" y="1627"/>
                </a:lnTo>
                <a:lnTo>
                  <a:pt x="1538" y="1600"/>
                </a:lnTo>
                <a:lnTo>
                  <a:pt x="1570" y="1568"/>
                </a:lnTo>
                <a:lnTo>
                  <a:pt x="1600" y="1537"/>
                </a:lnTo>
                <a:lnTo>
                  <a:pt x="1629" y="1504"/>
                </a:lnTo>
                <a:lnTo>
                  <a:pt x="1656" y="1468"/>
                </a:lnTo>
                <a:lnTo>
                  <a:pt x="1682" y="1433"/>
                </a:lnTo>
                <a:lnTo>
                  <a:pt x="1706" y="1395"/>
                </a:lnTo>
                <a:lnTo>
                  <a:pt x="1728" y="1357"/>
                </a:lnTo>
                <a:lnTo>
                  <a:pt x="1748" y="1317"/>
                </a:lnTo>
                <a:lnTo>
                  <a:pt x="1767" y="1276"/>
                </a:lnTo>
                <a:lnTo>
                  <a:pt x="1783" y="1235"/>
                </a:lnTo>
                <a:lnTo>
                  <a:pt x="1797" y="1192"/>
                </a:lnTo>
                <a:lnTo>
                  <a:pt x="1810" y="1149"/>
                </a:lnTo>
                <a:lnTo>
                  <a:pt x="1820" y="1105"/>
                </a:lnTo>
                <a:lnTo>
                  <a:pt x="1829" y="1059"/>
                </a:lnTo>
                <a:lnTo>
                  <a:pt x="1834" y="1013"/>
                </a:lnTo>
                <a:lnTo>
                  <a:pt x="1838" y="966"/>
                </a:lnTo>
                <a:lnTo>
                  <a:pt x="1839" y="919"/>
                </a:lnTo>
                <a:lnTo>
                  <a:pt x="1838" y="871"/>
                </a:lnTo>
                <a:lnTo>
                  <a:pt x="1834" y="824"/>
                </a:lnTo>
                <a:lnTo>
                  <a:pt x="1829" y="779"/>
                </a:lnTo>
                <a:lnTo>
                  <a:pt x="1820" y="733"/>
                </a:lnTo>
                <a:lnTo>
                  <a:pt x="1810" y="689"/>
                </a:lnTo>
                <a:lnTo>
                  <a:pt x="1797" y="645"/>
                </a:lnTo>
                <a:lnTo>
                  <a:pt x="1783" y="603"/>
                </a:lnTo>
                <a:lnTo>
                  <a:pt x="1767" y="562"/>
                </a:lnTo>
                <a:lnTo>
                  <a:pt x="1748" y="520"/>
                </a:lnTo>
                <a:lnTo>
                  <a:pt x="1728" y="481"/>
                </a:lnTo>
                <a:lnTo>
                  <a:pt x="1706" y="443"/>
                </a:lnTo>
                <a:lnTo>
                  <a:pt x="1682" y="405"/>
                </a:lnTo>
                <a:lnTo>
                  <a:pt x="1656" y="369"/>
                </a:lnTo>
                <a:lnTo>
                  <a:pt x="1629" y="334"/>
                </a:lnTo>
                <a:lnTo>
                  <a:pt x="1600" y="302"/>
                </a:lnTo>
                <a:lnTo>
                  <a:pt x="1570" y="269"/>
                </a:lnTo>
                <a:lnTo>
                  <a:pt x="1538" y="239"/>
                </a:lnTo>
                <a:lnTo>
                  <a:pt x="1504" y="209"/>
                </a:lnTo>
                <a:lnTo>
                  <a:pt x="1470" y="183"/>
                </a:lnTo>
                <a:lnTo>
                  <a:pt x="1434" y="156"/>
                </a:lnTo>
                <a:lnTo>
                  <a:pt x="1397" y="134"/>
                </a:lnTo>
                <a:lnTo>
                  <a:pt x="1358" y="111"/>
                </a:lnTo>
                <a:lnTo>
                  <a:pt x="1319" y="91"/>
                </a:lnTo>
                <a:lnTo>
                  <a:pt x="1277" y="72"/>
                </a:lnTo>
                <a:lnTo>
                  <a:pt x="1235" y="55"/>
                </a:lnTo>
                <a:lnTo>
                  <a:pt x="1194" y="42"/>
                </a:lnTo>
                <a:lnTo>
                  <a:pt x="1149" y="29"/>
                </a:lnTo>
                <a:lnTo>
                  <a:pt x="1105" y="19"/>
                </a:lnTo>
                <a:lnTo>
                  <a:pt x="1060" y="11"/>
                </a:lnTo>
                <a:lnTo>
                  <a:pt x="1014" y="5"/>
                </a:lnTo>
                <a:lnTo>
                  <a:pt x="968" y="1"/>
                </a:lnTo>
                <a:lnTo>
                  <a:pt x="920" y="0"/>
                </a:lnTo>
                <a:lnTo>
                  <a:pt x="873" y="1"/>
                </a:lnTo>
                <a:lnTo>
                  <a:pt x="826" y="5"/>
                </a:lnTo>
                <a:lnTo>
                  <a:pt x="779" y="11"/>
                </a:lnTo>
                <a:lnTo>
                  <a:pt x="735" y="19"/>
                </a:lnTo>
                <a:lnTo>
                  <a:pt x="690" y="29"/>
                </a:lnTo>
                <a:lnTo>
                  <a:pt x="647" y="42"/>
                </a:lnTo>
                <a:lnTo>
                  <a:pt x="604" y="55"/>
                </a:lnTo>
                <a:lnTo>
                  <a:pt x="562" y="72"/>
                </a:lnTo>
                <a:lnTo>
                  <a:pt x="522" y="91"/>
                </a:lnTo>
                <a:lnTo>
                  <a:pt x="482" y="111"/>
                </a:lnTo>
                <a:lnTo>
                  <a:pt x="444" y="134"/>
                </a:lnTo>
                <a:lnTo>
                  <a:pt x="406" y="156"/>
                </a:lnTo>
                <a:lnTo>
                  <a:pt x="370" y="183"/>
                </a:lnTo>
                <a:lnTo>
                  <a:pt x="335" y="209"/>
                </a:lnTo>
                <a:lnTo>
                  <a:pt x="302" y="239"/>
                </a:lnTo>
                <a:lnTo>
                  <a:pt x="271" y="269"/>
                </a:lnTo>
                <a:lnTo>
                  <a:pt x="239" y="302"/>
                </a:lnTo>
                <a:lnTo>
                  <a:pt x="211" y="334"/>
                </a:lnTo>
                <a:lnTo>
                  <a:pt x="184" y="369"/>
                </a:lnTo>
                <a:lnTo>
                  <a:pt x="158" y="405"/>
                </a:lnTo>
                <a:lnTo>
                  <a:pt x="134" y="443"/>
                </a:lnTo>
                <a:lnTo>
                  <a:pt x="112" y="481"/>
                </a:lnTo>
                <a:lnTo>
                  <a:pt x="91" y="520"/>
                </a:lnTo>
                <a:lnTo>
                  <a:pt x="74" y="562"/>
                </a:lnTo>
                <a:lnTo>
                  <a:pt x="57" y="603"/>
                </a:lnTo>
                <a:lnTo>
                  <a:pt x="42" y="645"/>
                </a:lnTo>
                <a:lnTo>
                  <a:pt x="29" y="689"/>
                </a:lnTo>
                <a:lnTo>
                  <a:pt x="19" y="733"/>
                </a:lnTo>
                <a:lnTo>
                  <a:pt x="12" y="779"/>
                </a:lnTo>
                <a:lnTo>
                  <a:pt x="5" y="824"/>
                </a:lnTo>
                <a:lnTo>
                  <a:pt x="2" y="871"/>
                </a:lnTo>
                <a:lnTo>
                  <a:pt x="0" y="919"/>
                </a:lnTo>
                <a:lnTo>
                  <a:pt x="2" y="966"/>
                </a:lnTo>
                <a:lnTo>
                  <a:pt x="5" y="1013"/>
                </a:lnTo>
                <a:lnTo>
                  <a:pt x="12" y="1059"/>
                </a:lnTo>
                <a:lnTo>
                  <a:pt x="19" y="1105"/>
                </a:lnTo>
                <a:lnTo>
                  <a:pt x="29" y="1149"/>
                </a:lnTo>
                <a:lnTo>
                  <a:pt x="42" y="1192"/>
                </a:lnTo>
                <a:lnTo>
                  <a:pt x="57" y="1235"/>
                </a:lnTo>
                <a:lnTo>
                  <a:pt x="74" y="1276"/>
                </a:lnTo>
                <a:lnTo>
                  <a:pt x="91" y="1317"/>
                </a:lnTo>
                <a:lnTo>
                  <a:pt x="112" y="1357"/>
                </a:lnTo>
                <a:lnTo>
                  <a:pt x="134" y="1395"/>
                </a:lnTo>
                <a:lnTo>
                  <a:pt x="158" y="1433"/>
                </a:lnTo>
                <a:lnTo>
                  <a:pt x="184" y="1468"/>
                </a:lnTo>
                <a:lnTo>
                  <a:pt x="211" y="1504"/>
                </a:lnTo>
                <a:lnTo>
                  <a:pt x="239" y="1537"/>
                </a:lnTo>
                <a:lnTo>
                  <a:pt x="271" y="1568"/>
                </a:lnTo>
                <a:lnTo>
                  <a:pt x="302" y="1600"/>
                </a:lnTo>
                <a:lnTo>
                  <a:pt x="335" y="1627"/>
                </a:lnTo>
                <a:lnTo>
                  <a:pt x="370" y="1655"/>
                </a:lnTo>
                <a:lnTo>
                  <a:pt x="406" y="1681"/>
                </a:lnTo>
                <a:lnTo>
                  <a:pt x="444" y="1704"/>
                </a:lnTo>
                <a:lnTo>
                  <a:pt x="482" y="1727"/>
                </a:lnTo>
                <a:lnTo>
                  <a:pt x="522" y="1747"/>
                </a:lnTo>
                <a:lnTo>
                  <a:pt x="562" y="1765"/>
                </a:lnTo>
                <a:lnTo>
                  <a:pt x="604" y="1782"/>
                </a:lnTo>
                <a:lnTo>
                  <a:pt x="647" y="1797"/>
                </a:lnTo>
                <a:lnTo>
                  <a:pt x="690" y="1809"/>
                </a:lnTo>
                <a:lnTo>
                  <a:pt x="735" y="1819"/>
                </a:lnTo>
                <a:lnTo>
                  <a:pt x="779" y="1827"/>
                </a:lnTo>
                <a:lnTo>
                  <a:pt x="826" y="1833"/>
                </a:lnTo>
                <a:lnTo>
                  <a:pt x="873" y="1837"/>
                </a:lnTo>
                <a:lnTo>
                  <a:pt x="920" y="18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cs typeface="Calibri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2869" y="4312911"/>
            <a:ext cx="132097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АльфаСИНОПСИС</a:t>
            </a:r>
            <a:endParaRPr kumimoji="0" lang="ru-RU" sz="7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600" b="1" dirty="0" smtClean="0">
                <a:solidFill>
                  <a:srgbClr val="C00000"/>
                </a:solidFill>
                <a:latin typeface="KievitCyr-RegularSC" panose="02000503000000000000" pitchFamily="2" charset="-52"/>
                <a:cs typeface="Calibri"/>
              </a:rPr>
              <a:t>Как  происходит   организация лечения</a:t>
            </a:r>
            <a:endParaRPr kumimoji="0" lang="ru-RU" sz="7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663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77924" y="4625752"/>
            <a:ext cx="10709276" cy="5832648"/>
          </a:xfrm>
          <a:prstGeom prst="roundRect">
            <a:avLst>
              <a:gd name="adj" fmla="val 6056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501563" y="4625752"/>
            <a:ext cx="10709276" cy="5832648"/>
          </a:xfrm>
          <a:prstGeom prst="roundRect">
            <a:avLst>
              <a:gd name="adj" fmla="val 6056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60" y="3545632"/>
            <a:ext cx="3816424" cy="2408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416" y="3545632"/>
            <a:ext cx="3816424" cy="24084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30760" y="953344"/>
            <a:ext cx="12141465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600" b="1" dirty="0">
                <a:latin typeface="KievitCyr-RegularSC" panose="02000503000000000000" pitchFamily="2" charset="-52"/>
              </a:rPr>
              <a:t>Наши </a:t>
            </a:r>
            <a:r>
              <a:rPr lang="ru-RU" sz="7600" b="1" dirty="0" err="1">
                <a:latin typeface="KievitCyr-RegularSC" panose="02000503000000000000" pitchFamily="2" charset="-52"/>
              </a:rPr>
              <a:t>ассистанс</a:t>
            </a:r>
            <a:r>
              <a:rPr lang="ru-RU" sz="7600" b="1" dirty="0">
                <a:latin typeface="KievitCyr-RegularSC" panose="02000503000000000000" pitchFamily="2" charset="-52"/>
              </a:rPr>
              <a:t>-партнеры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06824" y="6445111"/>
            <a:ext cx="97210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Компания </a:t>
            </a:r>
            <a:r>
              <a:rPr lang="ru-RU" sz="2600" dirty="0" err="1">
                <a:latin typeface="KievitCyr-RegularSC" panose="02000503000000000000" pitchFamily="2" charset="-52"/>
              </a:rPr>
              <a:t>Madanes</a:t>
            </a:r>
            <a:r>
              <a:rPr lang="ru-RU" sz="2600" dirty="0">
                <a:latin typeface="KievitCyr-RegularSC" panose="02000503000000000000" pitchFamily="2" charset="-52"/>
              </a:rPr>
              <a:t> — один из крупнейших провайдеров страхования в Израиле с более </a:t>
            </a:r>
            <a:r>
              <a:rPr lang="ru-RU" sz="2600" dirty="0" smtClean="0">
                <a:latin typeface="KievitCyr-RegularSC" panose="02000503000000000000" pitchFamily="2" charset="-52"/>
              </a:rPr>
              <a:t>чем</a:t>
            </a:r>
            <a:r>
              <a:rPr lang="en-US" sz="2600" dirty="0" smtClean="0">
                <a:latin typeface="KievitCyr-RegularSC" panose="02000503000000000000" pitchFamily="2" charset="-52"/>
              </a:rPr>
              <a:t> </a:t>
            </a:r>
            <a:r>
              <a:rPr lang="ru-RU" sz="2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2</a:t>
            </a:r>
            <a:r>
              <a:rPr lang="ru-RU" sz="2600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млн </a:t>
            </a:r>
            <a:r>
              <a:rPr lang="ru-RU" sz="2600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клиентов</a:t>
            </a:r>
            <a:r>
              <a:rPr lang="ru-RU" sz="2600" dirty="0" smtClean="0">
                <a:latin typeface="KievitCyr-RegularSC" panose="02000503000000000000" pitchFamily="2" charset="-52"/>
              </a:rPr>
              <a:t>.</a:t>
            </a:r>
            <a:endParaRPr lang="en-US" sz="2600" dirty="0" smtClean="0">
              <a:latin typeface="KievitCyr-RegularSC" panose="02000503000000000000" pitchFamily="2" charset="-52"/>
            </a:endParaRPr>
          </a:p>
          <a:p>
            <a:endParaRPr lang="ru-RU" sz="2600" dirty="0">
              <a:latin typeface="KievitCyr-RegularSC" panose="02000503000000000000" pitchFamily="2" charset="-52"/>
            </a:endParaRPr>
          </a:p>
          <a:p>
            <a:r>
              <a:rPr lang="ru-RU" sz="2600" dirty="0">
                <a:latin typeface="KievitCyr-RegularSC" panose="02000503000000000000" pitchFamily="2" charset="-52"/>
              </a:rPr>
              <a:t>Полувековой опыт работы на израильском рынке и высокий уровень профессиональной медицинской экспертизы позволил компании одной из первых внедрить на российский рынок абсолютно новые методы работы в сфере страхования здоровья, основанные на международных стандартах.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912080" y="6425952"/>
            <a:ext cx="97210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Компания </a:t>
            </a:r>
            <a:r>
              <a:rPr lang="ru-RU" sz="2600" dirty="0" err="1">
                <a:latin typeface="KievitCyr-RegularSC" panose="02000503000000000000" pitchFamily="2" charset="-52"/>
              </a:rPr>
              <a:t>GenRe</a:t>
            </a:r>
            <a:r>
              <a:rPr lang="ru-RU" sz="2600" dirty="0">
                <a:latin typeface="KievitCyr-RegularSC" panose="02000503000000000000" pitchFamily="2" charset="-52"/>
              </a:rPr>
              <a:t> — 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одна из </a:t>
            </a:r>
            <a:r>
              <a:rPr lang="ru-RU" sz="2600" b="1" dirty="0">
                <a:solidFill>
                  <a:srgbClr val="C00000"/>
                </a:solidFill>
                <a:latin typeface="KievitCyr-RegularSC" panose="02000503000000000000" pitchFamily="2" charset="-52"/>
              </a:rPr>
              <a:t>4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 крупнейших перестраховочных компаний</a:t>
            </a:r>
            <a:r>
              <a:rPr lang="ru-RU" sz="2600" dirty="0">
                <a:latin typeface="KievitCyr-RegularSC" panose="02000503000000000000" pitchFamily="2" charset="-52"/>
              </a:rPr>
              <a:t> во всем мире, созданная в 1921 г. </a:t>
            </a:r>
            <a:endParaRPr lang="en-US" sz="2600" dirty="0" smtClean="0">
              <a:latin typeface="KievitCyr-RegularSC" panose="02000503000000000000" pitchFamily="2" charset="-52"/>
            </a:endParaRPr>
          </a:p>
          <a:p>
            <a:endParaRPr lang="ru-RU" sz="2600" dirty="0">
              <a:latin typeface="KievitCyr-RegularSC" panose="02000503000000000000" pitchFamily="2" charset="-52"/>
            </a:endParaRPr>
          </a:p>
          <a:p>
            <a:r>
              <a:rPr lang="ru-RU" sz="2600" dirty="0" err="1">
                <a:latin typeface="KievitCyr-RegularSC" panose="02000503000000000000" pitchFamily="2" charset="-52"/>
              </a:rPr>
              <a:t>GenRe</a:t>
            </a:r>
            <a:r>
              <a:rPr lang="ru-RU" sz="2600" dirty="0">
                <a:latin typeface="KievitCyr-RegularSC" panose="02000503000000000000" pitchFamily="2" charset="-52"/>
              </a:rPr>
              <a:t> представлена на всех главных рынках перестрахования через глобальную сеть </a:t>
            </a:r>
            <a:r>
              <a:rPr lang="ru-RU" sz="2600" b="1" dirty="0">
                <a:solidFill>
                  <a:srgbClr val="C00000"/>
                </a:solidFill>
                <a:latin typeface="KievitCyr-RegularSC" panose="02000503000000000000" pitchFamily="2" charset="-52"/>
              </a:rPr>
              <a:t>70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 представительств в разных странах</a:t>
            </a:r>
            <a:r>
              <a:rPr lang="ru-RU" sz="2600" dirty="0">
                <a:latin typeface="KievitCyr-RegularSC" panose="02000503000000000000" pitchFamily="2" charset="-52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594" y="4049688"/>
            <a:ext cx="2840258" cy="9361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7211" y="4059478"/>
            <a:ext cx="1807517" cy="9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62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77925" y="5129808"/>
            <a:ext cx="5046663" cy="2873821"/>
          </a:xfrm>
          <a:prstGeom prst="roundRect">
            <a:avLst>
              <a:gd name="adj" fmla="val 1190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58000" y="5129808"/>
            <a:ext cx="5046663" cy="2873821"/>
          </a:xfrm>
          <a:prstGeom prst="roundRect">
            <a:avLst>
              <a:gd name="adj" fmla="val 1190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01563" y="5129808"/>
            <a:ext cx="5046663" cy="2873821"/>
          </a:xfrm>
          <a:prstGeom prst="roundRect">
            <a:avLst>
              <a:gd name="adj" fmla="val 1190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165762" y="5129808"/>
            <a:ext cx="5046663" cy="2873821"/>
          </a:xfrm>
          <a:prstGeom prst="roundRect">
            <a:avLst>
              <a:gd name="adj" fmla="val 1190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77925" y="9018240"/>
            <a:ext cx="5046663" cy="2873821"/>
          </a:xfrm>
          <a:prstGeom prst="roundRect">
            <a:avLst>
              <a:gd name="adj" fmla="val 1190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58000" y="9018240"/>
            <a:ext cx="5046663" cy="2873821"/>
          </a:xfrm>
          <a:prstGeom prst="roundRect">
            <a:avLst>
              <a:gd name="adj" fmla="val 1190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529354" y="9018240"/>
            <a:ext cx="5046663" cy="2873821"/>
          </a:xfrm>
          <a:prstGeom prst="roundRect">
            <a:avLst>
              <a:gd name="adj" fmla="val 1190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165762" y="9018240"/>
            <a:ext cx="5046663" cy="2873821"/>
          </a:xfrm>
          <a:prstGeom prst="roundRect">
            <a:avLst>
              <a:gd name="adj" fmla="val 1190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57999" y="1374403"/>
            <a:ext cx="16354425" cy="2747293"/>
          </a:xfrm>
          <a:prstGeom prst="roundRect">
            <a:avLst>
              <a:gd name="adj" fmla="val 16106"/>
            </a:avLst>
          </a:prstGeom>
          <a:gradFill>
            <a:gsLst>
              <a:gs pos="0">
                <a:schemeClr val="accent2"/>
              </a:gs>
              <a:gs pos="100000">
                <a:srgbClr val="961532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77925" y="1319883"/>
            <a:ext cx="5046663" cy="2873821"/>
          </a:xfrm>
          <a:prstGeom prst="roundRect">
            <a:avLst>
              <a:gd name="adj" fmla="val 1190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83888" y="1689487"/>
            <a:ext cx="10916771" cy="21441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8000"/>
              </a:lnSpc>
            </a:pPr>
            <a:r>
              <a:rPr lang="ru-RU" sz="7600" b="1" dirty="0">
                <a:solidFill>
                  <a:schemeClr val="bg1"/>
                </a:solidFill>
                <a:latin typeface="KievitCyr-RegularSC" panose="02000503000000000000" pitchFamily="2" charset="-52"/>
              </a:rPr>
              <a:t>9 этапов обслуживания </a:t>
            </a:r>
          </a:p>
          <a:p>
            <a:pPr>
              <a:lnSpc>
                <a:spcPts val="8000"/>
              </a:lnSpc>
            </a:pPr>
            <a:r>
              <a:rPr lang="ru-RU" sz="7600" b="1" dirty="0">
                <a:solidFill>
                  <a:schemeClr val="bg1"/>
                </a:solidFill>
                <a:latin typeface="KievitCyr-RegularSC" panose="02000503000000000000" pitchFamily="2" charset="-52"/>
              </a:rPr>
              <a:t>застрахованных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62808" y="2033464"/>
            <a:ext cx="432048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600" b="1" dirty="0">
                <a:latin typeface="KievitCyr-RegularSC" panose="02000503000000000000" pitchFamily="2" charset="-52"/>
              </a:rPr>
              <a:t>Обращение к врачу</a:t>
            </a:r>
          </a:p>
          <a:p>
            <a:r>
              <a:rPr lang="ru-RU" sz="2000" dirty="0">
                <a:latin typeface="KievitCyr-RegularSC" panose="02000503000000000000" pitchFamily="2" charset="-52"/>
              </a:rPr>
              <a:t>Застрахованный столкнулся с проблемой по состоянию здоровья и самостоятельно обратился </a:t>
            </a:r>
          </a:p>
          <a:p>
            <a:r>
              <a:rPr lang="ru-RU" sz="2000" dirty="0">
                <a:latin typeface="KievitCyr-RegularSC" panose="02000503000000000000" pitchFamily="2" charset="-52"/>
              </a:rPr>
              <a:t>в больницу к врачу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62807" y="5843389"/>
            <a:ext cx="4538459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600" b="1" dirty="0" smtClean="0">
                <a:latin typeface="KievitCyr-RegularSC" panose="02000503000000000000" pitchFamily="2" charset="-52"/>
              </a:rPr>
              <a:t>Обследования</a:t>
            </a:r>
            <a:endParaRPr lang="en-US" sz="2600" b="1" dirty="0" smtClean="0">
              <a:latin typeface="KievitCyr-RegularSC" panose="02000503000000000000" pitchFamily="2" charset="-52"/>
            </a:endParaRPr>
          </a:p>
          <a:p>
            <a:r>
              <a:rPr lang="ru-RU" sz="2000" dirty="0">
                <a:latin typeface="KievitCyr-RegularSC" panose="02000503000000000000" pitchFamily="2" charset="-52"/>
              </a:rPr>
              <a:t>Врач провел консультацию, назначил застрахованному диагностические исследования и выдал направления </a:t>
            </a:r>
          </a:p>
          <a:p>
            <a:r>
              <a:rPr lang="ru-RU" sz="2000" dirty="0">
                <a:latin typeface="KievitCyr-RegularSC" panose="02000503000000000000" pitchFamily="2" charset="-52"/>
              </a:rPr>
              <a:t>на анализы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42882" y="5843389"/>
            <a:ext cx="4538459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600" b="1" dirty="0" smtClean="0">
                <a:latin typeface="KievitCyr-RegularSC" panose="02000503000000000000" pitchFamily="2" charset="-52"/>
              </a:rPr>
              <a:t>Результаты</a:t>
            </a:r>
            <a:endParaRPr lang="en-US" sz="2600" b="1" dirty="0" smtClean="0">
              <a:latin typeface="KievitCyr-RegularSC" panose="02000503000000000000" pitchFamily="2" charset="-52"/>
            </a:endParaRPr>
          </a:p>
          <a:p>
            <a:r>
              <a:rPr lang="ru-RU" sz="2000" dirty="0">
                <a:latin typeface="KievitCyr-RegularSC" panose="02000503000000000000" pitchFamily="2" charset="-52"/>
              </a:rPr>
              <a:t>Результаты обследований выявили, что диагноз может соответствовать рискам, которые покрывает страховка АльфаСИНОПСИС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786445" y="5843389"/>
            <a:ext cx="4753843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600" b="1" dirty="0">
                <a:latin typeface="KievitCyr-RegularSC" panose="02000503000000000000" pitchFamily="2" charset="-52"/>
              </a:rPr>
              <a:t>Постановка </a:t>
            </a:r>
            <a:r>
              <a:rPr lang="ru-RU" sz="2600" b="1" dirty="0" smtClean="0">
                <a:latin typeface="KievitCyr-RegularSC" panose="02000503000000000000" pitchFamily="2" charset="-52"/>
              </a:rPr>
              <a:t>диагноза</a:t>
            </a:r>
            <a:endParaRPr lang="en-US" sz="2600" b="1" dirty="0" smtClean="0">
              <a:latin typeface="KievitCyr-RegularSC" panose="02000503000000000000" pitchFamily="2" charset="-52"/>
            </a:endParaRPr>
          </a:p>
          <a:p>
            <a:pPr>
              <a:spcAft>
                <a:spcPts val="600"/>
              </a:spcAft>
            </a:pPr>
            <a:r>
              <a:rPr lang="ru-RU" sz="2000" dirty="0">
                <a:latin typeface="KievitCyr-RegularSC" panose="02000503000000000000" pitchFamily="2" charset="-52"/>
              </a:rPr>
              <a:t>Врач поставил диагноз и выдал застрахованному медицинскую документацию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450644" y="5843389"/>
            <a:ext cx="475384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600" b="1" dirty="0">
                <a:latin typeface="KievitCyr-RegularSC" panose="02000503000000000000" pitchFamily="2" charset="-52"/>
              </a:rPr>
              <a:t>Звонок </a:t>
            </a:r>
            <a:r>
              <a:rPr lang="ru-RU" sz="2600" b="1" dirty="0" smtClean="0">
                <a:latin typeface="KievitCyr-RegularSC" panose="02000503000000000000" pitchFamily="2" charset="-52"/>
              </a:rPr>
              <a:t>страховщику</a:t>
            </a:r>
            <a:endParaRPr lang="en-US" sz="2600" b="1" dirty="0" smtClean="0">
              <a:latin typeface="KievitCyr-RegularSC" panose="02000503000000000000" pitchFamily="2" charset="-52"/>
            </a:endParaRPr>
          </a:p>
          <a:p>
            <a:r>
              <a:rPr lang="ru-RU" sz="2000" dirty="0">
                <a:latin typeface="KievitCyr-RegularSC" panose="02000503000000000000" pitchFamily="2" charset="-52"/>
              </a:rPr>
              <a:t>До начала лечения застрахованный обратился в АО «АльфаСтрахование» </a:t>
            </a:r>
          </a:p>
          <a:p>
            <a:r>
              <a:rPr lang="ru-RU" sz="2000" dirty="0">
                <a:latin typeface="KievitCyr-RegularSC" panose="02000503000000000000" pitchFamily="2" charset="-52"/>
              </a:rPr>
              <a:t>по номеру горячей линии </a:t>
            </a:r>
          </a:p>
          <a:p>
            <a:r>
              <a:rPr lang="ru-RU" sz="2000" dirty="0">
                <a:latin typeface="KievitCyr-RegularSC" panose="02000503000000000000" pitchFamily="2" charset="-52"/>
              </a:rPr>
              <a:t>8 800 700-09-98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62807" y="9731821"/>
            <a:ext cx="475384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600" b="1" spc="-30" dirty="0">
                <a:latin typeface="KievitCyr-RegularSC" panose="02000503000000000000" pitchFamily="2" charset="-52"/>
              </a:rPr>
              <a:t>Признание случая </a:t>
            </a:r>
            <a:r>
              <a:rPr lang="ru-RU" sz="2600" b="1" spc="-30" dirty="0" smtClean="0">
                <a:latin typeface="KievitCyr-RegularSC" panose="02000503000000000000" pitchFamily="2" charset="-52"/>
              </a:rPr>
              <a:t>страховым</a:t>
            </a:r>
            <a:endParaRPr lang="en-US" sz="2600" b="1" spc="-30" dirty="0" smtClean="0">
              <a:latin typeface="KievitCyr-RegularSC" panose="02000503000000000000" pitchFamily="2" charset="-52"/>
            </a:endParaRPr>
          </a:p>
          <a:p>
            <a:pPr>
              <a:spcAft>
                <a:spcPts val="600"/>
              </a:spcAft>
            </a:pPr>
            <a:r>
              <a:rPr lang="ru-RU" sz="2000" dirty="0">
                <a:latin typeface="KievitCyr-RegularSC" panose="02000503000000000000" pitchFamily="2" charset="-52"/>
              </a:rPr>
              <a:t>Застрахованный подал мед. документацию в СК на признание случая страховым. СК принимает решение в течение 3 раб. дней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142882" y="9731821"/>
            <a:ext cx="475384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600" b="1" dirty="0">
                <a:latin typeface="KievitCyr-RegularSC" panose="02000503000000000000" pitchFamily="2" charset="-52"/>
              </a:rPr>
              <a:t>Организация </a:t>
            </a:r>
            <a:r>
              <a:rPr lang="ru-RU" sz="2600" b="1" dirty="0" smtClean="0">
                <a:latin typeface="KievitCyr-RegularSC" panose="02000503000000000000" pitchFamily="2" charset="-52"/>
              </a:rPr>
              <a:t>лечения</a:t>
            </a:r>
            <a:endParaRPr lang="en-US" sz="2600" b="1" dirty="0" smtClean="0">
              <a:latin typeface="KievitCyr-RegularSC" panose="02000503000000000000" pitchFamily="2" charset="-52"/>
            </a:endParaRPr>
          </a:p>
          <a:p>
            <a:pPr>
              <a:spcAft>
                <a:spcPts val="600"/>
              </a:spcAft>
            </a:pPr>
            <a:r>
              <a:rPr lang="ru-RU" sz="2000" dirty="0">
                <a:latin typeface="KievitCyr-RegularSC" panose="02000503000000000000" pitchFamily="2" charset="-52"/>
              </a:rPr>
              <a:t>АО «АльфаСтрахование» и компания-партнер организуют лечение в течение 14 раб. дней (доп. диагностика, подбор медучреждения, покупка билетов и пр.)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814236" y="9731821"/>
            <a:ext cx="475384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600" b="1" dirty="0">
                <a:latin typeface="KievitCyr-RegularSC" panose="02000503000000000000" pitchFamily="2" charset="-52"/>
              </a:rPr>
              <a:t>Проведение </a:t>
            </a:r>
            <a:r>
              <a:rPr lang="ru-RU" sz="2600" b="1" dirty="0" smtClean="0">
                <a:latin typeface="KievitCyr-RegularSC" panose="02000503000000000000" pitchFamily="2" charset="-52"/>
              </a:rPr>
              <a:t>лечения</a:t>
            </a:r>
            <a:endParaRPr lang="en-US" sz="2600" b="1" dirty="0" smtClean="0">
              <a:latin typeface="KievitCyr-RegularSC" panose="02000503000000000000" pitchFamily="2" charset="-52"/>
            </a:endParaRPr>
          </a:p>
          <a:p>
            <a:pPr>
              <a:spcAft>
                <a:spcPts val="600"/>
              </a:spcAft>
            </a:pPr>
            <a:r>
              <a:rPr lang="ru-RU" sz="2000" dirty="0">
                <a:latin typeface="KievitCyr-RegularSC" panose="02000503000000000000" pitchFamily="2" charset="-52"/>
              </a:rPr>
              <a:t>Индивидуальное сопровождение застрахованного осуществляется координатором представительства сервисной компании </a:t>
            </a:r>
            <a:r>
              <a:rPr lang="ru-RU" sz="2000" dirty="0" err="1">
                <a:latin typeface="KievitCyr-RegularSC" panose="02000503000000000000" pitchFamily="2" charset="-52"/>
              </a:rPr>
              <a:t>Madanes</a:t>
            </a:r>
            <a:endParaRPr lang="ru-RU" sz="2000" dirty="0">
              <a:latin typeface="KievitCyr-RegularSC" panose="02000503000000000000" pitchFamily="2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450644" y="9731821"/>
            <a:ext cx="4753843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600" b="1" dirty="0">
                <a:latin typeface="KievitCyr-RegularSC" panose="02000503000000000000" pitchFamily="2" charset="-52"/>
              </a:rPr>
              <a:t>Завершение лечения </a:t>
            </a:r>
            <a:endParaRPr lang="en-US" sz="2600" b="1" dirty="0" smtClean="0">
              <a:latin typeface="KievitCyr-RegularSC" panose="02000503000000000000" pitchFamily="2" charset="-52"/>
            </a:endParaRPr>
          </a:p>
          <a:p>
            <a:pPr>
              <a:spcAft>
                <a:spcPts val="600"/>
              </a:spcAft>
            </a:pPr>
            <a:r>
              <a:rPr lang="ru-RU" sz="2000" dirty="0" smtClean="0">
                <a:latin typeface="KievitCyr-RegularSC" panose="02000503000000000000" pitchFamily="2" charset="-52"/>
              </a:rPr>
              <a:t>и </a:t>
            </a:r>
            <a:r>
              <a:rPr lang="ru-RU" sz="2000" dirty="0">
                <a:latin typeface="KievitCyr-RegularSC" panose="02000503000000000000" pitchFamily="2" charset="-52"/>
              </a:rPr>
              <a:t>получение всей необходимой медицинской документации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504" y="1601416"/>
            <a:ext cx="2736304" cy="2609407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1534816" y="737320"/>
            <a:ext cx="1126264" cy="1152128"/>
            <a:chOff x="1534816" y="737320"/>
            <a:chExt cx="1126264" cy="1152128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1534816" y="737320"/>
              <a:ext cx="1126264" cy="1152128"/>
            </a:xfrm>
            <a:prstGeom prst="roundRect">
              <a:avLst>
                <a:gd name="adj" fmla="val 34246"/>
              </a:avLst>
            </a:prstGeom>
            <a:gradFill>
              <a:gsLst>
                <a:gs pos="0">
                  <a:schemeClr val="accent2"/>
                </a:gs>
                <a:gs pos="100000">
                  <a:srgbClr val="961532"/>
                </a:gs>
              </a:gsLst>
              <a:lin ang="0" scaled="0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18288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837248" y="737320"/>
              <a:ext cx="583814" cy="1035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56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1</a:t>
              </a:r>
              <a:endParaRPr lang="ru-RU" sz="56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534816" y="4589748"/>
            <a:ext cx="1126264" cy="1152128"/>
            <a:chOff x="1534816" y="737320"/>
            <a:chExt cx="1126264" cy="1152128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1534816" y="737320"/>
              <a:ext cx="1126264" cy="1152128"/>
            </a:xfrm>
            <a:prstGeom prst="roundRect">
              <a:avLst>
                <a:gd name="adj" fmla="val 34246"/>
              </a:avLst>
            </a:prstGeom>
            <a:gradFill>
              <a:gsLst>
                <a:gs pos="0">
                  <a:schemeClr val="accent2"/>
                </a:gs>
                <a:gs pos="100000">
                  <a:srgbClr val="961532"/>
                </a:gs>
              </a:gsLst>
              <a:lin ang="0" scaled="0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18288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37248" y="737320"/>
              <a:ext cx="583814" cy="1035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56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ru-RU" sz="56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7177304" y="4589748"/>
            <a:ext cx="1126264" cy="1152128"/>
            <a:chOff x="1534816" y="737320"/>
            <a:chExt cx="1126264" cy="1152128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1534816" y="737320"/>
              <a:ext cx="1126264" cy="1152128"/>
            </a:xfrm>
            <a:prstGeom prst="roundRect">
              <a:avLst>
                <a:gd name="adj" fmla="val 34246"/>
              </a:avLst>
            </a:prstGeom>
            <a:gradFill>
              <a:gsLst>
                <a:gs pos="0">
                  <a:schemeClr val="accent2"/>
                </a:gs>
                <a:gs pos="100000">
                  <a:srgbClr val="961532"/>
                </a:gs>
              </a:gsLst>
              <a:lin ang="0" scaled="0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18288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837248" y="737320"/>
              <a:ext cx="583814" cy="1035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56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  <a:endParaRPr lang="ru-RU" sz="56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2840072" y="4589748"/>
            <a:ext cx="1126264" cy="1152128"/>
            <a:chOff x="1534816" y="737320"/>
            <a:chExt cx="1126264" cy="1152128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1534816" y="737320"/>
              <a:ext cx="1126264" cy="1152128"/>
            </a:xfrm>
            <a:prstGeom prst="roundRect">
              <a:avLst>
                <a:gd name="adj" fmla="val 34246"/>
              </a:avLst>
            </a:prstGeom>
            <a:gradFill>
              <a:gsLst>
                <a:gs pos="0">
                  <a:schemeClr val="accent2"/>
                </a:gs>
                <a:gs pos="100000">
                  <a:srgbClr val="961532"/>
                </a:gs>
              </a:gsLst>
              <a:lin ang="0" scaled="0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18288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837248" y="737320"/>
              <a:ext cx="583814" cy="1035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56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4</a:t>
              </a:r>
              <a:endParaRPr lang="ru-RU" sz="56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8456696" y="4589748"/>
            <a:ext cx="1126264" cy="1152128"/>
            <a:chOff x="1534816" y="737320"/>
            <a:chExt cx="1126264" cy="1152128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1534816" y="737320"/>
              <a:ext cx="1126264" cy="1152128"/>
            </a:xfrm>
            <a:prstGeom prst="roundRect">
              <a:avLst>
                <a:gd name="adj" fmla="val 34246"/>
              </a:avLst>
            </a:prstGeom>
            <a:gradFill>
              <a:gsLst>
                <a:gs pos="0">
                  <a:schemeClr val="accent2"/>
                </a:gs>
                <a:gs pos="100000">
                  <a:srgbClr val="961532"/>
                </a:gs>
              </a:gsLst>
              <a:lin ang="0" scaled="0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18288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837248" y="737320"/>
              <a:ext cx="583814" cy="1035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56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5</a:t>
              </a:r>
              <a:endParaRPr lang="ru-RU" sz="56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534816" y="8442176"/>
            <a:ext cx="1126264" cy="1152128"/>
            <a:chOff x="1534816" y="737320"/>
            <a:chExt cx="1126264" cy="1152128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1534816" y="737320"/>
              <a:ext cx="1126264" cy="1152128"/>
            </a:xfrm>
            <a:prstGeom prst="roundRect">
              <a:avLst>
                <a:gd name="adj" fmla="val 34246"/>
              </a:avLst>
            </a:prstGeom>
            <a:gradFill>
              <a:gsLst>
                <a:gs pos="0">
                  <a:schemeClr val="accent2"/>
                </a:gs>
                <a:gs pos="100000">
                  <a:srgbClr val="961532"/>
                </a:gs>
              </a:gsLst>
              <a:lin ang="0" scaled="0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18288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1837248" y="737320"/>
              <a:ext cx="583814" cy="1035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56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6</a:t>
              </a:r>
              <a:endParaRPr lang="ru-RU" sz="56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7177304" y="8442176"/>
            <a:ext cx="1126264" cy="1152128"/>
            <a:chOff x="1534816" y="737320"/>
            <a:chExt cx="1126264" cy="1152128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1534816" y="737320"/>
              <a:ext cx="1126264" cy="1152128"/>
            </a:xfrm>
            <a:prstGeom prst="roundRect">
              <a:avLst>
                <a:gd name="adj" fmla="val 34246"/>
              </a:avLst>
            </a:prstGeom>
            <a:gradFill>
              <a:gsLst>
                <a:gs pos="0">
                  <a:schemeClr val="accent2"/>
                </a:gs>
                <a:gs pos="100000">
                  <a:srgbClr val="961532"/>
                </a:gs>
              </a:gsLst>
              <a:lin ang="0" scaled="0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18288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837248" y="737320"/>
              <a:ext cx="583814" cy="1035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56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7</a:t>
              </a:r>
              <a:endParaRPr lang="ru-RU" sz="56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2840072" y="8442176"/>
            <a:ext cx="1126264" cy="1152128"/>
            <a:chOff x="1534816" y="737320"/>
            <a:chExt cx="1126264" cy="1152128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1534816" y="737320"/>
              <a:ext cx="1126264" cy="1152128"/>
            </a:xfrm>
            <a:prstGeom prst="roundRect">
              <a:avLst>
                <a:gd name="adj" fmla="val 34246"/>
              </a:avLst>
            </a:prstGeom>
            <a:gradFill>
              <a:gsLst>
                <a:gs pos="0">
                  <a:schemeClr val="accent2"/>
                </a:gs>
                <a:gs pos="100000">
                  <a:srgbClr val="961532"/>
                </a:gs>
              </a:gsLst>
              <a:lin ang="0" scaled="0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18288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1837248" y="737320"/>
              <a:ext cx="583814" cy="1035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en-US" sz="56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8</a:t>
              </a:r>
              <a:endParaRPr lang="ru-RU" sz="56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18456696" y="8442176"/>
            <a:ext cx="1126264" cy="1152128"/>
            <a:chOff x="1534816" y="737320"/>
            <a:chExt cx="1126264" cy="1152128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1534816" y="737320"/>
              <a:ext cx="1126264" cy="1152128"/>
            </a:xfrm>
            <a:prstGeom prst="roundRect">
              <a:avLst>
                <a:gd name="adj" fmla="val 34246"/>
              </a:avLst>
            </a:prstGeom>
            <a:gradFill>
              <a:gsLst>
                <a:gs pos="0">
                  <a:schemeClr val="accent2"/>
                </a:gs>
                <a:gs pos="100000">
                  <a:srgbClr val="961532"/>
                </a:gs>
              </a:gsLst>
              <a:lin ang="0" scaled="0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182889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837248" y="737320"/>
              <a:ext cx="583814" cy="10356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8000"/>
                </a:lnSpc>
              </a:pPr>
              <a:r>
                <a:rPr lang="ru-RU" sz="5600" b="1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9</a:t>
              </a:r>
              <a:endParaRPr lang="ru-RU" sz="5600" b="1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cxnSp>
        <p:nvCxnSpPr>
          <p:cNvPr id="51" name="Прямая со стрелкой 50"/>
          <p:cNvCxnSpPr/>
          <p:nvPr/>
        </p:nvCxnSpPr>
        <p:spPr>
          <a:xfrm>
            <a:off x="11475534" y="6605972"/>
            <a:ext cx="823332" cy="0"/>
          </a:xfrm>
          <a:prstGeom prst="straightConnector1">
            <a:avLst/>
          </a:prstGeom>
          <a:noFill/>
          <a:ln w="44450" cap="flat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Прямая со стрелкой 51"/>
          <p:cNvCxnSpPr/>
          <p:nvPr/>
        </p:nvCxnSpPr>
        <p:spPr>
          <a:xfrm>
            <a:off x="5999312" y="6605972"/>
            <a:ext cx="658713" cy="0"/>
          </a:xfrm>
          <a:prstGeom prst="straightConnector1">
            <a:avLst/>
          </a:prstGeom>
          <a:noFill/>
          <a:ln w="44450" cap="flat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Прямая со стрелкой 52"/>
          <p:cNvCxnSpPr/>
          <p:nvPr/>
        </p:nvCxnSpPr>
        <p:spPr>
          <a:xfrm>
            <a:off x="17128622" y="6605972"/>
            <a:ext cx="823332" cy="0"/>
          </a:xfrm>
          <a:prstGeom prst="straightConnector1">
            <a:avLst/>
          </a:prstGeom>
          <a:noFill/>
          <a:ln w="44450" cap="flat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Прямая со стрелкой 53"/>
          <p:cNvCxnSpPr/>
          <p:nvPr/>
        </p:nvCxnSpPr>
        <p:spPr>
          <a:xfrm>
            <a:off x="11615936" y="10458400"/>
            <a:ext cx="672834" cy="0"/>
          </a:xfrm>
          <a:prstGeom prst="straightConnector1">
            <a:avLst/>
          </a:prstGeom>
          <a:noFill/>
          <a:ln w="44450" cap="flat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Прямая со стрелкой 54"/>
          <p:cNvCxnSpPr/>
          <p:nvPr/>
        </p:nvCxnSpPr>
        <p:spPr>
          <a:xfrm>
            <a:off x="5824597" y="10458400"/>
            <a:ext cx="823332" cy="0"/>
          </a:xfrm>
          <a:prstGeom prst="straightConnector1">
            <a:avLst/>
          </a:prstGeom>
          <a:noFill/>
          <a:ln w="44450" cap="flat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Прямая со стрелкой 55"/>
          <p:cNvCxnSpPr/>
          <p:nvPr/>
        </p:nvCxnSpPr>
        <p:spPr>
          <a:xfrm>
            <a:off x="17118526" y="10458400"/>
            <a:ext cx="823332" cy="0"/>
          </a:xfrm>
          <a:prstGeom prst="straightConnector1">
            <a:avLst/>
          </a:prstGeom>
          <a:noFill/>
          <a:ln w="44450" cap="flat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Прямая со стрелкой 56"/>
          <p:cNvCxnSpPr/>
          <p:nvPr/>
        </p:nvCxnSpPr>
        <p:spPr>
          <a:xfrm>
            <a:off x="0" y="10458400"/>
            <a:ext cx="1030760" cy="0"/>
          </a:xfrm>
          <a:prstGeom prst="straightConnector1">
            <a:avLst/>
          </a:prstGeom>
          <a:noFill/>
          <a:ln w="44450" cap="flat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Прямая со стрелкой 57"/>
          <p:cNvCxnSpPr/>
          <p:nvPr/>
        </p:nvCxnSpPr>
        <p:spPr>
          <a:xfrm>
            <a:off x="3695056" y="3833664"/>
            <a:ext cx="0" cy="1102768"/>
          </a:xfrm>
          <a:prstGeom prst="straightConnector1">
            <a:avLst/>
          </a:prstGeom>
          <a:noFill/>
          <a:ln w="44450" cap="flat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22777176" y="6569968"/>
            <a:ext cx="1606824" cy="0"/>
          </a:xfrm>
          <a:prstGeom prst="line">
            <a:avLst/>
          </a:prstGeom>
          <a:noFill/>
          <a:ln w="4445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607145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85118" y="5561856"/>
            <a:ext cx="5032279" cy="4680520"/>
          </a:xfrm>
          <a:prstGeom prst="roundRect">
            <a:avLst>
              <a:gd name="adj" fmla="val 545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49269" y="5561856"/>
            <a:ext cx="5032279" cy="4680520"/>
          </a:xfrm>
          <a:prstGeom prst="roundRect">
            <a:avLst>
              <a:gd name="adj" fmla="val 545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13421" y="5561856"/>
            <a:ext cx="5032279" cy="4680520"/>
          </a:xfrm>
          <a:prstGeom prst="roundRect">
            <a:avLst>
              <a:gd name="adj" fmla="val 545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177572" y="5561856"/>
            <a:ext cx="5032279" cy="4680520"/>
          </a:xfrm>
          <a:prstGeom prst="roundRect">
            <a:avLst>
              <a:gd name="adj" fmla="val 545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5" y="4553744"/>
            <a:ext cx="3765464" cy="2376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76" y="4553744"/>
            <a:ext cx="3765464" cy="2376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828" y="4553744"/>
            <a:ext cx="3765464" cy="2376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979" y="4553744"/>
            <a:ext cx="3765464" cy="237626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65064" y="1113423"/>
            <a:ext cx="16671552" cy="21441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8000"/>
              </a:lnSpc>
            </a:pPr>
            <a:r>
              <a:rPr lang="ru-RU" sz="7600" b="1" dirty="0">
                <a:latin typeface="KievitCyr-RegularSC" panose="02000503000000000000" pitchFamily="2" charset="-52"/>
              </a:rPr>
              <a:t>Лечение в авторитетных </a:t>
            </a:r>
          </a:p>
          <a:p>
            <a:pPr>
              <a:lnSpc>
                <a:spcPts val="8000"/>
              </a:lnSpc>
            </a:pPr>
            <a:r>
              <a:rPr lang="ru-RU" sz="7600" b="1" dirty="0">
                <a:latin typeface="KievitCyr-RegularSC" panose="02000503000000000000" pitchFamily="2" charset="-52"/>
              </a:rPr>
              <a:t>зарубежных и российских клиниках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77926" y="7578081"/>
            <a:ext cx="5046662" cy="792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KievitCyr-RegularSC" panose="02000503000000000000" pitchFamily="2" charset="-52"/>
              </a:rPr>
              <a:t>Израиль</a:t>
            </a:r>
            <a:endParaRPr lang="ru-RU" sz="4400" b="1" dirty="0">
              <a:latin typeface="KievitCyr-RegularSC" panose="02000503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42077" y="7578080"/>
            <a:ext cx="5046662" cy="792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KievitCyr-RegularSC" panose="02000503000000000000" pitchFamily="2" charset="-52"/>
              </a:rPr>
              <a:t>Испания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506229" y="7578079"/>
            <a:ext cx="5046662" cy="792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KievitCyr-RegularSC" panose="02000503000000000000" pitchFamily="2" charset="-52"/>
              </a:rPr>
              <a:t>Южная Корея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170380" y="7578078"/>
            <a:ext cx="5046662" cy="792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KievitCyr-RegularSC" panose="02000503000000000000" pitchFamily="2" charset="-52"/>
              </a:rPr>
              <a:t>Россия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791" y="4985792"/>
            <a:ext cx="1535235" cy="11521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6094" y="4985792"/>
            <a:ext cx="1535235" cy="11521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1943" y="4985792"/>
            <a:ext cx="1535235" cy="11521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74" y="4985792"/>
            <a:ext cx="1512167" cy="11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895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026" y="0"/>
            <a:ext cx="12499975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206280" y="7009736"/>
            <a:ext cx="14430376" cy="4672800"/>
          </a:xfrm>
          <a:prstGeom prst="roundRect">
            <a:avLst>
              <a:gd name="adj" fmla="val 6826"/>
            </a:avLst>
          </a:prstGeom>
          <a:gradFill flip="none" rotWithShape="1">
            <a:gsLst>
              <a:gs pos="0">
                <a:schemeClr val="accent2"/>
              </a:gs>
              <a:gs pos="100000">
                <a:srgbClr val="961532"/>
              </a:gs>
            </a:gsLst>
            <a:lin ang="270000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Freeform 1214"/>
          <p:cNvSpPr>
            <a:spLocks noEditPoints="1"/>
          </p:cNvSpPr>
          <p:nvPr/>
        </p:nvSpPr>
        <p:spPr bwMode="auto">
          <a:xfrm>
            <a:off x="6510338" y="4660900"/>
            <a:ext cx="10747375" cy="3192463"/>
          </a:xfrm>
          <a:custGeom>
            <a:avLst/>
            <a:gdLst>
              <a:gd name="T0" fmla="*/ 0 w 13542"/>
              <a:gd name="T1" fmla="*/ 3989 h 4022"/>
              <a:gd name="T2" fmla="*/ 13286 w 13542"/>
              <a:gd name="T3" fmla="*/ 3989 h 4022"/>
              <a:gd name="T4" fmla="*/ 13286 w 13542"/>
              <a:gd name="T5" fmla="*/ 4022 h 4022"/>
              <a:gd name="T6" fmla="*/ 0 w 13542"/>
              <a:gd name="T7" fmla="*/ 4022 h 4022"/>
              <a:gd name="T8" fmla="*/ 0 w 13542"/>
              <a:gd name="T9" fmla="*/ 3989 h 4022"/>
              <a:gd name="T10" fmla="*/ 13286 w 13542"/>
              <a:gd name="T11" fmla="*/ 3989 h 4022"/>
              <a:gd name="T12" fmla="*/ 13310 w 13542"/>
              <a:gd name="T13" fmla="*/ 3987 h 4022"/>
              <a:gd name="T14" fmla="*/ 13332 w 13542"/>
              <a:gd name="T15" fmla="*/ 3985 h 4022"/>
              <a:gd name="T16" fmla="*/ 13354 w 13542"/>
              <a:gd name="T17" fmla="*/ 3980 h 4022"/>
              <a:gd name="T18" fmla="*/ 13374 w 13542"/>
              <a:gd name="T19" fmla="*/ 3971 h 4022"/>
              <a:gd name="T20" fmla="*/ 13394 w 13542"/>
              <a:gd name="T21" fmla="*/ 3962 h 4022"/>
              <a:gd name="T22" fmla="*/ 13412 w 13542"/>
              <a:gd name="T23" fmla="*/ 3951 h 4022"/>
              <a:gd name="T24" fmla="*/ 13429 w 13542"/>
              <a:gd name="T25" fmla="*/ 3938 h 4022"/>
              <a:gd name="T26" fmla="*/ 13445 w 13542"/>
              <a:gd name="T27" fmla="*/ 3923 h 4022"/>
              <a:gd name="T28" fmla="*/ 13467 w 13542"/>
              <a:gd name="T29" fmla="*/ 3947 h 4022"/>
              <a:gd name="T30" fmla="*/ 13449 w 13542"/>
              <a:gd name="T31" fmla="*/ 3963 h 4022"/>
              <a:gd name="T32" fmla="*/ 13430 w 13542"/>
              <a:gd name="T33" fmla="*/ 3978 h 4022"/>
              <a:gd name="T34" fmla="*/ 13408 w 13542"/>
              <a:gd name="T35" fmla="*/ 3991 h 4022"/>
              <a:gd name="T36" fmla="*/ 13387 w 13542"/>
              <a:gd name="T37" fmla="*/ 4002 h 4022"/>
              <a:gd name="T38" fmla="*/ 13363 w 13542"/>
              <a:gd name="T39" fmla="*/ 4009 h 4022"/>
              <a:gd name="T40" fmla="*/ 13337 w 13542"/>
              <a:gd name="T41" fmla="*/ 4016 h 4022"/>
              <a:gd name="T42" fmla="*/ 13312 w 13542"/>
              <a:gd name="T43" fmla="*/ 4020 h 4022"/>
              <a:gd name="T44" fmla="*/ 13286 w 13542"/>
              <a:gd name="T45" fmla="*/ 4022 h 4022"/>
              <a:gd name="T46" fmla="*/ 13286 w 13542"/>
              <a:gd name="T47" fmla="*/ 3989 h 4022"/>
              <a:gd name="T48" fmla="*/ 13445 w 13542"/>
              <a:gd name="T49" fmla="*/ 3923 h 4022"/>
              <a:gd name="T50" fmla="*/ 13460 w 13542"/>
              <a:gd name="T51" fmla="*/ 3907 h 4022"/>
              <a:gd name="T52" fmla="*/ 13472 w 13542"/>
              <a:gd name="T53" fmla="*/ 3890 h 4022"/>
              <a:gd name="T54" fmla="*/ 13483 w 13542"/>
              <a:gd name="T55" fmla="*/ 3872 h 4022"/>
              <a:gd name="T56" fmla="*/ 13492 w 13542"/>
              <a:gd name="T57" fmla="*/ 3852 h 4022"/>
              <a:gd name="T58" fmla="*/ 13500 w 13542"/>
              <a:gd name="T59" fmla="*/ 3832 h 4022"/>
              <a:gd name="T60" fmla="*/ 13505 w 13542"/>
              <a:gd name="T61" fmla="*/ 3810 h 4022"/>
              <a:gd name="T62" fmla="*/ 13509 w 13542"/>
              <a:gd name="T63" fmla="*/ 3788 h 4022"/>
              <a:gd name="T64" fmla="*/ 13511 w 13542"/>
              <a:gd name="T65" fmla="*/ 3764 h 4022"/>
              <a:gd name="T66" fmla="*/ 13542 w 13542"/>
              <a:gd name="T67" fmla="*/ 3764 h 4022"/>
              <a:gd name="T68" fmla="*/ 13542 w 13542"/>
              <a:gd name="T69" fmla="*/ 3792 h 4022"/>
              <a:gd name="T70" fmla="*/ 13536 w 13542"/>
              <a:gd name="T71" fmla="*/ 3817 h 4022"/>
              <a:gd name="T72" fmla="*/ 13531 w 13542"/>
              <a:gd name="T73" fmla="*/ 3841 h 4022"/>
              <a:gd name="T74" fmla="*/ 13522 w 13542"/>
              <a:gd name="T75" fmla="*/ 3865 h 4022"/>
              <a:gd name="T76" fmla="*/ 13511 w 13542"/>
              <a:gd name="T77" fmla="*/ 3887 h 4022"/>
              <a:gd name="T78" fmla="*/ 13498 w 13542"/>
              <a:gd name="T79" fmla="*/ 3909 h 4022"/>
              <a:gd name="T80" fmla="*/ 13483 w 13542"/>
              <a:gd name="T81" fmla="*/ 3929 h 4022"/>
              <a:gd name="T82" fmla="*/ 13467 w 13542"/>
              <a:gd name="T83" fmla="*/ 3947 h 4022"/>
              <a:gd name="T84" fmla="*/ 13445 w 13542"/>
              <a:gd name="T85" fmla="*/ 3923 h 4022"/>
              <a:gd name="T86" fmla="*/ 13511 w 13542"/>
              <a:gd name="T87" fmla="*/ 3764 h 4022"/>
              <a:gd name="T88" fmla="*/ 13511 w 13542"/>
              <a:gd name="T89" fmla="*/ 0 h 4022"/>
              <a:gd name="T90" fmla="*/ 13542 w 13542"/>
              <a:gd name="T91" fmla="*/ 0 h 4022"/>
              <a:gd name="T92" fmla="*/ 13542 w 13542"/>
              <a:gd name="T93" fmla="*/ 3764 h 4022"/>
              <a:gd name="T94" fmla="*/ 13511 w 13542"/>
              <a:gd name="T95" fmla="*/ 3764 h 40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542" h="4022">
                <a:moveTo>
                  <a:pt x="0" y="3989"/>
                </a:moveTo>
                <a:lnTo>
                  <a:pt x="13286" y="3989"/>
                </a:lnTo>
                <a:lnTo>
                  <a:pt x="13286" y="4022"/>
                </a:lnTo>
                <a:lnTo>
                  <a:pt x="0" y="4022"/>
                </a:lnTo>
                <a:lnTo>
                  <a:pt x="0" y="3989"/>
                </a:lnTo>
                <a:close/>
                <a:moveTo>
                  <a:pt x="13286" y="3989"/>
                </a:moveTo>
                <a:lnTo>
                  <a:pt x="13310" y="3987"/>
                </a:lnTo>
                <a:lnTo>
                  <a:pt x="13332" y="3985"/>
                </a:lnTo>
                <a:lnTo>
                  <a:pt x="13354" y="3980"/>
                </a:lnTo>
                <a:lnTo>
                  <a:pt x="13374" y="3971"/>
                </a:lnTo>
                <a:lnTo>
                  <a:pt x="13394" y="3962"/>
                </a:lnTo>
                <a:lnTo>
                  <a:pt x="13412" y="3951"/>
                </a:lnTo>
                <a:lnTo>
                  <a:pt x="13429" y="3938"/>
                </a:lnTo>
                <a:lnTo>
                  <a:pt x="13445" y="3923"/>
                </a:lnTo>
                <a:lnTo>
                  <a:pt x="13467" y="3947"/>
                </a:lnTo>
                <a:lnTo>
                  <a:pt x="13449" y="3963"/>
                </a:lnTo>
                <a:lnTo>
                  <a:pt x="13430" y="3978"/>
                </a:lnTo>
                <a:lnTo>
                  <a:pt x="13408" y="3991"/>
                </a:lnTo>
                <a:lnTo>
                  <a:pt x="13387" y="4002"/>
                </a:lnTo>
                <a:lnTo>
                  <a:pt x="13363" y="4009"/>
                </a:lnTo>
                <a:lnTo>
                  <a:pt x="13337" y="4016"/>
                </a:lnTo>
                <a:lnTo>
                  <a:pt x="13312" y="4020"/>
                </a:lnTo>
                <a:lnTo>
                  <a:pt x="13286" y="4022"/>
                </a:lnTo>
                <a:lnTo>
                  <a:pt x="13286" y="3989"/>
                </a:lnTo>
                <a:close/>
                <a:moveTo>
                  <a:pt x="13445" y="3923"/>
                </a:moveTo>
                <a:lnTo>
                  <a:pt x="13460" y="3907"/>
                </a:lnTo>
                <a:lnTo>
                  <a:pt x="13472" y="3890"/>
                </a:lnTo>
                <a:lnTo>
                  <a:pt x="13483" y="3872"/>
                </a:lnTo>
                <a:lnTo>
                  <a:pt x="13492" y="3852"/>
                </a:lnTo>
                <a:lnTo>
                  <a:pt x="13500" y="3832"/>
                </a:lnTo>
                <a:lnTo>
                  <a:pt x="13505" y="3810"/>
                </a:lnTo>
                <a:lnTo>
                  <a:pt x="13509" y="3788"/>
                </a:lnTo>
                <a:lnTo>
                  <a:pt x="13511" y="3764"/>
                </a:lnTo>
                <a:lnTo>
                  <a:pt x="13542" y="3764"/>
                </a:lnTo>
                <a:lnTo>
                  <a:pt x="13542" y="3792"/>
                </a:lnTo>
                <a:lnTo>
                  <a:pt x="13536" y="3817"/>
                </a:lnTo>
                <a:lnTo>
                  <a:pt x="13531" y="3841"/>
                </a:lnTo>
                <a:lnTo>
                  <a:pt x="13522" y="3865"/>
                </a:lnTo>
                <a:lnTo>
                  <a:pt x="13511" y="3887"/>
                </a:lnTo>
                <a:lnTo>
                  <a:pt x="13498" y="3909"/>
                </a:lnTo>
                <a:lnTo>
                  <a:pt x="13483" y="3929"/>
                </a:lnTo>
                <a:lnTo>
                  <a:pt x="13467" y="3947"/>
                </a:lnTo>
                <a:lnTo>
                  <a:pt x="13445" y="3923"/>
                </a:lnTo>
                <a:close/>
                <a:moveTo>
                  <a:pt x="13511" y="3764"/>
                </a:moveTo>
                <a:lnTo>
                  <a:pt x="13511" y="0"/>
                </a:lnTo>
                <a:lnTo>
                  <a:pt x="13542" y="0"/>
                </a:lnTo>
                <a:lnTo>
                  <a:pt x="13542" y="3764"/>
                </a:lnTo>
                <a:lnTo>
                  <a:pt x="13511" y="37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Freeform 1215"/>
          <p:cNvSpPr>
            <a:spLocks/>
          </p:cNvSpPr>
          <p:nvPr/>
        </p:nvSpPr>
        <p:spPr bwMode="auto">
          <a:xfrm>
            <a:off x="17170400" y="4584700"/>
            <a:ext cx="152400" cy="152400"/>
          </a:xfrm>
          <a:custGeom>
            <a:avLst/>
            <a:gdLst>
              <a:gd name="T0" fmla="*/ 97 w 192"/>
              <a:gd name="T1" fmla="*/ 194 h 194"/>
              <a:gd name="T2" fmla="*/ 106 w 192"/>
              <a:gd name="T3" fmla="*/ 192 h 194"/>
              <a:gd name="T4" fmla="*/ 115 w 192"/>
              <a:gd name="T5" fmla="*/ 190 h 194"/>
              <a:gd name="T6" fmla="*/ 125 w 192"/>
              <a:gd name="T7" fmla="*/ 188 h 194"/>
              <a:gd name="T8" fmla="*/ 134 w 192"/>
              <a:gd name="T9" fmla="*/ 185 h 194"/>
              <a:gd name="T10" fmla="*/ 150 w 192"/>
              <a:gd name="T11" fmla="*/ 177 h 194"/>
              <a:gd name="T12" fmla="*/ 165 w 192"/>
              <a:gd name="T13" fmla="*/ 165 h 194"/>
              <a:gd name="T14" fmla="*/ 176 w 192"/>
              <a:gd name="T15" fmla="*/ 150 h 194"/>
              <a:gd name="T16" fmla="*/ 185 w 192"/>
              <a:gd name="T17" fmla="*/ 134 h 194"/>
              <a:gd name="T18" fmla="*/ 188 w 192"/>
              <a:gd name="T19" fmla="*/ 126 h 194"/>
              <a:gd name="T20" fmla="*/ 190 w 192"/>
              <a:gd name="T21" fmla="*/ 117 h 194"/>
              <a:gd name="T22" fmla="*/ 192 w 192"/>
              <a:gd name="T23" fmla="*/ 106 h 194"/>
              <a:gd name="T24" fmla="*/ 192 w 192"/>
              <a:gd name="T25" fmla="*/ 97 h 194"/>
              <a:gd name="T26" fmla="*/ 192 w 192"/>
              <a:gd name="T27" fmla="*/ 88 h 194"/>
              <a:gd name="T28" fmla="*/ 190 w 192"/>
              <a:gd name="T29" fmla="*/ 77 h 194"/>
              <a:gd name="T30" fmla="*/ 188 w 192"/>
              <a:gd name="T31" fmla="*/ 68 h 194"/>
              <a:gd name="T32" fmla="*/ 185 w 192"/>
              <a:gd name="T33" fmla="*/ 60 h 194"/>
              <a:gd name="T34" fmla="*/ 176 w 192"/>
              <a:gd name="T35" fmla="*/ 44 h 194"/>
              <a:gd name="T36" fmla="*/ 165 w 192"/>
              <a:gd name="T37" fmla="*/ 29 h 194"/>
              <a:gd name="T38" fmla="*/ 150 w 192"/>
              <a:gd name="T39" fmla="*/ 17 h 194"/>
              <a:gd name="T40" fmla="*/ 134 w 192"/>
              <a:gd name="T41" fmla="*/ 9 h 194"/>
              <a:gd name="T42" fmla="*/ 125 w 192"/>
              <a:gd name="T43" fmla="*/ 6 h 194"/>
              <a:gd name="T44" fmla="*/ 115 w 192"/>
              <a:gd name="T45" fmla="*/ 2 h 194"/>
              <a:gd name="T46" fmla="*/ 106 w 192"/>
              <a:gd name="T47" fmla="*/ 2 h 194"/>
              <a:gd name="T48" fmla="*/ 97 w 192"/>
              <a:gd name="T49" fmla="*/ 0 h 194"/>
              <a:gd name="T50" fmla="*/ 86 w 192"/>
              <a:gd name="T51" fmla="*/ 2 h 194"/>
              <a:gd name="T52" fmla="*/ 77 w 192"/>
              <a:gd name="T53" fmla="*/ 2 h 194"/>
              <a:gd name="T54" fmla="*/ 68 w 192"/>
              <a:gd name="T55" fmla="*/ 6 h 194"/>
              <a:gd name="T56" fmla="*/ 59 w 192"/>
              <a:gd name="T57" fmla="*/ 9 h 194"/>
              <a:gd name="T58" fmla="*/ 42 w 192"/>
              <a:gd name="T59" fmla="*/ 17 h 194"/>
              <a:gd name="T60" fmla="*/ 28 w 192"/>
              <a:gd name="T61" fmla="*/ 29 h 194"/>
              <a:gd name="T62" fmla="*/ 17 w 192"/>
              <a:gd name="T63" fmla="*/ 44 h 194"/>
              <a:gd name="T64" fmla="*/ 8 w 192"/>
              <a:gd name="T65" fmla="*/ 60 h 194"/>
              <a:gd name="T66" fmla="*/ 4 w 192"/>
              <a:gd name="T67" fmla="*/ 68 h 194"/>
              <a:gd name="T68" fmla="*/ 2 w 192"/>
              <a:gd name="T69" fmla="*/ 77 h 194"/>
              <a:gd name="T70" fmla="*/ 0 w 192"/>
              <a:gd name="T71" fmla="*/ 88 h 194"/>
              <a:gd name="T72" fmla="*/ 0 w 192"/>
              <a:gd name="T73" fmla="*/ 97 h 194"/>
              <a:gd name="T74" fmla="*/ 0 w 192"/>
              <a:gd name="T75" fmla="*/ 106 h 194"/>
              <a:gd name="T76" fmla="*/ 2 w 192"/>
              <a:gd name="T77" fmla="*/ 117 h 194"/>
              <a:gd name="T78" fmla="*/ 4 w 192"/>
              <a:gd name="T79" fmla="*/ 126 h 194"/>
              <a:gd name="T80" fmla="*/ 8 w 192"/>
              <a:gd name="T81" fmla="*/ 134 h 194"/>
              <a:gd name="T82" fmla="*/ 17 w 192"/>
              <a:gd name="T83" fmla="*/ 150 h 194"/>
              <a:gd name="T84" fmla="*/ 28 w 192"/>
              <a:gd name="T85" fmla="*/ 165 h 194"/>
              <a:gd name="T86" fmla="*/ 42 w 192"/>
              <a:gd name="T87" fmla="*/ 177 h 194"/>
              <a:gd name="T88" fmla="*/ 59 w 192"/>
              <a:gd name="T89" fmla="*/ 185 h 194"/>
              <a:gd name="T90" fmla="*/ 68 w 192"/>
              <a:gd name="T91" fmla="*/ 188 h 194"/>
              <a:gd name="T92" fmla="*/ 77 w 192"/>
              <a:gd name="T93" fmla="*/ 190 h 194"/>
              <a:gd name="T94" fmla="*/ 86 w 192"/>
              <a:gd name="T95" fmla="*/ 192 h 194"/>
              <a:gd name="T96" fmla="*/ 97 w 192"/>
              <a:gd name="T97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" h="194">
                <a:moveTo>
                  <a:pt x="97" y="194"/>
                </a:moveTo>
                <a:lnTo>
                  <a:pt x="106" y="192"/>
                </a:lnTo>
                <a:lnTo>
                  <a:pt x="115" y="190"/>
                </a:lnTo>
                <a:lnTo>
                  <a:pt x="125" y="188"/>
                </a:lnTo>
                <a:lnTo>
                  <a:pt x="134" y="185"/>
                </a:lnTo>
                <a:lnTo>
                  <a:pt x="150" y="177"/>
                </a:lnTo>
                <a:lnTo>
                  <a:pt x="165" y="165"/>
                </a:lnTo>
                <a:lnTo>
                  <a:pt x="176" y="150"/>
                </a:lnTo>
                <a:lnTo>
                  <a:pt x="185" y="134"/>
                </a:lnTo>
                <a:lnTo>
                  <a:pt x="188" y="126"/>
                </a:lnTo>
                <a:lnTo>
                  <a:pt x="190" y="117"/>
                </a:lnTo>
                <a:lnTo>
                  <a:pt x="192" y="106"/>
                </a:lnTo>
                <a:lnTo>
                  <a:pt x="192" y="97"/>
                </a:lnTo>
                <a:lnTo>
                  <a:pt x="192" y="88"/>
                </a:lnTo>
                <a:lnTo>
                  <a:pt x="190" y="77"/>
                </a:lnTo>
                <a:lnTo>
                  <a:pt x="188" y="68"/>
                </a:lnTo>
                <a:lnTo>
                  <a:pt x="185" y="60"/>
                </a:lnTo>
                <a:lnTo>
                  <a:pt x="176" y="44"/>
                </a:lnTo>
                <a:lnTo>
                  <a:pt x="165" y="29"/>
                </a:lnTo>
                <a:lnTo>
                  <a:pt x="150" y="17"/>
                </a:lnTo>
                <a:lnTo>
                  <a:pt x="134" y="9"/>
                </a:lnTo>
                <a:lnTo>
                  <a:pt x="125" y="6"/>
                </a:lnTo>
                <a:lnTo>
                  <a:pt x="115" y="2"/>
                </a:lnTo>
                <a:lnTo>
                  <a:pt x="106" y="2"/>
                </a:lnTo>
                <a:lnTo>
                  <a:pt x="97" y="0"/>
                </a:lnTo>
                <a:lnTo>
                  <a:pt x="86" y="2"/>
                </a:lnTo>
                <a:lnTo>
                  <a:pt x="77" y="2"/>
                </a:lnTo>
                <a:lnTo>
                  <a:pt x="68" y="6"/>
                </a:lnTo>
                <a:lnTo>
                  <a:pt x="59" y="9"/>
                </a:lnTo>
                <a:lnTo>
                  <a:pt x="42" y="17"/>
                </a:lnTo>
                <a:lnTo>
                  <a:pt x="28" y="29"/>
                </a:lnTo>
                <a:lnTo>
                  <a:pt x="17" y="44"/>
                </a:lnTo>
                <a:lnTo>
                  <a:pt x="8" y="60"/>
                </a:lnTo>
                <a:lnTo>
                  <a:pt x="4" y="68"/>
                </a:lnTo>
                <a:lnTo>
                  <a:pt x="2" y="77"/>
                </a:lnTo>
                <a:lnTo>
                  <a:pt x="0" y="88"/>
                </a:lnTo>
                <a:lnTo>
                  <a:pt x="0" y="97"/>
                </a:lnTo>
                <a:lnTo>
                  <a:pt x="0" y="106"/>
                </a:lnTo>
                <a:lnTo>
                  <a:pt x="2" y="117"/>
                </a:lnTo>
                <a:lnTo>
                  <a:pt x="4" y="126"/>
                </a:lnTo>
                <a:lnTo>
                  <a:pt x="8" y="134"/>
                </a:lnTo>
                <a:lnTo>
                  <a:pt x="17" y="150"/>
                </a:lnTo>
                <a:lnTo>
                  <a:pt x="28" y="165"/>
                </a:lnTo>
                <a:lnTo>
                  <a:pt x="42" y="177"/>
                </a:lnTo>
                <a:lnTo>
                  <a:pt x="59" y="185"/>
                </a:lnTo>
                <a:lnTo>
                  <a:pt x="68" y="188"/>
                </a:lnTo>
                <a:lnTo>
                  <a:pt x="77" y="190"/>
                </a:lnTo>
                <a:lnTo>
                  <a:pt x="86" y="192"/>
                </a:lnTo>
                <a:lnTo>
                  <a:pt x="97" y="1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80635" y="1128207"/>
            <a:ext cx="8810425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7600" b="1" dirty="0">
                <a:latin typeface="KievitCyr-RegularSC" panose="02000503000000000000" pitchFamily="2" charset="-52"/>
              </a:rPr>
              <a:t>Лечение в Израиле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05326" y="2611903"/>
            <a:ext cx="125287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Израиль — один из главных центров всемирных научно-практических исследований в области биомедицинской инженерии, генетики и онкологии. Настоящее достояние системы здравоохранения Израиля — это врачи</a:t>
            </a:r>
            <a:r>
              <a:rPr lang="ru-RU" sz="2600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.</a:t>
            </a:r>
          </a:p>
          <a:p>
            <a:pPr>
              <a:lnSpc>
                <a:spcPts val="3200"/>
              </a:lnSpc>
            </a:pPr>
            <a:endParaRPr lang="ru-RU" sz="2600" dirty="0">
              <a:solidFill>
                <a:schemeClr val="tx1"/>
              </a:solidFill>
              <a:latin typeface="KievitCyr-RegularSC" panose="02000503000000000000" pitchFamily="2" charset="-52"/>
            </a:endParaRPr>
          </a:p>
          <a:p>
            <a:pPr>
              <a:lnSpc>
                <a:spcPts val="3200"/>
              </a:lnSpc>
            </a:pPr>
            <a:r>
              <a:rPr lang="ru-RU" sz="2600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«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АльфаСИНОПСИС» позволяет проходить лечение в клиниках, входящих в топ-</a:t>
            </a:r>
            <a:r>
              <a:rPr lang="ru-RU" sz="2600" b="1" dirty="0">
                <a:solidFill>
                  <a:schemeClr val="tx1"/>
                </a:solidFill>
                <a:latin typeface="KievitCyr-RegularSC" panose="02000503000000000000" pitchFamily="2" charset="-52"/>
              </a:rPr>
              <a:t>10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лучших клиник Израиля, включая всемирно известные на международном медицинском рынке: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Rambam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Medical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 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Center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Hilel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Yafeh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Medical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Center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Assuta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Medical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Center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Ichilov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Medical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Center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Sheba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Medical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Center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Assaf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Harofeh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Medical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Center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, 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Hadassah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 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Medical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 </a:t>
            </a:r>
            <a:r>
              <a:rPr lang="ru-RU" sz="2600" dirty="0" err="1">
                <a:solidFill>
                  <a:schemeClr val="tx1"/>
                </a:solidFill>
                <a:latin typeface="KievitCyr-RegularSC" panose="02000503000000000000" pitchFamily="2" charset="-52"/>
              </a:rPr>
              <a:t>Center</a:t>
            </a:r>
            <a:r>
              <a:rPr lang="ru-RU" sz="2600" dirty="0">
                <a:solidFill>
                  <a:schemeClr val="tx1"/>
                </a:solidFill>
                <a:latin typeface="KievitCyr-RegularSC" panose="02000503000000000000" pitchFamily="2" charset="-52"/>
              </a:rPr>
              <a:t> и другие.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77580" y="7586813"/>
            <a:ext cx="50761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KievitCyr-RegularSC" panose="02000503000000000000" pitchFamily="2" charset="-52"/>
              </a:rPr>
              <a:t>Медицинский центр «</a:t>
            </a:r>
            <a:r>
              <a:rPr lang="ru-RU" sz="2600" dirty="0" err="1">
                <a:solidFill>
                  <a:schemeClr val="bg1"/>
                </a:solidFill>
                <a:latin typeface="KievitCyr-RegularSC" panose="02000503000000000000" pitchFamily="2" charset="-52"/>
              </a:rPr>
              <a:t>Шиба</a:t>
            </a:r>
            <a:r>
              <a:rPr lang="ru-RU" sz="2600" dirty="0">
                <a:solidFill>
                  <a:schemeClr val="bg1"/>
                </a:solidFill>
                <a:latin typeface="KievitCyr-RegularSC" panose="02000503000000000000" pitchFamily="2" charset="-52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55776" y="8245218"/>
            <a:ext cx="134605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KievitCyr-RegularSC" panose="02000503000000000000" pitchFamily="2" charset="-52"/>
              </a:rPr>
              <a:t>Ведущее медицинское учреждение на Ближнем Востоке и признанный лидер на международной арене. Первая больница в Израиле, получившая «Золотую печать» </a:t>
            </a:r>
            <a:r>
              <a:rPr lang="ru-RU" sz="2000" dirty="0" err="1">
                <a:solidFill>
                  <a:schemeClr val="bg1"/>
                </a:solidFill>
                <a:latin typeface="KievitCyr-RegularSC" panose="02000503000000000000" pitchFamily="2" charset="-52"/>
              </a:rPr>
              <a:t>Объединенной</a:t>
            </a:r>
            <a:r>
              <a:rPr lang="ru-RU" sz="2000" dirty="0">
                <a:solidFill>
                  <a:schemeClr val="bg1"/>
                </a:solidFill>
                <a:latin typeface="KievitCyr-RegularSC" panose="02000503000000000000" pitchFamily="2" charset="-52"/>
              </a:rPr>
              <a:t> международной комиссии (JCI) как академический и клинический медицинский центр. В распоряжении больницы 150 </a:t>
            </a:r>
            <a:r>
              <a:rPr lang="ru-RU" sz="2000" dirty="0" err="1">
                <a:solidFill>
                  <a:schemeClr val="bg1"/>
                </a:solidFill>
                <a:latin typeface="KievitCyr-RegularSC" panose="02000503000000000000" pitchFamily="2" charset="-52"/>
              </a:rPr>
              <a:t>оснащенных</a:t>
            </a:r>
            <a:r>
              <a:rPr lang="ru-RU" sz="2000" dirty="0">
                <a:solidFill>
                  <a:schemeClr val="bg1"/>
                </a:solidFill>
                <a:latin typeface="KievitCyr-RegularSC" panose="02000503000000000000" pitchFamily="2" charset="-52"/>
              </a:rPr>
              <a:t> современным оборудованием отделений и клиник. Из 611 ведущих израильских медиков (35 специализаций), вошедших в престижный список </a:t>
            </a:r>
            <a:r>
              <a:rPr lang="ru-RU" sz="2000" dirty="0" smtClean="0">
                <a:solidFill>
                  <a:schemeClr val="bg1"/>
                </a:solidFill>
                <a:latin typeface="KievitCyr-RegularSC" panose="02000503000000000000" pitchFamily="2" charset="-52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KievitCyr-RegularSC" panose="02000503000000000000" pitchFamily="2" charset="-52"/>
              </a:rPr>
            </a:br>
            <a:r>
              <a:rPr lang="ru-RU" sz="2000" dirty="0" err="1" smtClean="0">
                <a:solidFill>
                  <a:schemeClr val="bg1"/>
                </a:solidFill>
                <a:latin typeface="KievitCyr-RegularSC" panose="02000503000000000000" pitchFamily="2" charset="-52"/>
              </a:rPr>
              <a:t>Forbes</a:t>
            </a:r>
            <a:r>
              <a:rPr lang="ru-RU" sz="2000" dirty="0" smtClean="0">
                <a:solidFill>
                  <a:schemeClr val="bg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KievitCyr-RegularSC" panose="02000503000000000000" pitchFamily="2" charset="-52"/>
              </a:rPr>
              <a:t>«Лучшие врачи Израиля» 128 работают в </a:t>
            </a:r>
            <a:r>
              <a:rPr lang="ru-RU" sz="2000" dirty="0" err="1">
                <a:solidFill>
                  <a:schemeClr val="bg1"/>
                </a:solidFill>
                <a:latin typeface="KievitCyr-RegularSC" panose="02000503000000000000" pitchFamily="2" charset="-52"/>
              </a:rPr>
              <a:t>Шиба</a:t>
            </a:r>
            <a:r>
              <a:rPr lang="ru-RU" sz="2000" dirty="0">
                <a:solidFill>
                  <a:schemeClr val="bg1"/>
                </a:solidFill>
                <a:latin typeface="KievitCyr-RegularSC" panose="02000503000000000000" pitchFamily="2" charset="-52"/>
              </a:rPr>
              <a:t> (каждый пятый из указанного списка). В </a:t>
            </a:r>
            <a:r>
              <a:rPr lang="ru-RU" sz="2000" dirty="0" err="1">
                <a:solidFill>
                  <a:schemeClr val="bg1"/>
                </a:solidFill>
                <a:latin typeface="KievitCyr-RegularSC" panose="02000503000000000000" pitchFamily="2" charset="-52"/>
              </a:rPr>
              <a:t>Sheba</a:t>
            </a:r>
            <a:r>
              <a:rPr lang="ru-RU" sz="2000" dirty="0">
                <a:solidFill>
                  <a:schemeClr val="bg1"/>
                </a:solidFill>
                <a:latin typeface="KievitCyr-RegularSC" panose="02000503000000000000" pitchFamily="2" charset="-52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KievitCyr-RegularSC" panose="02000503000000000000" pitchFamily="2" charset="-52"/>
              </a:rPr>
              <a:t>Hospital</a:t>
            </a:r>
            <a:r>
              <a:rPr lang="ru-RU" sz="2000" dirty="0">
                <a:solidFill>
                  <a:schemeClr val="bg1"/>
                </a:solidFill>
                <a:latin typeface="KievitCyr-RegularSC" panose="02000503000000000000" pitchFamily="2" charset="-52"/>
              </a:rPr>
              <a:t> входит знаменитый центр трансплантации костного мозга и стволовых клеток, относящийся к лучшим в масштабах всей </a:t>
            </a:r>
            <a:r>
              <a:rPr lang="ru-RU" sz="2000" dirty="0" smtClean="0">
                <a:solidFill>
                  <a:schemeClr val="bg1"/>
                </a:solidFill>
                <a:latin typeface="KievitCyr-RegularSC" panose="02000503000000000000" pitchFamily="2" charset="-52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KievitCyr-RegularSC" panose="02000503000000000000" pitchFamily="2" charset="-52"/>
              </a:rPr>
            </a:br>
            <a:r>
              <a:rPr lang="ru-RU" sz="2000" dirty="0" smtClean="0">
                <a:solidFill>
                  <a:schemeClr val="bg1"/>
                </a:solidFill>
                <a:latin typeface="KievitCyr-RegularSC" panose="02000503000000000000" pitchFamily="2" charset="-52"/>
              </a:rPr>
              <a:t>Европы </a:t>
            </a:r>
            <a:r>
              <a:rPr lang="ru-RU" sz="2000" dirty="0">
                <a:solidFill>
                  <a:schemeClr val="bg1"/>
                </a:solidFill>
                <a:latin typeface="KievitCyr-RegularSC" panose="02000503000000000000" pitchFamily="2" charset="-52"/>
              </a:rPr>
              <a:t>и Азии, благодаря беспрецедентно высокому медицинскому и научному уровню. </a:t>
            </a:r>
            <a:endParaRPr lang="ru-RU" sz="2000" dirty="0" smtClean="0">
              <a:solidFill>
                <a:schemeClr val="bg1"/>
              </a:solidFill>
              <a:latin typeface="KievitCyr-RegularSC" panose="02000503000000000000" pitchFamily="2" charset="-52"/>
            </a:endParaRPr>
          </a:p>
          <a:p>
            <a:endParaRPr lang="ru-RU" sz="2000" dirty="0">
              <a:solidFill>
                <a:schemeClr val="bg1"/>
              </a:solidFill>
              <a:latin typeface="KievitCyr-RegularSC" panose="02000503000000000000" pitchFamily="2" charset="-52"/>
            </a:endParaRPr>
          </a:p>
          <a:p>
            <a:r>
              <a:rPr lang="ru-RU" sz="2000" u="sng" dirty="0" smtClean="0">
                <a:solidFill>
                  <a:schemeClr val="bg1"/>
                </a:solidFill>
                <a:latin typeface="KievitCyr-RegularSC" panose="02000503000000000000" pitchFamily="2" charset="-52"/>
              </a:rPr>
              <a:t>Официальный </a:t>
            </a:r>
            <a:r>
              <a:rPr lang="ru-RU" sz="2000" u="sng" dirty="0">
                <a:solidFill>
                  <a:schemeClr val="bg1"/>
                </a:solidFill>
                <a:latin typeface="KievitCyr-RegularSC" panose="02000503000000000000" pitchFamily="2" charset="-52"/>
              </a:rPr>
              <a:t>сайт клиники</a:t>
            </a:r>
          </a:p>
        </p:txBody>
      </p:sp>
    </p:spTree>
    <p:extLst>
      <p:ext uri="{BB962C8B-B14F-4D97-AF65-F5344CB8AC3E}">
        <p14:creationId xmlns:p14="http://schemas.microsoft.com/office/powerpoint/2010/main" val="3451857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4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570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21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803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312680" y="1025352"/>
            <a:ext cx="4899745" cy="2088232"/>
          </a:xfrm>
          <a:prstGeom prst="roundRect">
            <a:avLst>
              <a:gd name="adj" fmla="val 15260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312680" y="4193704"/>
            <a:ext cx="4899746" cy="5904656"/>
          </a:xfrm>
          <a:prstGeom prst="roundRect">
            <a:avLst>
              <a:gd name="adj" fmla="val 6729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77925" y="4985792"/>
            <a:ext cx="4821388" cy="5112568"/>
          </a:xfrm>
          <a:prstGeom prst="roundRect">
            <a:avLst>
              <a:gd name="adj" fmla="val 6484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0760" y="1097360"/>
            <a:ext cx="16921879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7600" b="1" dirty="0">
                <a:latin typeface="KievitCyr-RegularSC" panose="02000503000000000000" pitchFamily="2" charset="-52"/>
              </a:rPr>
              <a:t>Р</a:t>
            </a:r>
            <a:r>
              <a:rPr lang="ru-RU" sz="7600" b="1" dirty="0" smtClean="0">
                <a:latin typeface="KievitCyr-RegularSC" panose="02000503000000000000" pitchFamily="2" charset="-52"/>
              </a:rPr>
              <a:t>ост критических </a:t>
            </a:r>
            <a:r>
              <a:rPr lang="ru-RU" sz="7600" b="1" dirty="0">
                <a:latin typeface="KievitCyr-RegularSC" panose="02000503000000000000" pitchFamily="2" charset="-52"/>
              </a:rPr>
              <a:t>заболеваний в </a:t>
            </a:r>
            <a:r>
              <a:rPr lang="ru-RU" sz="7600" b="1" dirty="0" smtClean="0">
                <a:latin typeface="KievitCyr-RegularSC" panose="02000503000000000000" pitchFamily="2" charset="-52"/>
              </a:rPr>
              <a:t>России – национальная проблема</a:t>
            </a:r>
            <a:endParaRPr lang="ru-RU" sz="7600" b="1" dirty="0">
              <a:latin typeface="KievitCyr-RegularSC" panose="02000503000000000000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6824" y="5797619"/>
            <a:ext cx="3772891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53565A"/>
                </a:solidFill>
                <a:latin typeface="KievitCyr-RegularSC" panose="02000503000000000000" pitchFamily="2" charset="-52"/>
              </a:rPr>
              <a:t>1 </a:t>
            </a:r>
            <a:r>
              <a:rPr lang="ru-RU" sz="2600" dirty="0">
                <a:solidFill>
                  <a:srgbClr val="53565A"/>
                </a:solidFill>
                <a:latin typeface="KievitCyr-RegularSC" panose="02000503000000000000" pitchFamily="2" charset="-52"/>
              </a:rPr>
              <a:t>место в мире</a:t>
            </a:r>
          </a:p>
          <a:p>
            <a:pPr>
              <a:spcAft>
                <a:spcPts val="2400"/>
              </a:spcAft>
            </a:pPr>
            <a:r>
              <a:rPr lang="ru-RU" sz="2600" dirty="0">
                <a:latin typeface="KievitCyr-RegularSC" panose="02000503000000000000" pitchFamily="2" charset="-52"/>
              </a:rPr>
              <a:t>по смертности от ССЗ</a:t>
            </a:r>
            <a:r>
              <a:rPr lang="ru-RU" sz="2600" baseline="30000" dirty="0">
                <a:latin typeface="KievitCyr-RegularSC" panose="02000503000000000000" pitchFamily="2" charset="-52"/>
              </a:rPr>
              <a:t>*</a:t>
            </a:r>
          </a:p>
          <a:p>
            <a:pPr>
              <a:spcAft>
                <a:spcPts val="2400"/>
              </a:spcAft>
            </a:pPr>
            <a:r>
              <a:rPr lang="ru-RU" sz="2600" b="1" dirty="0">
                <a:solidFill>
                  <a:srgbClr val="53565A"/>
                </a:solidFill>
                <a:latin typeface="KievitCyr-RegularSC" panose="02000503000000000000" pitchFamily="2" charset="-52"/>
              </a:rPr>
              <a:t>900</a:t>
            </a:r>
            <a:r>
              <a:rPr lang="ru-RU" sz="2600" dirty="0">
                <a:solidFill>
                  <a:srgbClr val="53565A"/>
                </a:solidFill>
                <a:latin typeface="KievitCyr-RegularSC" panose="02000503000000000000" pitchFamily="2" charset="-52"/>
              </a:rPr>
              <a:t> тыс. чел. </a:t>
            </a:r>
            <a:r>
              <a:rPr lang="ru-RU" sz="2600" dirty="0">
                <a:latin typeface="KievitCyr-RegularSC" panose="02000503000000000000" pitchFamily="2" charset="-52"/>
              </a:rPr>
              <a:t>ежегодно умирают от ССЗ</a:t>
            </a:r>
            <a:r>
              <a:rPr lang="ru-RU" sz="2600" baseline="30000" dirty="0">
                <a:latin typeface="KievitCyr-RegularSC" panose="02000503000000000000" pitchFamily="2" charset="-52"/>
              </a:rPr>
              <a:t>*</a:t>
            </a:r>
            <a:r>
              <a:rPr lang="ru-RU" sz="2600" dirty="0">
                <a:latin typeface="KievitCyr-RegularSC" panose="02000503000000000000" pitchFamily="2" charset="-52"/>
              </a:rPr>
              <a:t> </a:t>
            </a:r>
          </a:p>
          <a:p>
            <a:r>
              <a:rPr lang="ru-RU" sz="2600" dirty="0">
                <a:solidFill>
                  <a:srgbClr val="53565A"/>
                </a:solidFill>
                <a:latin typeface="KievitCyr-RegularSC" panose="02000503000000000000" pitchFamily="2" charset="-52"/>
              </a:rPr>
              <a:t>более </a:t>
            </a:r>
            <a:r>
              <a:rPr lang="ru-RU" sz="2600" b="1" dirty="0">
                <a:solidFill>
                  <a:srgbClr val="53565A"/>
                </a:solidFill>
                <a:latin typeface="KievitCyr-RegularSC" panose="02000503000000000000" pitchFamily="2" charset="-52"/>
              </a:rPr>
              <a:t>1</a:t>
            </a:r>
            <a:r>
              <a:rPr lang="ru-RU" sz="2600" dirty="0">
                <a:solidFill>
                  <a:srgbClr val="53565A"/>
                </a:solidFill>
                <a:latin typeface="KievitCyr-RegularSC" panose="02000503000000000000" pitchFamily="2" charset="-52"/>
              </a:rPr>
              <a:t> млн </a:t>
            </a:r>
            <a:r>
              <a:rPr lang="ru-RU" sz="2600" dirty="0">
                <a:latin typeface="KievitCyr-RegularSC" panose="02000503000000000000" pitchFamily="2" charset="-52"/>
              </a:rPr>
              <a:t>новых случаев ССЗ</a:t>
            </a:r>
            <a:r>
              <a:rPr lang="ru-RU" sz="2600" baseline="30000" dirty="0">
                <a:latin typeface="KievitCyr-RegularSC" panose="02000503000000000000" pitchFamily="2" charset="-52"/>
              </a:rPr>
              <a:t>**</a:t>
            </a:r>
            <a:r>
              <a:rPr lang="ru-RU" sz="2600" dirty="0">
                <a:latin typeface="KievitCyr-RegularSC" panose="02000503000000000000" pitchFamily="2" charset="-52"/>
              </a:rPr>
              <a:t> выявлено в 2020 г.</a:t>
            </a:r>
            <a:endParaRPr lang="ru-RU" sz="2600" dirty="0">
              <a:solidFill>
                <a:srgbClr val="C00000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0371" y="3617640"/>
            <a:ext cx="111894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ru-RU" sz="4400" b="1" dirty="0">
                <a:latin typeface="KievitCyr-RegularSC" panose="02000503000000000000" pitchFamily="2" charset="-52"/>
              </a:rPr>
              <a:t>Причины смертности в России в 2020 г.</a:t>
            </a:r>
            <a:r>
              <a:rPr lang="ru-RU" sz="4400" b="1" baseline="30000" dirty="0">
                <a:latin typeface="KievitCyr-RegularSC" panose="02000503000000000000" pitchFamily="2" charset="-52"/>
              </a:rPr>
              <a:t>*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744728" y="1388874"/>
            <a:ext cx="3600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KievitCyr-RegularSC" panose="02000503000000000000" pitchFamily="2" charset="-52"/>
              </a:rPr>
              <a:t>1</a:t>
            </a:r>
            <a:r>
              <a:rPr lang="ru-RU" sz="2600" dirty="0">
                <a:latin typeface="KievitCyr-RegularSC" panose="02000503000000000000" pitchFamily="2" charset="-52"/>
              </a:rPr>
              <a:t> место в мире</a:t>
            </a:r>
          </a:p>
          <a:p>
            <a:r>
              <a:rPr lang="ru-RU" sz="2600" dirty="0">
                <a:latin typeface="KievitCyr-RegularSC" panose="02000503000000000000" pitchFamily="2" charset="-52"/>
              </a:rPr>
              <a:t>по числу больных ССЗ и онкологией</a:t>
            </a:r>
            <a:r>
              <a:rPr lang="ru-RU" sz="2600" baseline="30000" dirty="0">
                <a:latin typeface="KievitCyr-RegularSC" panose="02000503000000000000" pitchFamily="2" charset="-52"/>
              </a:rPr>
              <a:t>*</a:t>
            </a:r>
            <a:endParaRPr lang="ru-RU" sz="2600" baseline="30000" dirty="0">
              <a:solidFill>
                <a:srgbClr val="C00000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744728" y="4625752"/>
            <a:ext cx="4032448" cy="4991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C00000"/>
                </a:solidFill>
                <a:latin typeface="KievitCyr-RegularSC" panose="02000503000000000000" pitchFamily="2" charset="-52"/>
              </a:rPr>
              <a:t>5 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место в мире</a:t>
            </a:r>
          </a:p>
          <a:p>
            <a:pPr>
              <a:spcAft>
                <a:spcPts val="2400"/>
              </a:spcAft>
            </a:pPr>
            <a:r>
              <a:rPr lang="ru-RU" sz="2600" dirty="0">
                <a:latin typeface="KievitCyr-RegularSC" panose="02000503000000000000" pitchFamily="2" charset="-52"/>
              </a:rPr>
              <a:t>по смертности от рака</a:t>
            </a:r>
            <a:r>
              <a:rPr lang="ru-RU" sz="2600" baseline="30000" dirty="0" smtClean="0">
                <a:latin typeface="KievitCyr-RegularSC" panose="02000503000000000000" pitchFamily="2" charset="-52"/>
              </a:rPr>
              <a:t>**</a:t>
            </a:r>
            <a:endParaRPr lang="ru-RU" sz="2600" baseline="30000" dirty="0">
              <a:latin typeface="KievitCyr-RegularSC" panose="02000503000000000000" pitchFamily="2" charset="-52"/>
            </a:endParaRPr>
          </a:p>
          <a:p>
            <a:pPr>
              <a:spcAft>
                <a:spcPts val="2400"/>
              </a:spcAft>
            </a:pPr>
            <a:r>
              <a:rPr lang="ru-RU" sz="2600" b="1" dirty="0">
                <a:solidFill>
                  <a:srgbClr val="C00000"/>
                </a:solidFill>
                <a:latin typeface="KievitCyr-RegularSC" panose="02000503000000000000" pitchFamily="2" charset="-52"/>
              </a:rPr>
              <a:t>300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 тыс. чел. </a:t>
            </a:r>
            <a:r>
              <a:rPr lang="ru-RU" sz="2600" dirty="0">
                <a:latin typeface="KievitCyr-RegularSC" panose="02000503000000000000" pitchFamily="2" charset="-52"/>
              </a:rPr>
              <a:t>ежегодно умирают от рака</a:t>
            </a:r>
            <a:r>
              <a:rPr lang="ru-RU" sz="2600" baseline="30000" dirty="0">
                <a:latin typeface="KievitCyr-RegularSC" panose="02000503000000000000" pitchFamily="2" charset="-52"/>
              </a:rPr>
              <a:t>*</a:t>
            </a:r>
          </a:p>
          <a:p>
            <a:pPr>
              <a:spcAft>
                <a:spcPts val="2400"/>
              </a:spcAft>
            </a:pPr>
            <a:r>
              <a:rPr lang="ru-RU" sz="2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30% </a:t>
            </a:r>
            <a:r>
              <a:rPr lang="ru-RU" sz="2600" dirty="0">
                <a:latin typeface="KievitCyr-RegularSC" panose="02000503000000000000" pitchFamily="2" charset="-52"/>
              </a:rPr>
              <a:t>людей с диагнозом «онкология» умирают в первый год болезни</a:t>
            </a:r>
          </a:p>
          <a:p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более </a:t>
            </a:r>
            <a:r>
              <a:rPr lang="ru-RU" sz="2600" b="1" dirty="0">
                <a:solidFill>
                  <a:srgbClr val="C00000"/>
                </a:solidFill>
                <a:latin typeface="KievitCyr-RegularSC" panose="02000503000000000000" pitchFamily="2" charset="-52"/>
              </a:rPr>
              <a:t>600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 тыс. </a:t>
            </a:r>
            <a:r>
              <a:rPr lang="ru-RU" sz="2600" dirty="0">
                <a:latin typeface="KievitCyr-RegularSC" panose="02000503000000000000" pitchFamily="2" charset="-52"/>
              </a:rPr>
              <a:t>новых случаев онкологии</a:t>
            </a:r>
            <a:r>
              <a:rPr lang="ru-RU" sz="2600" baseline="30000" dirty="0">
                <a:latin typeface="KievitCyr-RegularSC" panose="02000503000000000000" pitchFamily="2" charset="-52"/>
              </a:rPr>
              <a:t>**</a:t>
            </a:r>
            <a:r>
              <a:rPr lang="ru-RU" sz="2600" dirty="0">
                <a:latin typeface="KievitCyr-RegularSC" panose="02000503000000000000" pitchFamily="2" charset="-52"/>
              </a:rPr>
              <a:t> выявлено в 2020 г.</a:t>
            </a:r>
            <a:endParaRPr lang="ru-RU" sz="2600" dirty="0">
              <a:solidFill>
                <a:srgbClr val="C00000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02768" y="10738881"/>
            <a:ext cx="18290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По 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данным Федеральной службы государственной статистики: www.gks.ru</a:t>
            </a:r>
          </a:p>
          <a:p>
            <a:r>
              <a:rPr lang="ru-RU" sz="2000" dirty="0" smtClean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Согласно 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отчету Международного агентства по изучению рака при ВОЗ (IARC) и отчету Института им. П. А. Герцена: oncology-association.ru/</a:t>
            </a:r>
            <a:r>
              <a:rPr lang="ru-RU" sz="2000" dirty="0" err="1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files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/</a:t>
            </a:r>
            <a:r>
              <a:rPr lang="ru-RU" sz="2000" dirty="0" err="1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medstat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/2018.pdf</a:t>
            </a:r>
          </a:p>
          <a:p>
            <a:r>
              <a:rPr lang="ru-RU" sz="2000" dirty="0" smtClean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Более </a:t>
            </a:r>
            <a:r>
              <a:rPr lang="ru-RU" sz="2000" dirty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50-ти различных заболеваний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8590" y="10772133"/>
            <a:ext cx="533822" cy="981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ru-RU" sz="2000" baseline="30000" dirty="0" smtClean="0">
                <a:solidFill>
                  <a:srgbClr val="D0D0CE"/>
                </a:solidFill>
                <a:latin typeface="KievitPro-Regular" panose="02000503040000020004" pitchFamily="50" charset="0"/>
              </a:rPr>
              <a:t>*</a:t>
            </a:r>
            <a:endParaRPr lang="en-US" sz="2000" baseline="30000" dirty="0" smtClean="0">
              <a:solidFill>
                <a:srgbClr val="D0D0CE"/>
              </a:solidFill>
              <a:latin typeface="KievitPro-Regular" panose="02000503040000020004" pitchFamily="50" charset="0"/>
            </a:endParaRPr>
          </a:p>
          <a:p>
            <a:pPr algn="r">
              <a:lnSpc>
                <a:spcPts val="2400"/>
              </a:lnSpc>
            </a:pPr>
            <a:r>
              <a:rPr lang="ru-RU" sz="2000" baseline="30000" dirty="0" smtClean="0">
                <a:solidFill>
                  <a:srgbClr val="D0D0CE"/>
                </a:solidFill>
                <a:latin typeface="KievitPro-Regular" panose="02000503040000020004" pitchFamily="50" charset="0"/>
              </a:rPr>
              <a:t>**</a:t>
            </a:r>
            <a:endParaRPr lang="en-US" sz="2000" baseline="30000" dirty="0" smtClean="0">
              <a:solidFill>
                <a:srgbClr val="D0D0CE"/>
              </a:solidFill>
              <a:latin typeface="KievitPro-Regular" panose="02000503040000020004" pitchFamily="50" charset="0"/>
            </a:endParaRPr>
          </a:p>
          <a:p>
            <a:pPr algn="r">
              <a:lnSpc>
                <a:spcPts val="2400"/>
              </a:lnSpc>
            </a:pPr>
            <a:r>
              <a:rPr lang="ru-RU" sz="2000" baseline="30000" dirty="0" smtClean="0">
                <a:solidFill>
                  <a:srgbClr val="D0D0CE"/>
                </a:solidFill>
                <a:latin typeface="KievitPro-Regular" panose="02000503040000020004" pitchFamily="50" charset="0"/>
              </a:rPr>
              <a:t>***</a:t>
            </a:r>
            <a:endParaRPr lang="ru-RU" sz="2000" baseline="30000" dirty="0">
              <a:solidFill>
                <a:srgbClr val="D0D0CE"/>
              </a:solidFill>
              <a:latin typeface="KievitPro-Regular" panose="02000503040000020004" pitchFamily="50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r="17264"/>
          <a:stretch/>
        </p:blipFill>
        <p:spPr>
          <a:xfrm>
            <a:off x="10319792" y="5345832"/>
            <a:ext cx="3688308" cy="36724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210" y="6245932"/>
            <a:ext cx="1865473" cy="187220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143328" y="5633864"/>
            <a:ext cx="3600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600" dirty="0">
                <a:latin typeface="KievitCyr-RegularSC" panose="02000503000000000000" pitchFamily="2" charset="-52"/>
              </a:rPr>
              <a:t>Сердечно-сосудистые заболевания (ССЗ)</a:t>
            </a:r>
            <a:endParaRPr lang="ru-RU" sz="2600" dirty="0">
              <a:solidFill>
                <a:srgbClr val="C00000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727504" y="9306272"/>
            <a:ext cx="184646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600" dirty="0">
                <a:latin typeface="KievitCyr-RegularSC" panose="02000503000000000000" pitchFamily="2" charset="-52"/>
              </a:rPr>
              <a:t>Иное***</a:t>
            </a:r>
            <a:endParaRPr lang="ru-RU" sz="2600" dirty="0">
              <a:solidFill>
                <a:srgbClr val="C00000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928304" y="7477616"/>
            <a:ext cx="3600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Новообразования </a:t>
            </a:r>
          </a:p>
          <a:p>
            <a:r>
              <a:rPr lang="ru-RU" sz="2600" dirty="0">
                <a:latin typeface="KievitCyr-RegularSC" panose="02000503000000000000" pitchFamily="2" charset="-52"/>
              </a:rPr>
              <a:t>(рак)</a:t>
            </a:r>
            <a:endParaRPr lang="ru-RU" sz="2600" dirty="0">
              <a:solidFill>
                <a:srgbClr val="C00000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83488" y="4625752"/>
            <a:ext cx="2059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7200" b="1" dirty="0">
                <a:solidFill>
                  <a:srgbClr val="494949"/>
                </a:solidFill>
                <a:latin typeface="KievitCyr-RegularSC" panose="02000503000000000000" pitchFamily="2" charset="-52"/>
              </a:rPr>
              <a:t> </a:t>
            </a:r>
            <a:r>
              <a:rPr lang="ru-RU" sz="7200" b="1" dirty="0" smtClean="0">
                <a:solidFill>
                  <a:srgbClr val="494949"/>
                </a:solidFill>
                <a:latin typeface="KievitCyr-RegularSC" panose="02000503000000000000" pitchFamily="2" charset="-52"/>
              </a:rPr>
              <a:t>46</a:t>
            </a:r>
            <a:r>
              <a:rPr lang="ru-RU" sz="4800" dirty="0" smtClean="0">
                <a:solidFill>
                  <a:srgbClr val="494949"/>
                </a:solidFill>
                <a:latin typeface="KievitCyr-RegularSC" panose="02000503000000000000" pitchFamily="2" charset="-52"/>
              </a:rPr>
              <a:t>%</a:t>
            </a:r>
            <a:endParaRPr lang="ru-RU" sz="4800" dirty="0">
              <a:solidFill>
                <a:srgbClr val="494949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583488" y="8298160"/>
            <a:ext cx="2059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7200" b="1" dirty="0" smtClean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34</a:t>
            </a:r>
            <a:r>
              <a:rPr lang="ru-RU" sz="4800" dirty="0" smtClean="0">
                <a:solidFill>
                  <a:schemeClr val="bg1">
                    <a:lumMod val="75000"/>
                  </a:schemeClr>
                </a:solidFill>
                <a:latin typeface="KievitCyr-RegularSC" panose="02000503000000000000" pitchFamily="2" charset="-52"/>
              </a:rPr>
              <a:t>%</a:t>
            </a:r>
            <a:endParaRPr lang="ru-RU" sz="4800" dirty="0">
              <a:solidFill>
                <a:schemeClr val="bg1">
                  <a:lumMod val="75000"/>
                </a:schemeClr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648495" y="6497960"/>
            <a:ext cx="2059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20</a:t>
            </a:r>
            <a:r>
              <a:rPr lang="ru-RU" sz="4800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%</a:t>
            </a:r>
            <a:endParaRPr lang="ru-RU" sz="4800" dirty="0">
              <a:solidFill>
                <a:srgbClr val="C00000"/>
              </a:solidFill>
              <a:latin typeface="KievitCyr-RegularSC" panose="02000503000000000000" pitchFamily="2" charset="-52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5858360" y="5345832"/>
            <a:ext cx="2013160" cy="0"/>
          </a:xfrm>
          <a:prstGeom prst="line">
            <a:avLst/>
          </a:prstGeom>
          <a:noFill/>
          <a:ln w="31750" cap="flat">
            <a:solidFill>
              <a:srgbClr val="404040"/>
            </a:solidFill>
            <a:prstDash val="solid"/>
            <a:round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6872520" y="7146032"/>
            <a:ext cx="1584176" cy="0"/>
          </a:xfrm>
          <a:prstGeom prst="line">
            <a:avLst/>
          </a:prstGeom>
          <a:noFill/>
          <a:ln w="31750" cap="flat">
            <a:solidFill>
              <a:srgbClr val="C00000"/>
            </a:solidFill>
            <a:prstDash val="solid"/>
            <a:round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4093974" y="7146032"/>
            <a:ext cx="906338" cy="0"/>
          </a:xfrm>
          <a:prstGeom prst="line">
            <a:avLst/>
          </a:prstGeom>
          <a:noFill/>
          <a:ln w="31750" cap="flat">
            <a:solidFill>
              <a:srgbClr val="C00000"/>
            </a:solidFill>
            <a:prstDash val="solid"/>
            <a:round/>
            <a:tailEnd type="non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4" name="Группа 23"/>
          <p:cNvGrpSpPr/>
          <p:nvPr/>
        </p:nvGrpSpPr>
        <p:grpSpPr>
          <a:xfrm>
            <a:off x="9672366" y="5251019"/>
            <a:ext cx="876326" cy="647426"/>
            <a:chOff x="9672366" y="5251019"/>
            <a:chExt cx="876326" cy="647426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9672366" y="5345832"/>
              <a:ext cx="647426" cy="0"/>
            </a:xfrm>
            <a:prstGeom prst="line">
              <a:avLst/>
            </a:prstGeom>
            <a:noFill/>
            <a:ln w="31750" cap="flat">
              <a:solidFill>
                <a:srgbClr val="494949"/>
              </a:solidFill>
              <a:prstDash val="solid"/>
              <a:round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2700000">
              <a:off x="10224979" y="5574732"/>
              <a:ext cx="647426" cy="0"/>
            </a:xfrm>
            <a:prstGeom prst="line">
              <a:avLst/>
            </a:prstGeom>
            <a:noFill/>
            <a:ln w="31750" cap="flat">
              <a:solidFill>
                <a:srgbClr val="494949"/>
              </a:solidFill>
              <a:prstDash val="solid"/>
              <a:round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7" name="Группа 26"/>
          <p:cNvGrpSpPr/>
          <p:nvPr/>
        </p:nvGrpSpPr>
        <p:grpSpPr>
          <a:xfrm>
            <a:off x="9682300" y="8792286"/>
            <a:ext cx="1200039" cy="225954"/>
            <a:chOff x="9682300" y="8792286"/>
            <a:chExt cx="1200039" cy="225954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9682300" y="9018240"/>
              <a:ext cx="647426" cy="0"/>
            </a:xfrm>
            <a:prstGeom prst="line">
              <a:avLst/>
            </a:prstGeom>
            <a:noFill/>
            <a:ln w="31750" cap="flat">
              <a:solidFill>
                <a:schemeClr val="bg1">
                  <a:lumMod val="75000"/>
                </a:schemeClr>
              </a:solidFill>
              <a:prstDash val="solid"/>
              <a:round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18900000">
              <a:off x="10234913" y="8792286"/>
              <a:ext cx="647426" cy="0"/>
            </a:xfrm>
            <a:prstGeom prst="line">
              <a:avLst/>
            </a:prstGeom>
            <a:noFill/>
            <a:ln w="31750" cap="flat">
              <a:solidFill>
                <a:schemeClr val="bg1">
                  <a:lumMod val="75000"/>
                </a:schemeClr>
              </a:solidFill>
              <a:prstDash val="solid"/>
              <a:round/>
              <a:tailEnd type="non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492067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88909" y="3329608"/>
            <a:ext cx="9130883" cy="7200800"/>
          </a:xfrm>
          <a:prstGeom prst="roundRect">
            <a:avLst>
              <a:gd name="adj" fmla="val 6056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0760" y="953344"/>
            <a:ext cx="9281708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600" b="1" dirty="0">
                <a:latin typeface="KievitCyr-RegularSC" panose="02000503000000000000" pitchFamily="2" charset="-52"/>
              </a:rPr>
              <a:t>История лечения </a:t>
            </a:r>
            <a:r>
              <a:rPr lang="ru-RU" sz="7600" b="1" dirty="0" smtClean="0">
                <a:latin typeface="KievitCyr-RegularSC" panose="02000503000000000000" pitchFamily="2" charset="-52"/>
              </a:rPr>
              <a:t>№1</a:t>
            </a:r>
            <a:endParaRPr lang="ru-RU" sz="7600" b="1" dirty="0">
              <a:latin typeface="KievitCyr-RegularSC" panose="02000503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6824" y="4049688"/>
            <a:ext cx="839918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KievitCyr-RegularSC" panose="02000503000000000000" pitchFamily="2" charset="-52"/>
              </a:rPr>
              <a:t>Пациент: </a:t>
            </a:r>
            <a:r>
              <a:rPr lang="ru-RU" sz="2600" dirty="0">
                <a:latin typeface="KievitCyr-RegularSC" panose="02000503000000000000" pitchFamily="2" charset="-52"/>
              </a:rPr>
              <a:t>женщина, 57 лет </a:t>
            </a:r>
          </a:p>
          <a:p>
            <a:endParaRPr lang="ru-RU" sz="2600" dirty="0">
              <a:latin typeface="KievitCyr-RegularSC" panose="02000503000000000000" pitchFamily="2" charset="-52"/>
            </a:endParaRPr>
          </a:p>
          <a:p>
            <a:r>
              <a:rPr lang="ru-RU" sz="2600" b="1" dirty="0">
                <a:latin typeface="KievitCyr-RegularSC" panose="02000503000000000000" pitchFamily="2" charset="-52"/>
              </a:rPr>
              <a:t>Диагноз: </a:t>
            </a:r>
            <a:r>
              <a:rPr lang="ru-RU" sz="2600" dirty="0">
                <a:latin typeface="KievitCyr-RegularSC" panose="02000503000000000000" pitchFamily="2" charset="-52"/>
              </a:rPr>
              <a:t>рак молочной железы, II стадия</a:t>
            </a:r>
          </a:p>
          <a:p>
            <a:endParaRPr lang="ru-RU" sz="2600" dirty="0">
              <a:latin typeface="KievitCyr-RegularSC" panose="02000503000000000000" pitchFamily="2" charset="-52"/>
            </a:endParaRPr>
          </a:p>
          <a:p>
            <a:r>
              <a:rPr lang="ru-RU" sz="2600" b="1" dirty="0">
                <a:latin typeface="KievitCyr-RegularSC" panose="02000503000000000000" pitchFamily="2" charset="-52"/>
              </a:rPr>
              <a:t>Лечение: </a:t>
            </a:r>
            <a:r>
              <a:rPr lang="ru-RU" sz="2600" dirty="0">
                <a:latin typeface="KievitCyr-RegularSC" panose="02000503000000000000" pitchFamily="2" charset="-52"/>
              </a:rPr>
              <a:t>хирургия, 16 циклов химиотерапии, радиотерапия, гормонотерапия </a:t>
            </a:r>
          </a:p>
          <a:p>
            <a:endParaRPr lang="ru-RU" sz="2600" dirty="0">
              <a:latin typeface="KievitCyr-RegularSC" panose="02000503000000000000" pitchFamily="2" charset="-52"/>
            </a:endParaRPr>
          </a:p>
          <a:p>
            <a:r>
              <a:rPr lang="ru-RU" sz="2600" b="1" dirty="0">
                <a:latin typeface="KievitCyr-RegularSC" panose="02000503000000000000" pitchFamily="2" charset="-52"/>
              </a:rPr>
              <a:t>Дополнительно: </a:t>
            </a:r>
            <a:r>
              <a:rPr lang="ru-RU" sz="2600" dirty="0">
                <a:latin typeface="KievitCyr-RegularSC" panose="02000503000000000000" pitchFamily="2" charset="-52"/>
              </a:rPr>
              <a:t>длительная гормонотерапия, лекарства ежемесячно приобретаются и доставляются застрахованной</a:t>
            </a:r>
          </a:p>
          <a:p>
            <a:endParaRPr lang="ru-RU" sz="2600" dirty="0">
              <a:latin typeface="KievitCyr-RegularSC" panose="02000503000000000000" pitchFamily="2" charset="-52"/>
            </a:endParaRPr>
          </a:p>
          <a:p>
            <a:r>
              <a:rPr lang="ru-RU" sz="2600" b="1" dirty="0">
                <a:latin typeface="KievitCyr-RegularSC" panose="02000503000000000000" pitchFamily="2" charset="-52"/>
              </a:rPr>
              <a:t>Клиника: </a:t>
            </a:r>
            <a:r>
              <a:rPr lang="ru-RU" sz="2600" dirty="0" err="1">
                <a:latin typeface="KievitCyr-RegularSC" panose="02000503000000000000" pitchFamily="2" charset="-52"/>
              </a:rPr>
              <a:t>Hadassah</a:t>
            </a:r>
            <a:r>
              <a:rPr lang="ru-RU" sz="2600" dirty="0"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latin typeface="KievitCyr-RegularSC" panose="02000503000000000000" pitchFamily="2" charset="-52"/>
              </a:rPr>
              <a:t>Medical</a:t>
            </a:r>
            <a:r>
              <a:rPr lang="ru-RU" sz="2600" dirty="0"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latin typeface="KievitCyr-RegularSC" panose="02000503000000000000" pitchFamily="2" charset="-52"/>
              </a:rPr>
              <a:t>Center</a:t>
            </a:r>
            <a:r>
              <a:rPr lang="ru-RU" sz="2600" dirty="0">
                <a:latin typeface="KievitCyr-RegularSC" panose="02000503000000000000" pitchFamily="2" charset="-52"/>
              </a:rPr>
              <a:t>, Израиль </a:t>
            </a:r>
          </a:p>
          <a:p>
            <a:endParaRPr lang="ru-RU" sz="2600" dirty="0">
              <a:latin typeface="KievitCyr-RegularSC" panose="02000503000000000000" pitchFamily="2" charset="-52"/>
            </a:endParaRPr>
          </a:p>
          <a:p>
            <a:r>
              <a:rPr lang="ru-RU" sz="2600" b="1" dirty="0">
                <a:latin typeface="KievitCyr-RegularSC" panose="02000503000000000000" pitchFamily="2" charset="-52"/>
              </a:rPr>
              <a:t>Затраты: </a:t>
            </a:r>
            <a:r>
              <a:rPr lang="ru-RU" sz="2600" dirty="0">
                <a:latin typeface="KievitCyr-RegularSC" panose="02000503000000000000" pitchFamily="2" charset="-52"/>
              </a:rPr>
              <a:t>64 578 долларов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953328" y="3850496"/>
            <a:ext cx="114719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ru-RU" sz="4400" b="1" dirty="0">
                <a:latin typeface="KievitCyr-RegularSC" panose="02000503000000000000" pitchFamily="2" charset="-52"/>
              </a:rPr>
              <a:t>Если у тебя нет за спиной такой компании, как «АльфаСтрахование», ты можешь оказаться один на один со своей болезнью и вообще не понимать, что делать. А там профессиональные люди, которые меня взяли за руку и повели. </a:t>
            </a:r>
          </a:p>
          <a:p>
            <a:pPr>
              <a:lnSpc>
                <a:spcPts val="4800"/>
              </a:lnSpc>
            </a:pPr>
            <a:endParaRPr lang="ru-RU" sz="4400" b="1" dirty="0">
              <a:latin typeface="KievitCyr-RegularSC" panose="02000503000000000000" pitchFamily="2" charset="-52"/>
            </a:endParaRPr>
          </a:p>
          <a:p>
            <a:pPr>
              <a:lnSpc>
                <a:spcPts val="4800"/>
              </a:lnSpc>
            </a:pPr>
            <a:r>
              <a:rPr lang="ru-RU" sz="4400" b="1" dirty="0">
                <a:latin typeface="KievitCyr-RegularSC" panose="02000503000000000000" pitchFamily="2" charset="-52"/>
              </a:rPr>
              <a:t>Сейчас, спустя три года, я с уверенностью могу сказать, что ни дня не пожалела о том, что купила полис АльфаСИНОПСИС.</a:t>
            </a:r>
            <a:endParaRPr lang="ru-RU" sz="4400" dirty="0">
              <a:latin typeface="KievitCyr-RegularSC" panose="02000503000000000000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60952" y="10602416"/>
            <a:ext cx="259288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Застрахованная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992" y="2105472"/>
            <a:ext cx="1440160" cy="10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47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30760" y="953344"/>
            <a:ext cx="9433993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600" b="1" dirty="0">
                <a:latin typeface="KievitCyr-RegularSC" panose="02000503000000000000" pitchFamily="2" charset="-52"/>
              </a:rPr>
              <a:t>История лечения </a:t>
            </a:r>
            <a:r>
              <a:rPr lang="ru-RU" sz="7600" b="1" dirty="0" smtClean="0">
                <a:latin typeface="KievitCyr-RegularSC" panose="02000503000000000000" pitchFamily="2" charset="-52"/>
              </a:rPr>
              <a:t>№</a:t>
            </a:r>
            <a:r>
              <a:rPr lang="en-US" sz="7600" b="1" dirty="0" smtClean="0">
                <a:latin typeface="KievitCyr-RegularSC" panose="02000503000000000000" pitchFamily="2" charset="-52"/>
              </a:rPr>
              <a:t>2</a:t>
            </a:r>
            <a:endParaRPr lang="ru-RU" sz="7600" b="1" dirty="0">
              <a:latin typeface="KievitCyr-RegularSC" panose="02000503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953328" y="4409728"/>
            <a:ext cx="11471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ru-RU" sz="4400" b="1" dirty="0">
                <a:latin typeface="KievitCyr-RegularSC" panose="02000503000000000000" pitchFamily="2" charset="-52"/>
              </a:rPr>
              <a:t>Прошло уже два года после моего лечения. Могу с полной уверенностью сказать, что эта страховка действительно спасла мне жизнь. Если бы ее у меня не было, даже не представляю, сколько трудностей мне пришлось бы пройти, чтобы получить полноценную помощь от государства, да еще и в такие сжатые сроки. </a:t>
            </a:r>
            <a:endParaRPr lang="ru-RU" sz="4400" dirty="0">
              <a:latin typeface="KievitCyr-RegularSC" panose="02000503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400912" y="9882336"/>
            <a:ext cx="28809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Застрахованный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992" y="2825552"/>
            <a:ext cx="1440160" cy="1035037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174105" y="4121696"/>
            <a:ext cx="9145687" cy="5904656"/>
          </a:xfrm>
          <a:prstGeom prst="roundRect">
            <a:avLst>
              <a:gd name="adj" fmla="val 6056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6349" y="4604841"/>
            <a:ext cx="712283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atin typeface="KievitCyr-RegularSC" panose="02000503000000000000" pitchFamily="2" charset="-52"/>
              </a:rPr>
              <a:t>Пациент: </a:t>
            </a:r>
            <a:r>
              <a:rPr lang="ru-RU" sz="2600" dirty="0">
                <a:latin typeface="KievitCyr-RegularSC" panose="02000503000000000000" pitchFamily="2" charset="-52"/>
              </a:rPr>
              <a:t>мужчина, 35 лет. </a:t>
            </a:r>
          </a:p>
          <a:p>
            <a:endParaRPr lang="ru-RU" sz="2600" dirty="0">
              <a:latin typeface="KievitCyr-RegularSC" panose="02000503000000000000" pitchFamily="2" charset="-52"/>
            </a:endParaRPr>
          </a:p>
          <a:p>
            <a:r>
              <a:rPr lang="ru-RU" sz="2600" b="1" dirty="0">
                <a:latin typeface="KievitCyr-RegularSC" panose="02000503000000000000" pitchFamily="2" charset="-52"/>
              </a:rPr>
              <a:t>Диагноз: </a:t>
            </a:r>
            <a:r>
              <a:rPr lang="ru-RU" sz="2600" dirty="0">
                <a:latin typeface="KievitCyr-RegularSC" panose="02000503000000000000" pitchFamily="2" charset="-52"/>
              </a:rPr>
              <a:t>рак желудка, IV стадия</a:t>
            </a:r>
          </a:p>
          <a:p>
            <a:endParaRPr lang="ru-RU" sz="2600" dirty="0">
              <a:latin typeface="KievitCyr-RegularSC" panose="02000503000000000000" pitchFamily="2" charset="-52"/>
            </a:endParaRPr>
          </a:p>
          <a:p>
            <a:r>
              <a:rPr lang="ru-RU" sz="2600" b="1" dirty="0">
                <a:latin typeface="KievitCyr-RegularSC" panose="02000503000000000000" pitchFamily="2" charset="-52"/>
              </a:rPr>
              <a:t>Лечение: </a:t>
            </a:r>
            <a:r>
              <a:rPr lang="ru-RU" sz="2600" dirty="0">
                <a:latin typeface="KievitCyr-RegularSC" panose="02000503000000000000" pitchFamily="2" charset="-52"/>
              </a:rPr>
              <a:t>паллиативная химиотерапия </a:t>
            </a:r>
          </a:p>
          <a:p>
            <a:endParaRPr lang="ru-RU" sz="2600" dirty="0">
              <a:latin typeface="KievitCyr-RegularSC" panose="02000503000000000000" pitchFamily="2" charset="-52"/>
            </a:endParaRPr>
          </a:p>
          <a:p>
            <a:r>
              <a:rPr lang="ru-RU" sz="2600" b="1" dirty="0">
                <a:latin typeface="KievitCyr-RegularSC" panose="02000503000000000000" pitchFamily="2" charset="-52"/>
              </a:rPr>
              <a:t>Клиника: </a:t>
            </a:r>
            <a:r>
              <a:rPr lang="ru-RU" sz="2600" dirty="0" err="1">
                <a:latin typeface="KievitCyr-RegularSC" panose="02000503000000000000" pitchFamily="2" charset="-52"/>
              </a:rPr>
              <a:t>Severance</a:t>
            </a:r>
            <a:r>
              <a:rPr lang="ru-RU" sz="2600" dirty="0">
                <a:latin typeface="KievitCyr-RegularSC" panose="02000503000000000000" pitchFamily="2" charset="-52"/>
              </a:rPr>
              <a:t> </a:t>
            </a:r>
            <a:r>
              <a:rPr lang="ru-RU" sz="2600" dirty="0" err="1">
                <a:latin typeface="KievitCyr-RegularSC" panose="02000503000000000000" pitchFamily="2" charset="-52"/>
              </a:rPr>
              <a:t>Hospital</a:t>
            </a:r>
            <a:r>
              <a:rPr lang="ru-RU" sz="2600" dirty="0">
                <a:latin typeface="KievitCyr-RegularSC" panose="02000503000000000000" pitchFamily="2" charset="-52"/>
              </a:rPr>
              <a:t>, Южная Корея </a:t>
            </a:r>
          </a:p>
          <a:p>
            <a:endParaRPr lang="ru-RU" sz="2600" dirty="0">
              <a:latin typeface="KievitCyr-RegularSC" panose="02000503000000000000" pitchFamily="2" charset="-52"/>
            </a:endParaRPr>
          </a:p>
          <a:p>
            <a:r>
              <a:rPr lang="ru-RU" sz="2600" b="1" dirty="0">
                <a:latin typeface="KievitCyr-RegularSC" panose="02000503000000000000" pitchFamily="2" charset="-52"/>
              </a:rPr>
              <a:t>Затраты: </a:t>
            </a:r>
            <a:r>
              <a:rPr lang="ru-RU" sz="2600" dirty="0">
                <a:latin typeface="KievitCyr-RegularSC" panose="02000503000000000000" pitchFamily="2" charset="-52"/>
              </a:rPr>
              <a:t>20 600 долларов</a:t>
            </a:r>
          </a:p>
        </p:txBody>
      </p:sp>
    </p:spTree>
    <p:extLst>
      <p:ext uri="{BB962C8B-B14F-4D97-AF65-F5344CB8AC3E}">
        <p14:creationId xmlns:p14="http://schemas.microsoft.com/office/powerpoint/2010/main" val="3942073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3175" y="0"/>
            <a:ext cx="2437765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cs typeface="Calibri"/>
              <a:sym typeface="Calibri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24377650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9" name="Группа 1038"/>
          <p:cNvGrpSpPr/>
          <p:nvPr/>
        </p:nvGrpSpPr>
        <p:grpSpPr>
          <a:xfrm>
            <a:off x="1204913" y="1333500"/>
            <a:ext cx="4576762" cy="1157288"/>
            <a:chOff x="1204913" y="1333500"/>
            <a:chExt cx="4576762" cy="1157288"/>
          </a:xfrm>
        </p:grpSpPr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1204913" y="1333500"/>
              <a:ext cx="950913" cy="952500"/>
            </a:xfrm>
            <a:custGeom>
              <a:avLst/>
              <a:gdLst>
                <a:gd name="T0" fmla="*/ 356 w 1198"/>
                <a:gd name="T1" fmla="*/ 0 h 1199"/>
                <a:gd name="T2" fmla="*/ 285 w 1198"/>
                <a:gd name="T3" fmla="*/ 7 h 1199"/>
                <a:gd name="T4" fmla="*/ 217 w 1198"/>
                <a:gd name="T5" fmla="*/ 28 h 1199"/>
                <a:gd name="T6" fmla="*/ 158 w 1198"/>
                <a:gd name="T7" fmla="*/ 61 h 1199"/>
                <a:gd name="T8" fmla="*/ 104 w 1198"/>
                <a:gd name="T9" fmla="*/ 103 h 1199"/>
                <a:gd name="T10" fmla="*/ 60 w 1198"/>
                <a:gd name="T11" fmla="*/ 157 h 1199"/>
                <a:gd name="T12" fmla="*/ 27 w 1198"/>
                <a:gd name="T13" fmla="*/ 218 h 1199"/>
                <a:gd name="T14" fmla="*/ 6 w 1198"/>
                <a:gd name="T15" fmla="*/ 284 h 1199"/>
                <a:gd name="T16" fmla="*/ 0 w 1198"/>
                <a:gd name="T17" fmla="*/ 357 h 1199"/>
                <a:gd name="T18" fmla="*/ 2 w 1198"/>
                <a:gd name="T19" fmla="*/ 879 h 1199"/>
                <a:gd name="T20" fmla="*/ 16 w 1198"/>
                <a:gd name="T21" fmla="*/ 948 h 1199"/>
                <a:gd name="T22" fmla="*/ 43 w 1198"/>
                <a:gd name="T23" fmla="*/ 1011 h 1199"/>
                <a:gd name="T24" fmla="*/ 81 w 1198"/>
                <a:gd name="T25" fmla="*/ 1069 h 1199"/>
                <a:gd name="T26" fmla="*/ 129 w 1198"/>
                <a:gd name="T27" fmla="*/ 1117 h 1199"/>
                <a:gd name="T28" fmla="*/ 187 w 1198"/>
                <a:gd name="T29" fmla="*/ 1155 h 1199"/>
                <a:gd name="T30" fmla="*/ 250 w 1198"/>
                <a:gd name="T31" fmla="*/ 1182 h 1199"/>
                <a:gd name="T32" fmla="*/ 319 w 1198"/>
                <a:gd name="T33" fmla="*/ 1197 h 1199"/>
                <a:gd name="T34" fmla="*/ 841 w 1198"/>
                <a:gd name="T35" fmla="*/ 1199 h 1199"/>
                <a:gd name="T36" fmla="*/ 912 w 1198"/>
                <a:gd name="T37" fmla="*/ 1192 h 1199"/>
                <a:gd name="T38" fmla="*/ 979 w 1198"/>
                <a:gd name="T39" fmla="*/ 1171 h 1199"/>
                <a:gd name="T40" fmla="*/ 1041 w 1198"/>
                <a:gd name="T41" fmla="*/ 1138 h 1199"/>
                <a:gd name="T42" fmla="*/ 1093 w 1198"/>
                <a:gd name="T43" fmla="*/ 1094 h 1199"/>
                <a:gd name="T44" fmla="*/ 1137 w 1198"/>
                <a:gd name="T45" fmla="*/ 1040 h 1199"/>
                <a:gd name="T46" fmla="*/ 1169 w 1198"/>
                <a:gd name="T47" fmla="*/ 981 h 1199"/>
                <a:gd name="T48" fmla="*/ 1191 w 1198"/>
                <a:gd name="T49" fmla="*/ 913 h 1199"/>
                <a:gd name="T50" fmla="*/ 1198 w 1198"/>
                <a:gd name="T51" fmla="*/ 842 h 1199"/>
                <a:gd name="T52" fmla="*/ 1196 w 1198"/>
                <a:gd name="T53" fmla="*/ 320 h 1199"/>
                <a:gd name="T54" fmla="*/ 1183 w 1198"/>
                <a:gd name="T55" fmla="*/ 251 h 1199"/>
                <a:gd name="T56" fmla="*/ 1154 w 1198"/>
                <a:gd name="T57" fmla="*/ 186 h 1199"/>
                <a:gd name="T58" fmla="*/ 1116 w 1198"/>
                <a:gd name="T59" fmla="*/ 130 h 1199"/>
                <a:gd name="T60" fmla="*/ 1068 w 1198"/>
                <a:gd name="T61" fmla="*/ 80 h 1199"/>
                <a:gd name="T62" fmla="*/ 1012 w 1198"/>
                <a:gd name="T63" fmla="*/ 42 h 1199"/>
                <a:gd name="T64" fmla="*/ 947 w 1198"/>
                <a:gd name="T65" fmla="*/ 15 h 1199"/>
                <a:gd name="T66" fmla="*/ 878 w 1198"/>
                <a:gd name="T67" fmla="*/ 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98" h="1199">
                  <a:moveTo>
                    <a:pt x="841" y="0"/>
                  </a:moveTo>
                  <a:lnTo>
                    <a:pt x="356" y="0"/>
                  </a:lnTo>
                  <a:lnTo>
                    <a:pt x="319" y="2"/>
                  </a:lnTo>
                  <a:lnTo>
                    <a:pt x="285" y="7"/>
                  </a:lnTo>
                  <a:lnTo>
                    <a:pt x="250" y="15"/>
                  </a:lnTo>
                  <a:lnTo>
                    <a:pt x="217" y="28"/>
                  </a:lnTo>
                  <a:lnTo>
                    <a:pt x="187" y="42"/>
                  </a:lnTo>
                  <a:lnTo>
                    <a:pt x="158" y="61"/>
                  </a:lnTo>
                  <a:lnTo>
                    <a:pt x="129" y="80"/>
                  </a:lnTo>
                  <a:lnTo>
                    <a:pt x="104" y="103"/>
                  </a:lnTo>
                  <a:lnTo>
                    <a:pt x="81" y="130"/>
                  </a:lnTo>
                  <a:lnTo>
                    <a:pt x="60" y="157"/>
                  </a:lnTo>
                  <a:lnTo>
                    <a:pt x="43" y="186"/>
                  </a:lnTo>
                  <a:lnTo>
                    <a:pt x="27" y="218"/>
                  </a:lnTo>
                  <a:lnTo>
                    <a:pt x="16" y="251"/>
                  </a:lnTo>
                  <a:lnTo>
                    <a:pt x="6" y="284"/>
                  </a:lnTo>
                  <a:lnTo>
                    <a:pt x="2" y="320"/>
                  </a:lnTo>
                  <a:lnTo>
                    <a:pt x="0" y="357"/>
                  </a:lnTo>
                  <a:lnTo>
                    <a:pt x="0" y="842"/>
                  </a:lnTo>
                  <a:lnTo>
                    <a:pt x="2" y="879"/>
                  </a:lnTo>
                  <a:lnTo>
                    <a:pt x="6" y="913"/>
                  </a:lnTo>
                  <a:lnTo>
                    <a:pt x="16" y="948"/>
                  </a:lnTo>
                  <a:lnTo>
                    <a:pt x="27" y="981"/>
                  </a:lnTo>
                  <a:lnTo>
                    <a:pt x="43" y="1011"/>
                  </a:lnTo>
                  <a:lnTo>
                    <a:pt x="60" y="1040"/>
                  </a:lnTo>
                  <a:lnTo>
                    <a:pt x="81" y="1069"/>
                  </a:lnTo>
                  <a:lnTo>
                    <a:pt x="104" y="1094"/>
                  </a:lnTo>
                  <a:lnTo>
                    <a:pt x="129" y="1117"/>
                  </a:lnTo>
                  <a:lnTo>
                    <a:pt x="158" y="1138"/>
                  </a:lnTo>
                  <a:lnTo>
                    <a:pt x="187" y="1155"/>
                  </a:lnTo>
                  <a:lnTo>
                    <a:pt x="217" y="1171"/>
                  </a:lnTo>
                  <a:lnTo>
                    <a:pt x="250" y="1182"/>
                  </a:lnTo>
                  <a:lnTo>
                    <a:pt x="285" y="1192"/>
                  </a:lnTo>
                  <a:lnTo>
                    <a:pt x="319" y="1197"/>
                  </a:lnTo>
                  <a:lnTo>
                    <a:pt x="356" y="1199"/>
                  </a:lnTo>
                  <a:lnTo>
                    <a:pt x="841" y="1199"/>
                  </a:lnTo>
                  <a:lnTo>
                    <a:pt x="878" y="1197"/>
                  </a:lnTo>
                  <a:lnTo>
                    <a:pt x="912" y="1192"/>
                  </a:lnTo>
                  <a:lnTo>
                    <a:pt x="947" y="1182"/>
                  </a:lnTo>
                  <a:lnTo>
                    <a:pt x="979" y="1171"/>
                  </a:lnTo>
                  <a:lnTo>
                    <a:pt x="1012" y="1155"/>
                  </a:lnTo>
                  <a:lnTo>
                    <a:pt x="1041" y="1138"/>
                  </a:lnTo>
                  <a:lnTo>
                    <a:pt x="1068" y="1117"/>
                  </a:lnTo>
                  <a:lnTo>
                    <a:pt x="1093" y="1094"/>
                  </a:lnTo>
                  <a:lnTo>
                    <a:pt x="1116" y="1069"/>
                  </a:lnTo>
                  <a:lnTo>
                    <a:pt x="1137" y="1040"/>
                  </a:lnTo>
                  <a:lnTo>
                    <a:pt x="1154" y="1011"/>
                  </a:lnTo>
                  <a:lnTo>
                    <a:pt x="1169" y="981"/>
                  </a:lnTo>
                  <a:lnTo>
                    <a:pt x="1183" y="948"/>
                  </a:lnTo>
                  <a:lnTo>
                    <a:pt x="1191" y="913"/>
                  </a:lnTo>
                  <a:lnTo>
                    <a:pt x="1196" y="879"/>
                  </a:lnTo>
                  <a:lnTo>
                    <a:pt x="1198" y="842"/>
                  </a:lnTo>
                  <a:lnTo>
                    <a:pt x="1198" y="357"/>
                  </a:lnTo>
                  <a:lnTo>
                    <a:pt x="1196" y="320"/>
                  </a:lnTo>
                  <a:lnTo>
                    <a:pt x="1191" y="284"/>
                  </a:lnTo>
                  <a:lnTo>
                    <a:pt x="1183" y="251"/>
                  </a:lnTo>
                  <a:lnTo>
                    <a:pt x="1169" y="218"/>
                  </a:lnTo>
                  <a:lnTo>
                    <a:pt x="1154" y="186"/>
                  </a:lnTo>
                  <a:lnTo>
                    <a:pt x="1137" y="157"/>
                  </a:lnTo>
                  <a:lnTo>
                    <a:pt x="1116" y="130"/>
                  </a:lnTo>
                  <a:lnTo>
                    <a:pt x="1093" y="103"/>
                  </a:lnTo>
                  <a:lnTo>
                    <a:pt x="1068" y="80"/>
                  </a:lnTo>
                  <a:lnTo>
                    <a:pt x="1041" y="61"/>
                  </a:lnTo>
                  <a:lnTo>
                    <a:pt x="1012" y="42"/>
                  </a:lnTo>
                  <a:lnTo>
                    <a:pt x="979" y="28"/>
                  </a:lnTo>
                  <a:lnTo>
                    <a:pt x="947" y="15"/>
                  </a:lnTo>
                  <a:lnTo>
                    <a:pt x="912" y="7"/>
                  </a:lnTo>
                  <a:lnTo>
                    <a:pt x="878" y="2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5518150" y="1868488"/>
              <a:ext cx="263525" cy="296863"/>
            </a:xfrm>
            <a:custGeom>
              <a:avLst/>
              <a:gdLst>
                <a:gd name="T0" fmla="*/ 288 w 332"/>
                <a:gd name="T1" fmla="*/ 294 h 375"/>
                <a:gd name="T2" fmla="*/ 92 w 332"/>
                <a:gd name="T3" fmla="*/ 294 h 375"/>
                <a:gd name="T4" fmla="*/ 92 w 332"/>
                <a:gd name="T5" fmla="*/ 223 h 375"/>
                <a:gd name="T6" fmla="*/ 305 w 332"/>
                <a:gd name="T7" fmla="*/ 223 h 375"/>
                <a:gd name="T8" fmla="*/ 305 w 332"/>
                <a:gd name="T9" fmla="*/ 152 h 375"/>
                <a:gd name="T10" fmla="*/ 92 w 332"/>
                <a:gd name="T11" fmla="*/ 152 h 375"/>
                <a:gd name="T12" fmla="*/ 92 w 332"/>
                <a:gd name="T13" fmla="*/ 79 h 375"/>
                <a:gd name="T14" fmla="*/ 288 w 332"/>
                <a:gd name="T15" fmla="*/ 79 h 375"/>
                <a:gd name="T16" fmla="*/ 299 w 332"/>
                <a:gd name="T17" fmla="*/ 79 h 375"/>
                <a:gd name="T18" fmla="*/ 309 w 332"/>
                <a:gd name="T19" fmla="*/ 73 h 375"/>
                <a:gd name="T20" fmla="*/ 312 w 332"/>
                <a:gd name="T21" fmla="*/ 70 h 375"/>
                <a:gd name="T22" fmla="*/ 316 w 332"/>
                <a:gd name="T23" fmla="*/ 66 h 375"/>
                <a:gd name="T24" fmla="*/ 318 w 332"/>
                <a:gd name="T25" fmla="*/ 60 h 375"/>
                <a:gd name="T26" fmla="*/ 320 w 332"/>
                <a:gd name="T27" fmla="*/ 54 h 375"/>
                <a:gd name="T28" fmla="*/ 332 w 332"/>
                <a:gd name="T29" fmla="*/ 0 h 375"/>
                <a:gd name="T30" fmla="*/ 28 w 332"/>
                <a:gd name="T31" fmla="*/ 0 h 375"/>
                <a:gd name="T32" fmla="*/ 23 w 332"/>
                <a:gd name="T33" fmla="*/ 2 h 375"/>
                <a:gd name="T34" fmla="*/ 17 w 332"/>
                <a:gd name="T35" fmla="*/ 4 h 375"/>
                <a:gd name="T36" fmla="*/ 13 w 332"/>
                <a:gd name="T37" fmla="*/ 6 h 375"/>
                <a:gd name="T38" fmla="*/ 9 w 332"/>
                <a:gd name="T39" fmla="*/ 10 h 375"/>
                <a:gd name="T40" fmla="*/ 5 w 332"/>
                <a:gd name="T41" fmla="*/ 14 h 375"/>
                <a:gd name="T42" fmla="*/ 3 w 332"/>
                <a:gd name="T43" fmla="*/ 18 h 375"/>
                <a:gd name="T44" fmla="*/ 2 w 332"/>
                <a:gd name="T45" fmla="*/ 23 h 375"/>
                <a:gd name="T46" fmla="*/ 0 w 332"/>
                <a:gd name="T47" fmla="*/ 29 h 375"/>
                <a:gd name="T48" fmla="*/ 0 w 332"/>
                <a:gd name="T49" fmla="*/ 346 h 375"/>
                <a:gd name="T50" fmla="*/ 2 w 332"/>
                <a:gd name="T51" fmla="*/ 352 h 375"/>
                <a:gd name="T52" fmla="*/ 3 w 332"/>
                <a:gd name="T53" fmla="*/ 357 h 375"/>
                <a:gd name="T54" fmla="*/ 5 w 332"/>
                <a:gd name="T55" fmla="*/ 361 h 375"/>
                <a:gd name="T56" fmla="*/ 9 w 332"/>
                <a:gd name="T57" fmla="*/ 365 h 375"/>
                <a:gd name="T58" fmla="*/ 13 w 332"/>
                <a:gd name="T59" fmla="*/ 369 h 375"/>
                <a:gd name="T60" fmla="*/ 17 w 332"/>
                <a:gd name="T61" fmla="*/ 373 h 375"/>
                <a:gd name="T62" fmla="*/ 23 w 332"/>
                <a:gd name="T63" fmla="*/ 373 h 375"/>
                <a:gd name="T64" fmla="*/ 28 w 332"/>
                <a:gd name="T65" fmla="*/ 375 h 375"/>
                <a:gd name="T66" fmla="*/ 332 w 332"/>
                <a:gd name="T67" fmla="*/ 375 h 375"/>
                <a:gd name="T68" fmla="*/ 320 w 332"/>
                <a:gd name="T69" fmla="*/ 323 h 375"/>
                <a:gd name="T70" fmla="*/ 318 w 332"/>
                <a:gd name="T71" fmla="*/ 315 h 375"/>
                <a:gd name="T72" fmla="*/ 316 w 332"/>
                <a:gd name="T73" fmla="*/ 309 h 375"/>
                <a:gd name="T74" fmla="*/ 312 w 332"/>
                <a:gd name="T75" fmla="*/ 304 h 375"/>
                <a:gd name="T76" fmla="*/ 309 w 332"/>
                <a:gd name="T77" fmla="*/ 300 h 375"/>
                <a:gd name="T78" fmla="*/ 299 w 332"/>
                <a:gd name="T79" fmla="*/ 296 h 375"/>
                <a:gd name="T80" fmla="*/ 288 w 332"/>
                <a:gd name="T81" fmla="*/ 294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2" h="375">
                  <a:moveTo>
                    <a:pt x="288" y="294"/>
                  </a:moveTo>
                  <a:lnTo>
                    <a:pt x="92" y="294"/>
                  </a:lnTo>
                  <a:lnTo>
                    <a:pt x="92" y="223"/>
                  </a:lnTo>
                  <a:lnTo>
                    <a:pt x="305" y="223"/>
                  </a:lnTo>
                  <a:lnTo>
                    <a:pt x="305" y="152"/>
                  </a:lnTo>
                  <a:lnTo>
                    <a:pt x="92" y="152"/>
                  </a:lnTo>
                  <a:lnTo>
                    <a:pt x="92" y="79"/>
                  </a:lnTo>
                  <a:lnTo>
                    <a:pt x="288" y="79"/>
                  </a:lnTo>
                  <a:lnTo>
                    <a:pt x="299" y="79"/>
                  </a:lnTo>
                  <a:lnTo>
                    <a:pt x="309" y="73"/>
                  </a:lnTo>
                  <a:lnTo>
                    <a:pt x="312" y="70"/>
                  </a:lnTo>
                  <a:lnTo>
                    <a:pt x="316" y="66"/>
                  </a:lnTo>
                  <a:lnTo>
                    <a:pt x="318" y="60"/>
                  </a:lnTo>
                  <a:lnTo>
                    <a:pt x="320" y="54"/>
                  </a:lnTo>
                  <a:lnTo>
                    <a:pt x="332" y="0"/>
                  </a:lnTo>
                  <a:lnTo>
                    <a:pt x="28" y="0"/>
                  </a:lnTo>
                  <a:lnTo>
                    <a:pt x="23" y="2"/>
                  </a:lnTo>
                  <a:lnTo>
                    <a:pt x="17" y="4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5" y="14"/>
                  </a:lnTo>
                  <a:lnTo>
                    <a:pt x="3" y="18"/>
                  </a:lnTo>
                  <a:lnTo>
                    <a:pt x="2" y="23"/>
                  </a:lnTo>
                  <a:lnTo>
                    <a:pt x="0" y="29"/>
                  </a:lnTo>
                  <a:lnTo>
                    <a:pt x="0" y="346"/>
                  </a:lnTo>
                  <a:lnTo>
                    <a:pt x="2" y="352"/>
                  </a:lnTo>
                  <a:lnTo>
                    <a:pt x="3" y="357"/>
                  </a:lnTo>
                  <a:lnTo>
                    <a:pt x="5" y="361"/>
                  </a:lnTo>
                  <a:lnTo>
                    <a:pt x="9" y="365"/>
                  </a:lnTo>
                  <a:lnTo>
                    <a:pt x="13" y="369"/>
                  </a:lnTo>
                  <a:lnTo>
                    <a:pt x="17" y="373"/>
                  </a:lnTo>
                  <a:lnTo>
                    <a:pt x="23" y="373"/>
                  </a:lnTo>
                  <a:lnTo>
                    <a:pt x="28" y="375"/>
                  </a:lnTo>
                  <a:lnTo>
                    <a:pt x="332" y="375"/>
                  </a:lnTo>
                  <a:lnTo>
                    <a:pt x="320" y="323"/>
                  </a:lnTo>
                  <a:lnTo>
                    <a:pt x="318" y="315"/>
                  </a:lnTo>
                  <a:lnTo>
                    <a:pt x="316" y="309"/>
                  </a:lnTo>
                  <a:lnTo>
                    <a:pt x="312" y="304"/>
                  </a:lnTo>
                  <a:lnTo>
                    <a:pt x="309" y="300"/>
                  </a:lnTo>
                  <a:lnTo>
                    <a:pt x="299" y="296"/>
                  </a:lnTo>
                  <a:lnTo>
                    <a:pt x="288" y="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5184775" y="1868488"/>
              <a:ext cx="285750" cy="296863"/>
            </a:xfrm>
            <a:custGeom>
              <a:avLst/>
              <a:gdLst>
                <a:gd name="T0" fmla="*/ 0 w 359"/>
                <a:gd name="T1" fmla="*/ 375 h 375"/>
                <a:gd name="T2" fmla="*/ 0 w 359"/>
                <a:gd name="T3" fmla="*/ 0 h 375"/>
                <a:gd name="T4" fmla="*/ 90 w 359"/>
                <a:gd name="T5" fmla="*/ 0 h 375"/>
                <a:gd name="T6" fmla="*/ 90 w 359"/>
                <a:gd name="T7" fmla="*/ 248 h 375"/>
                <a:gd name="T8" fmla="*/ 250 w 359"/>
                <a:gd name="T9" fmla="*/ 23 h 375"/>
                <a:gd name="T10" fmla="*/ 257 w 359"/>
                <a:gd name="T11" fmla="*/ 14 h 375"/>
                <a:gd name="T12" fmla="*/ 269 w 359"/>
                <a:gd name="T13" fmla="*/ 8 h 375"/>
                <a:gd name="T14" fmla="*/ 280 w 359"/>
                <a:gd name="T15" fmla="*/ 2 h 375"/>
                <a:gd name="T16" fmla="*/ 292 w 359"/>
                <a:gd name="T17" fmla="*/ 0 h 375"/>
                <a:gd name="T18" fmla="*/ 359 w 359"/>
                <a:gd name="T19" fmla="*/ 0 h 375"/>
                <a:gd name="T20" fmla="*/ 359 w 359"/>
                <a:gd name="T21" fmla="*/ 375 h 375"/>
                <a:gd name="T22" fmla="*/ 269 w 359"/>
                <a:gd name="T23" fmla="*/ 375 h 375"/>
                <a:gd name="T24" fmla="*/ 269 w 359"/>
                <a:gd name="T25" fmla="*/ 129 h 375"/>
                <a:gd name="T26" fmla="*/ 112 w 359"/>
                <a:gd name="T27" fmla="*/ 352 h 375"/>
                <a:gd name="T28" fmla="*/ 104 w 359"/>
                <a:gd name="T29" fmla="*/ 359 h 375"/>
                <a:gd name="T30" fmla="*/ 92 w 359"/>
                <a:gd name="T31" fmla="*/ 367 h 375"/>
                <a:gd name="T32" fmla="*/ 79 w 359"/>
                <a:gd name="T33" fmla="*/ 373 h 375"/>
                <a:gd name="T34" fmla="*/ 67 w 359"/>
                <a:gd name="T35" fmla="*/ 375 h 375"/>
                <a:gd name="T36" fmla="*/ 0 w 359"/>
                <a:gd name="T37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9" h="375">
                  <a:moveTo>
                    <a:pt x="0" y="375"/>
                  </a:moveTo>
                  <a:lnTo>
                    <a:pt x="0" y="0"/>
                  </a:lnTo>
                  <a:lnTo>
                    <a:pt x="90" y="0"/>
                  </a:lnTo>
                  <a:lnTo>
                    <a:pt x="90" y="248"/>
                  </a:lnTo>
                  <a:lnTo>
                    <a:pt x="250" y="23"/>
                  </a:lnTo>
                  <a:lnTo>
                    <a:pt x="257" y="14"/>
                  </a:lnTo>
                  <a:lnTo>
                    <a:pt x="269" y="8"/>
                  </a:lnTo>
                  <a:lnTo>
                    <a:pt x="280" y="2"/>
                  </a:lnTo>
                  <a:lnTo>
                    <a:pt x="292" y="0"/>
                  </a:lnTo>
                  <a:lnTo>
                    <a:pt x="359" y="0"/>
                  </a:lnTo>
                  <a:lnTo>
                    <a:pt x="359" y="375"/>
                  </a:lnTo>
                  <a:lnTo>
                    <a:pt x="269" y="375"/>
                  </a:lnTo>
                  <a:lnTo>
                    <a:pt x="269" y="129"/>
                  </a:lnTo>
                  <a:lnTo>
                    <a:pt x="112" y="352"/>
                  </a:lnTo>
                  <a:lnTo>
                    <a:pt x="104" y="359"/>
                  </a:lnTo>
                  <a:lnTo>
                    <a:pt x="92" y="367"/>
                  </a:lnTo>
                  <a:lnTo>
                    <a:pt x="79" y="373"/>
                  </a:lnTo>
                  <a:lnTo>
                    <a:pt x="67" y="375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39" name="Freeform 39"/>
            <p:cNvSpPr>
              <a:spLocks noEditPoints="1"/>
            </p:cNvSpPr>
            <p:nvPr/>
          </p:nvSpPr>
          <p:spPr bwMode="auto">
            <a:xfrm>
              <a:off x="1333500" y="1503363"/>
              <a:ext cx="714375" cy="608013"/>
            </a:xfrm>
            <a:custGeom>
              <a:avLst/>
              <a:gdLst>
                <a:gd name="T0" fmla="*/ 462 w 900"/>
                <a:gd name="T1" fmla="*/ 633 h 766"/>
                <a:gd name="T2" fmla="*/ 420 w 900"/>
                <a:gd name="T3" fmla="*/ 662 h 766"/>
                <a:gd name="T4" fmla="*/ 374 w 900"/>
                <a:gd name="T5" fmla="*/ 671 h 766"/>
                <a:gd name="T6" fmla="*/ 320 w 900"/>
                <a:gd name="T7" fmla="*/ 662 h 766"/>
                <a:gd name="T8" fmla="*/ 278 w 900"/>
                <a:gd name="T9" fmla="*/ 631 h 766"/>
                <a:gd name="T10" fmla="*/ 244 w 900"/>
                <a:gd name="T11" fmla="*/ 581 h 766"/>
                <a:gd name="T12" fmla="*/ 220 w 900"/>
                <a:gd name="T13" fmla="*/ 508 h 766"/>
                <a:gd name="T14" fmla="*/ 211 w 900"/>
                <a:gd name="T15" fmla="*/ 416 h 766"/>
                <a:gd name="T16" fmla="*/ 213 w 900"/>
                <a:gd name="T17" fmla="*/ 316 h 766"/>
                <a:gd name="T18" fmla="*/ 228 w 900"/>
                <a:gd name="T19" fmla="*/ 236 h 766"/>
                <a:gd name="T20" fmla="*/ 257 w 900"/>
                <a:gd name="T21" fmla="*/ 170 h 766"/>
                <a:gd name="T22" fmla="*/ 293 w 900"/>
                <a:gd name="T23" fmla="*/ 128 h 766"/>
                <a:gd name="T24" fmla="*/ 339 w 900"/>
                <a:gd name="T25" fmla="*/ 105 h 766"/>
                <a:gd name="T26" fmla="*/ 389 w 900"/>
                <a:gd name="T27" fmla="*/ 101 h 766"/>
                <a:gd name="T28" fmla="*/ 434 w 900"/>
                <a:gd name="T29" fmla="*/ 115 h 766"/>
                <a:gd name="T30" fmla="*/ 472 w 900"/>
                <a:gd name="T31" fmla="*/ 146 h 766"/>
                <a:gd name="T32" fmla="*/ 506 w 900"/>
                <a:gd name="T33" fmla="*/ 195 h 766"/>
                <a:gd name="T34" fmla="*/ 539 w 900"/>
                <a:gd name="T35" fmla="*/ 270 h 766"/>
                <a:gd name="T36" fmla="*/ 564 w 900"/>
                <a:gd name="T37" fmla="*/ 364 h 766"/>
                <a:gd name="T38" fmla="*/ 535 w 900"/>
                <a:gd name="T39" fmla="*/ 483 h 766"/>
                <a:gd name="T40" fmla="*/ 506 w 900"/>
                <a:gd name="T41" fmla="*/ 566 h 766"/>
                <a:gd name="T42" fmla="*/ 816 w 900"/>
                <a:gd name="T43" fmla="*/ 531 h 766"/>
                <a:gd name="T44" fmla="*/ 812 w 900"/>
                <a:gd name="T45" fmla="*/ 552 h 766"/>
                <a:gd name="T46" fmla="*/ 798 w 900"/>
                <a:gd name="T47" fmla="*/ 570 h 766"/>
                <a:gd name="T48" fmla="*/ 779 w 900"/>
                <a:gd name="T49" fmla="*/ 577 h 766"/>
                <a:gd name="T50" fmla="*/ 746 w 900"/>
                <a:gd name="T51" fmla="*/ 568 h 766"/>
                <a:gd name="T52" fmla="*/ 720 w 900"/>
                <a:gd name="T53" fmla="*/ 533 h 766"/>
                <a:gd name="T54" fmla="*/ 716 w 900"/>
                <a:gd name="T55" fmla="*/ 441 h 766"/>
                <a:gd name="T56" fmla="*/ 783 w 900"/>
                <a:gd name="T57" fmla="*/ 211 h 766"/>
                <a:gd name="T58" fmla="*/ 833 w 900"/>
                <a:gd name="T59" fmla="*/ 30 h 766"/>
                <a:gd name="T60" fmla="*/ 639 w 900"/>
                <a:gd name="T61" fmla="*/ 28 h 766"/>
                <a:gd name="T62" fmla="*/ 608 w 900"/>
                <a:gd name="T63" fmla="*/ 178 h 766"/>
                <a:gd name="T64" fmla="*/ 591 w 900"/>
                <a:gd name="T65" fmla="*/ 146 h 766"/>
                <a:gd name="T66" fmla="*/ 533 w 900"/>
                <a:gd name="T67" fmla="*/ 71 h 766"/>
                <a:gd name="T68" fmla="*/ 472 w 900"/>
                <a:gd name="T69" fmla="*/ 28 h 766"/>
                <a:gd name="T70" fmla="*/ 403 w 900"/>
                <a:gd name="T71" fmla="*/ 5 h 766"/>
                <a:gd name="T72" fmla="*/ 315 w 900"/>
                <a:gd name="T73" fmla="*/ 2 h 766"/>
                <a:gd name="T74" fmla="*/ 213 w 900"/>
                <a:gd name="T75" fmla="*/ 28 h 766"/>
                <a:gd name="T76" fmla="*/ 126 w 900"/>
                <a:gd name="T77" fmla="*/ 84 h 766"/>
                <a:gd name="T78" fmla="*/ 57 w 900"/>
                <a:gd name="T79" fmla="*/ 167 h 766"/>
                <a:gd name="T80" fmla="*/ 15 w 900"/>
                <a:gd name="T81" fmla="*/ 266 h 766"/>
                <a:gd name="T82" fmla="*/ 0 w 900"/>
                <a:gd name="T83" fmla="*/ 376 h 766"/>
                <a:gd name="T84" fmla="*/ 13 w 900"/>
                <a:gd name="T85" fmla="*/ 497 h 766"/>
                <a:gd name="T86" fmla="*/ 55 w 900"/>
                <a:gd name="T87" fmla="*/ 599 h 766"/>
                <a:gd name="T88" fmla="*/ 124 w 900"/>
                <a:gd name="T89" fmla="*/ 683 h 766"/>
                <a:gd name="T90" fmla="*/ 180 w 900"/>
                <a:gd name="T91" fmla="*/ 723 h 766"/>
                <a:gd name="T92" fmla="*/ 245 w 900"/>
                <a:gd name="T93" fmla="*/ 750 h 766"/>
                <a:gd name="T94" fmla="*/ 355 w 900"/>
                <a:gd name="T95" fmla="*/ 766 h 766"/>
                <a:gd name="T96" fmla="*/ 424 w 900"/>
                <a:gd name="T97" fmla="*/ 758 h 766"/>
                <a:gd name="T98" fmla="*/ 489 w 900"/>
                <a:gd name="T99" fmla="*/ 735 h 766"/>
                <a:gd name="T100" fmla="*/ 558 w 900"/>
                <a:gd name="T101" fmla="*/ 691 h 766"/>
                <a:gd name="T102" fmla="*/ 629 w 900"/>
                <a:gd name="T103" fmla="*/ 612 h 766"/>
                <a:gd name="T104" fmla="*/ 660 w 900"/>
                <a:gd name="T105" fmla="*/ 687 h 766"/>
                <a:gd name="T106" fmla="*/ 693 w 900"/>
                <a:gd name="T107" fmla="*/ 727 h 766"/>
                <a:gd name="T108" fmla="*/ 731 w 900"/>
                <a:gd name="T109" fmla="*/ 748 h 766"/>
                <a:gd name="T110" fmla="*/ 775 w 900"/>
                <a:gd name="T111" fmla="*/ 758 h 766"/>
                <a:gd name="T112" fmla="*/ 819 w 900"/>
                <a:gd name="T113" fmla="*/ 748 h 766"/>
                <a:gd name="T114" fmla="*/ 858 w 900"/>
                <a:gd name="T115" fmla="*/ 725 h 766"/>
                <a:gd name="T116" fmla="*/ 881 w 900"/>
                <a:gd name="T117" fmla="*/ 689 h 766"/>
                <a:gd name="T118" fmla="*/ 894 w 900"/>
                <a:gd name="T119" fmla="*/ 647 h 766"/>
                <a:gd name="T120" fmla="*/ 900 w 900"/>
                <a:gd name="T121" fmla="*/ 531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0" h="766">
                  <a:moveTo>
                    <a:pt x="485" y="604"/>
                  </a:moveTo>
                  <a:lnTo>
                    <a:pt x="474" y="620"/>
                  </a:lnTo>
                  <a:lnTo>
                    <a:pt x="462" y="633"/>
                  </a:lnTo>
                  <a:lnTo>
                    <a:pt x="449" y="645"/>
                  </a:lnTo>
                  <a:lnTo>
                    <a:pt x="434" y="654"/>
                  </a:lnTo>
                  <a:lnTo>
                    <a:pt x="420" y="662"/>
                  </a:lnTo>
                  <a:lnTo>
                    <a:pt x="405" y="666"/>
                  </a:lnTo>
                  <a:lnTo>
                    <a:pt x="389" y="670"/>
                  </a:lnTo>
                  <a:lnTo>
                    <a:pt x="374" y="671"/>
                  </a:lnTo>
                  <a:lnTo>
                    <a:pt x="355" y="670"/>
                  </a:lnTo>
                  <a:lnTo>
                    <a:pt x="338" y="666"/>
                  </a:lnTo>
                  <a:lnTo>
                    <a:pt x="320" y="662"/>
                  </a:lnTo>
                  <a:lnTo>
                    <a:pt x="305" y="654"/>
                  </a:lnTo>
                  <a:lnTo>
                    <a:pt x="291" y="645"/>
                  </a:lnTo>
                  <a:lnTo>
                    <a:pt x="278" y="631"/>
                  </a:lnTo>
                  <a:lnTo>
                    <a:pt x="265" y="618"/>
                  </a:lnTo>
                  <a:lnTo>
                    <a:pt x="255" y="600"/>
                  </a:lnTo>
                  <a:lnTo>
                    <a:pt x="244" y="581"/>
                  </a:lnTo>
                  <a:lnTo>
                    <a:pt x="236" y="558"/>
                  </a:lnTo>
                  <a:lnTo>
                    <a:pt x="228" y="535"/>
                  </a:lnTo>
                  <a:lnTo>
                    <a:pt x="220" y="508"/>
                  </a:lnTo>
                  <a:lnTo>
                    <a:pt x="217" y="480"/>
                  </a:lnTo>
                  <a:lnTo>
                    <a:pt x="213" y="449"/>
                  </a:lnTo>
                  <a:lnTo>
                    <a:pt x="211" y="416"/>
                  </a:lnTo>
                  <a:lnTo>
                    <a:pt x="209" y="380"/>
                  </a:lnTo>
                  <a:lnTo>
                    <a:pt x="211" y="347"/>
                  </a:lnTo>
                  <a:lnTo>
                    <a:pt x="213" y="316"/>
                  </a:lnTo>
                  <a:lnTo>
                    <a:pt x="217" y="288"/>
                  </a:lnTo>
                  <a:lnTo>
                    <a:pt x="222" y="261"/>
                  </a:lnTo>
                  <a:lnTo>
                    <a:pt x="228" y="236"/>
                  </a:lnTo>
                  <a:lnTo>
                    <a:pt x="236" y="213"/>
                  </a:lnTo>
                  <a:lnTo>
                    <a:pt x="245" y="190"/>
                  </a:lnTo>
                  <a:lnTo>
                    <a:pt x="257" y="170"/>
                  </a:lnTo>
                  <a:lnTo>
                    <a:pt x="268" y="153"/>
                  </a:lnTo>
                  <a:lnTo>
                    <a:pt x="280" y="140"/>
                  </a:lnTo>
                  <a:lnTo>
                    <a:pt x="293" y="128"/>
                  </a:lnTo>
                  <a:lnTo>
                    <a:pt x="307" y="119"/>
                  </a:lnTo>
                  <a:lnTo>
                    <a:pt x="322" y="111"/>
                  </a:lnTo>
                  <a:lnTo>
                    <a:pt x="339" y="105"/>
                  </a:lnTo>
                  <a:lnTo>
                    <a:pt x="355" y="101"/>
                  </a:lnTo>
                  <a:lnTo>
                    <a:pt x="374" y="101"/>
                  </a:lnTo>
                  <a:lnTo>
                    <a:pt x="389" y="101"/>
                  </a:lnTo>
                  <a:lnTo>
                    <a:pt x="407" y="105"/>
                  </a:lnTo>
                  <a:lnTo>
                    <a:pt x="420" y="109"/>
                  </a:lnTo>
                  <a:lnTo>
                    <a:pt x="434" y="115"/>
                  </a:lnTo>
                  <a:lnTo>
                    <a:pt x="447" y="122"/>
                  </a:lnTo>
                  <a:lnTo>
                    <a:pt x="460" y="134"/>
                  </a:lnTo>
                  <a:lnTo>
                    <a:pt x="472" y="146"/>
                  </a:lnTo>
                  <a:lnTo>
                    <a:pt x="483" y="159"/>
                  </a:lnTo>
                  <a:lnTo>
                    <a:pt x="497" y="176"/>
                  </a:lnTo>
                  <a:lnTo>
                    <a:pt x="506" y="195"/>
                  </a:lnTo>
                  <a:lnTo>
                    <a:pt x="518" y="218"/>
                  </a:lnTo>
                  <a:lnTo>
                    <a:pt x="530" y="243"/>
                  </a:lnTo>
                  <a:lnTo>
                    <a:pt x="539" y="270"/>
                  </a:lnTo>
                  <a:lnTo>
                    <a:pt x="547" y="299"/>
                  </a:lnTo>
                  <a:lnTo>
                    <a:pt x="556" y="332"/>
                  </a:lnTo>
                  <a:lnTo>
                    <a:pt x="564" y="364"/>
                  </a:lnTo>
                  <a:lnTo>
                    <a:pt x="554" y="408"/>
                  </a:lnTo>
                  <a:lnTo>
                    <a:pt x="545" y="447"/>
                  </a:lnTo>
                  <a:lnTo>
                    <a:pt x="535" y="483"/>
                  </a:lnTo>
                  <a:lnTo>
                    <a:pt x="526" y="514"/>
                  </a:lnTo>
                  <a:lnTo>
                    <a:pt x="516" y="543"/>
                  </a:lnTo>
                  <a:lnTo>
                    <a:pt x="506" y="566"/>
                  </a:lnTo>
                  <a:lnTo>
                    <a:pt x="497" y="587"/>
                  </a:lnTo>
                  <a:lnTo>
                    <a:pt x="485" y="604"/>
                  </a:lnTo>
                  <a:close/>
                  <a:moveTo>
                    <a:pt x="816" y="531"/>
                  </a:moveTo>
                  <a:lnTo>
                    <a:pt x="814" y="537"/>
                  </a:lnTo>
                  <a:lnTo>
                    <a:pt x="814" y="545"/>
                  </a:lnTo>
                  <a:lnTo>
                    <a:pt x="812" y="552"/>
                  </a:lnTo>
                  <a:lnTo>
                    <a:pt x="808" y="558"/>
                  </a:lnTo>
                  <a:lnTo>
                    <a:pt x="804" y="566"/>
                  </a:lnTo>
                  <a:lnTo>
                    <a:pt x="798" y="570"/>
                  </a:lnTo>
                  <a:lnTo>
                    <a:pt x="792" y="575"/>
                  </a:lnTo>
                  <a:lnTo>
                    <a:pt x="787" y="577"/>
                  </a:lnTo>
                  <a:lnTo>
                    <a:pt x="779" y="577"/>
                  </a:lnTo>
                  <a:lnTo>
                    <a:pt x="766" y="577"/>
                  </a:lnTo>
                  <a:lnTo>
                    <a:pt x="756" y="574"/>
                  </a:lnTo>
                  <a:lnTo>
                    <a:pt x="746" y="568"/>
                  </a:lnTo>
                  <a:lnTo>
                    <a:pt x="737" y="560"/>
                  </a:lnTo>
                  <a:lnTo>
                    <a:pt x="727" y="549"/>
                  </a:lnTo>
                  <a:lnTo>
                    <a:pt x="720" y="533"/>
                  </a:lnTo>
                  <a:lnTo>
                    <a:pt x="710" y="516"/>
                  </a:lnTo>
                  <a:lnTo>
                    <a:pt x="700" y="493"/>
                  </a:lnTo>
                  <a:lnTo>
                    <a:pt x="716" y="441"/>
                  </a:lnTo>
                  <a:lnTo>
                    <a:pt x="737" y="370"/>
                  </a:lnTo>
                  <a:lnTo>
                    <a:pt x="760" y="291"/>
                  </a:lnTo>
                  <a:lnTo>
                    <a:pt x="783" y="211"/>
                  </a:lnTo>
                  <a:lnTo>
                    <a:pt x="804" y="136"/>
                  </a:lnTo>
                  <a:lnTo>
                    <a:pt x="821" y="73"/>
                  </a:lnTo>
                  <a:lnTo>
                    <a:pt x="833" y="30"/>
                  </a:lnTo>
                  <a:lnTo>
                    <a:pt x="839" y="15"/>
                  </a:lnTo>
                  <a:lnTo>
                    <a:pt x="641" y="15"/>
                  </a:lnTo>
                  <a:lnTo>
                    <a:pt x="639" y="28"/>
                  </a:lnTo>
                  <a:lnTo>
                    <a:pt x="631" y="67"/>
                  </a:lnTo>
                  <a:lnTo>
                    <a:pt x="620" y="121"/>
                  </a:lnTo>
                  <a:lnTo>
                    <a:pt x="608" y="178"/>
                  </a:lnTo>
                  <a:lnTo>
                    <a:pt x="606" y="174"/>
                  </a:lnTo>
                  <a:lnTo>
                    <a:pt x="604" y="172"/>
                  </a:lnTo>
                  <a:lnTo>
                    <a:pt x="591" y="146"/>
                  </a:lnTo>
                  <a:lnTo>
                    <a:pt x="574" y="119"/>
                  </a:lnTo>
                  <a:lnTo>
                    <a:pt x="554" y="94"/>
                  </a:lnTo>
                  <a:lnTo>
                    <a:pt x="533" y="71"/>
                  </a:lnTo>
                  <a:lnTo>
                    <a:pt x="512" y="53"/>
                  </a:lnTo>
                  <a:lnTo>
                    <a:pt x="493" y="40"/>
                  </a:lnTo>
                  <a:lnTo>
                    <a:pt x="472" y="28"/>
                  </a:lnTo>
                  <a:lnTo>
                    <a:pt x="449" y="17"/>
                  </a:lnTo>
                  <a:lnTo>
                    <a:pt x="426" y="9"/>
                  </a:lnTo>
                  <a:lnTo>
                    <a:pt x="403" y="5"/>
                  </a:lnTo>
                  <a:lnTo>
                    <a:pt x="376" y="2"/>
                  </a:lnTo>
                  <a:lnTo>
                    <a:pt x="351" y="0"/>
                  </a:lnTo>
                  <a:lnTo>
                    <a:pt x="315" y="2"/>
                  </a:lnTo>
                  <a:lnTo>
                    <a:pt x="278" y="7"/>
                  </a:lnTo>
                  <a:lnTo>
                    <a:pt x="245" y="15"/>
                  </a:lnTo>
                  <a:lnTo>
                    <a:pt x="213" y="28"/>
                  </a:lnTo>
                  <a:lnTo>
                    <a:pt x="182" y="44"/>
                  </a:lnTo>
                  <a:lnTo>
                    <a:pt x="153" y="63"/>
                  </a:lnTo>
                  <a:lnTo>
                    <a:pt x="126" y="84"/>
                  </a:lnTo>
                  <a:lnTo>
                    <a:pt x="101" y="109"/>
                  </a:lnTo>
                  <a:lnTo>
                    <a:pt x="78" y="138"/>
                  </a:lnTo>
                  <a:lnTo>
                    <a:pt x="57" y="167"/>
                  </a:lnTo>
                  <a:lnTo>
                    <a:pt x="40" y="199"/>
                  </a:lnTo>
                  <a:lnTo>
                    <a:pt x="25" y="232"/>
                  </a:lnTo>
                  <a:lnTo>
                    <a:pt x="15" y="266"/>
                  </a:lnTo>
                  <a:lnTo>
                    <a:pt x="5" y="301"/>
                  </a:lnTo>
                  <a:lnTo>
                    <a:pt x="2" y="339"/>
                  </a:lnTo>
                  <a:lnTo>
                    <a:pt x="0" y="376"/>
                  </a:lnTo>
                  <a:lnTo>
                    <a:pt x="2" y="418"/>
                  </a:lnTo>
                  <a:lnTo>
                    <a:pt x="5" y="458"/>
                  </a:lnTo>
                  <a:lnTo>
                    <a:pt x="13" y="497"/>
                  </a:lnTo>
                  <a:lnTo>
                    <a:pt x="25" y="533"/>
                  </a:lnTo>
                  <a:lnTo>
                    <a:pt x="38" y="568"/>
                  </a:lnTo>
                  <a:lnTo>
                    <a:pt x="55" y="599"/>
                  </a:lnTo>
                  <a:lnTo>
                    <a:pt x="75" y="629"/>
                  </a:lnTo>
                  <a:lnTo>
                    <a:pt x="98" y="656"/>
                  </a:lnTo>
                  <a:lnTo>
                    <a:pt x="124" y="683"/>
                  </a:lnTo>
                  <a:lnTo>
                    <a:pt x="151" y="704"/>
                  </a:lnTo>
                  <a:lnTo>
                    <a:pt x="167" y="714"/>
                  </a:lnTo>
                  <a:lnTo>
                    <a:pt x="180" y="723"/>
                  </a:lnTo>
                  <a:lnTo>
                    <a:pt x="196" y="731"/>
                  </a:lnTo>
                  <a:lnTo>
                    <a:pt x="213" y="739"/>
                  </a:lnTo>
                  <a:lnTo>
                    <a:pt x="245" y="750"/>
                  </a:lnTo>
                  <a:lnTo>
                    <a:pt x="280" y="758"/>
                  </a:lnTo>
                  <a:lnTo>
                    <a:pt x="316" y="764"/>
                  </a:lnTo>
                  <a:lnTo>
                    <a:pt x="355" y="766"/>
                  </a:lnTo>
                  <a:lnTo>
                    <a:pt x="378" y="764"/>
                  </a:lnTo>
                  <a:lnTo>
                    <a:pt x="401" y="762"/>
                  </a:lnTo>
                  <a:lnTo>
                    <a:pt x="424" y="758"/>
                  </a:lnTo>
                  <a:lnTo>
                    <a:pt x="445" y="752"/>
                  </a:lnTo>
                  <a:lnTo>
                    <a:pt x="468" y="744"/>
                  </a:lnTo>
                  <a:lnTo>
                    <a:pt x="489" y="735"/>
                  </a:lnTo>
                  <a:lnTo>
                    <a:pt x="510" y="723"/>
                  </a:lnTo>
                  <a:lnTo>
                    <a:pt x="531" y="710"/>
                  </a:lnTo>
                  <a:lnTo>
                    <a:pt x="558" y="691"/>
                  </a:lnTo>
                  <a:lnTo>
                    <a:pt x="583" y="668"/>
                  </a:lnTo>
                  <a:lnTo>
                    <a:pt x="606" y="641"/>
                  </a:lnTo>
                  <a:lnTo>
                    <a:pt x="629" y="612"/>
                  </a:lnTo>
                  <a:lnTo>
                    <a:pt x="641" y="641"/>
                  </a:lnTo>
                  <a:lnTo>
                    <a:pt x="650" y="666"/>
                  </a:lnTo>
                  <a:lnTo>
                    <a:pt x="660" y="687"/>
                  </a:lnTo>
                  <a:lnTo>
                    <a:pt x="672" y="704"/>
                  </a:lnTo>
                  <a:lnTo>
                    <a:pt x="681" y="716"/>
                  </a:lnTo>
                  <a:lnTo>
                    <a:pt x="693" y="727"/>
                  </a:lnTo>
                  <a:lnTo>
                    <a:pt x="704" y="735"/>
                  </a:lnTo>
                  <a:lnTo>
                    <a:pt x="718" y="742"/>
                  </a:lnTo>
                  <a:lnTo>
                    <a:pt x="731" y="748"/>
                  </a:lnTo>
                  <a:lnTo>
                    <a:pt x="744" y="754"/>
                  </a:lnTo>
                  <a:lnTo>
                    <a:pt x="760" y="756"/>
                  </a:lnTo>
                  <a:lnTo>
                    <a:pt x="775" y="758"/>
                  </a:lnTo>
                  <a:lnTo>
                    <a:pt x="791" y="756"/>
                  </a:lnTo>
                  <a:lnTo>
                    <a:pt x="806" y="754"/>
                  </a:lnTo>
                  <a:lnTo>
                    <a:pt x="819" y="748"/>
                  </a:lnTo>
                  <a:lnTo>
                    <a:pt x="833" y="742"/>
                  </a:lnTo>
                  <a:lnTo>
                    <a:pt x="846" y="735"/>
                  </a:lnTo>
                  <a:lnTo>
                    <a:pt x="858" y="725"/>
                  </a:lnTo>
                  <a:lnTo>
                    <a:pt x="867" y="714"/>
                  </a:lnTo>
                  <a:lnTo>
                    <a:pt x="875" y="702"/>
                  </a:lnTo>
                  <a:lnTo>
                    <a:pt x="881" y="689"/>
                  </a:lnTo>
                  <a:lnTo>
                    <a:pt x="887" y="677"/>
                  </a:lnTo>
                  <a:lnTo>
                    <a:pt x="890" y="662"/>
                  </a:lnTo>
                  <a:lnTo>
                    <a:pt x="894" y="647"/>
                  </a:lnTo>
                  <a:lnTo>
                    <a:pt x="898" y="612"/>
                  </a:lnTo>
                  <a:lnTo>
                    <a:pt x="900" y="570"/>
                  </a:lnTo>
                  <a:lnTo>
                    <a:pt x="900" y="531"/>
                  </a:lnTo>
                  <a:lnTo>
                    <a:pt x="816" y="531"/>
                  </a:lnTo>
                  <a:close/>
                </a:path>
              </a:pathLst>
            </a:custGeom>
            <a:solidFill>
              <a:srgbClr val="C81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0" name="Freeform 40"/>
            <p:cNvSpPr>
              <a:spLocks noEditPoints="1"/>
            </p:cNvSpPr>
            <p:nvPr/>
          </p:nvSpPr>
          <p:spPr bwMode="auto">
            <a:xfrm>
              <a:off x="2366963" y="1447800"/>
              <a:ext cx="312738" cy="301625"/>
            </a:xfrm>
            <a:custGeom>
              <a:avLst/>
              <a:gdLst>
                <a:gd name="T0" fmla="*/ 150 w 396"/>
                <a:gd name="T1" fmla="*/ 121 h 380"/>
                <a:gd name="T2" fmla="*/ 163 w 396"/>
                <a:gd name="T3" fmla="*/ 94 h 380"/>
                <a:gd name="T4" fmla="*/ 177 w 396"/>
                <a:gd name="T5" fmla="*/ 84 h 380"/>
                <a:gd name="T6" fmla="*/ 198 w 396"/>
                <a:gd name="T7" fmla="*/ 80 h 380"/>
                <a:gd name="T8" fmla="*/ 219 w 396"/>
                <a:gd name="T9" fmla="*/ 84 h 380"/>
                <a:gd name="T10" fmla="*/ 232 w 396"/>
                <a:gd name="T11" fmla="*/ 94 h 380"/>
                <a:gd name="T12" fmla="*/ 246 w 396"/>
                <a:gd name="T13" fmla="*/ 121 h 380"/>
                <a:gd name="T14" fmla="*/ 129 w 396"/>
                <a:gd name="T15" fmla="*/ 218 h 380"/>
                <a:gd name="T16" fmla="*/ 328 w 396"/>
                <a:gd name="T17" fmla="*/ 80 h 380"/>
                <a:gd name="T18" fmla="*/ 315 w 396"/>
                <a:gd name="T19" fmla="*/ 51 h 380"/>
                <a:gd name="T20" fmla="*/ 302 w 396"/>
                <a:gd name="T21" fmla="*/ 36 h 380"/>
                <a:gd name="T22" fmla="*/ 284 w 396"/>
                <a:gd name="T23" fmla="*/ 21 h 380"/>
                <a:gd name="T24" fmla="*/ 265 w 396"/>
                <a:gd name="T25" fmla="*/ 11 h 380"/>
                <a:gd name="T26" fmla="*/ 240 w 396"/>
                <a:gd name="T27" fmla="*/ 3 h 380"/>
                <a:gd name="T28" fmla="*/ 213 w 396"/>
                <a:gd name="T29" fmla="*/ 0 h 380"/>
                <a:gd name="T30" fmla="*/ 182 w 396"/>
                <a:gd name="T31" fmla="*/ 0 h 380"/>
                <a:gd name="T32" fmla="*/ 156 w 396"/>
                <a:gd name="T33" fmla="*/ 3 h 380"/>
                <a:gd name="T34" fmla="*/ 133 w 396"/>
                <a:gd name="T35" fmla="*/ 11 h 380"/>
                <a:gd name="T36" fmla="*/ 113 w 396"/>
                <a:gd name="T37" fmla="*/ 21 h 380"/>
                <a:gd name="T38" fmla="*/ 96 w 396"/>
                <a:gd name="T39" fmla="*/ 36 h 380"/>
                <a:gd name="T40" fmla="*/ 83 w 396"/>
                <a:gd name="T41" fmla="*/ 51 h 380"/>
                <a:gd name="T42" fmla="*/ 67 w 396"/>
                <a:gd name="T43" fmla="*/ 80 h 380"/>
                <a:gd name="T44" fmla="*/ 0 w 396"/>
                <a:gd name="T45" fmla="*/ 380 h 380"/>
                <a:gd name="T46" fmla="*/ 77 w 396"/>
                <a:gd name="T47" fmla="*/ 378 h 380"/>
                <a:gd name="T48" fmla="*/ 90 w 396"/>
                <a:gd name="T49" fmla="*/ 368 h 380"/>
                <a:gd name="T50" fmla="*/ 96 w 396"/>
                <a:gd name="T51" fmla="*/ 359 h 380"/>
                <a:gd name="T52" fmla="*/ 110 w 396"/>
                <a:gd name="T53" fmla="*/ 297 h 380"/>
                <a:gd name="T54" fmla="*/ 298 w 396"/>
                <a:gd name="T55" fmla="*/ 353 h 380"/>
                <a:gd name="T56" fmla="*/ 302 w 396"/>
                <a:gd name="T57" fmla="*/ 364 h 380"/>
                <a:gd name="T58" fmla="*/ 309 w 396"/>
                <a:gd name="T59" fmla="*/ 372 h 380"/>
                <a:gd name="T60" fmla="*/ 330 w 396"/>
                <a:gd name="T61" fmla="*/ 380 h 380"/>
                <a:gd name="T62" fmla="*/ 334 w 396"/>
                <a:gd name="T63" fmla="*/ 103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6" h="380">
                  <a:moveTo>
                    <a:pt x="129" y="218"/>
                  </a:moveTo>
                  <a:lnTo>
                    <a:pt x="150" y="121"/>
                  </a:lnTo>
                  <a:lnTo>
                    <a:pt x="154" y="107"/>
                  </a:lnTo>
                  <a:lnTo>
                    <a:pt x="163" y="94"/>
                  </a:lnTo>
                  <a:lnTo>
                    <a:pt x="169" y="88"/>
                  </a:lnTo>
                  <a:lnTo>
                    <a:pt x="177" y="84"/>
                  </a:lnTo>
                  <a:lnTo>
                    <a:pt x="186" y="82"/>
                  </a:lnTo>
                  <a:lnTo>
                    <a:pt x="198" y="80"/>
                  </a:lnTo>
                  <a:lnTo>
                    <a:pt x="209" y="82"/>
                  </a:lnTo>
                  <a:lnTo>
                    <a:pt x="219" y="84"/>
                  </a:lnTo>
                  <a:lnTo>
                    <a:pt x="227" y="88"/>
                  </a:lnTo>
                  <a:lnTo>
                    <a:pt x="232" y="94"/>
                  </a:lnTo>
                  <a:lnTo>
                    <a:pt x="242" y="107"/>
                  </a:lnTo>
                  <a:lnTo>
                    <a:pt x="246" y="121"/>
                  </a:lnTo>
                  <a:lnTo>
                    <a:pt x="267" y="218"/>
                  </a:lnTo>
                  <a:lnTo>
                    <a:pt x="129" y="218"/>
                  </a:lnTo>
                  <a:close/>
                  <a:moveTo>
                    <a:pt x="334" y="103"/>
                  </a:moveTo>
                  <a:lnTo>
                    <a:pt x="328" y="80"/>
                  </a:lnTo>
                  <a:lnTo>
                    <a:pt x="321" y="61"/>
                  </a:lnTo>
                  <a:lnTo>
                    <a:pt x="315" y="51"/>
                  </a:lnTo>
                  <a:lnTo>
                    <a:pt x="307" y="44"/>
                  </a:lnTo>
                  <a:lnTo>
                    <a:pt x="302" y="36"/>
                  </a:lnTo>
                  <a:lnTo>
                    <a:pt x="294" y="28"/>
                  </a:lnTo>
                  <a:lnTo>
                    <a:pt x="284" y="21"/>
                  </a:lnTo>
                  <a:lnTo>
                    <a:pt x="275" y="15"/>
                  </a:lnTo>
                  <a:lnTo>
                    <a:pt x="265" y="11"/>
                  </a:lnTo>
                  <a:lnTo>
                    <a:pt x="254" y="7"/>
                  </a:lnTo>
                  <a:lnTo>
                    <a:pt x="240" y="3"/>
                  </a:lnTo>
                  <a:lnTo>
                    <a:pt x="227" y="2"/>
                  </a:lnTo>
                  <a:lnTo>
                    <a:pt x="213" y="0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9" y="2"/>
                  </a:lnTo>
                  <a:lnTo>
                    <a:pt x="156" y="3"/>
                  </a:lnTo>
                  <a:lnTo>
                    <a:pt x="144" y="7"/>
                  </a:lnTo>
                  <a:lnTo>
                    <a:pt x="133" y="11"/>
                  </a:lnTo>
                  <a:lnTo>
                    <a:pt x="123" y="15"/>
                  </a:lnTo>
                  <a:lnTo>
                    <a:pt x="113" y="21"/>
                  </a:lnTo>
                  <a:lnTo>
                    <a:pt x="104" y="28"/>
                  </a:lnTo>
                  <a:lnTo>
                    <a:pt x="96" y="36"/>
                  </a:lnTo>
                  <a:lnTo>
                    <a:pt x="88" y="44"/>
                  </a:lnTo>
                  <a:lnTo>
                    <a:pt x="83" y="51"/>
                  </a:lnTo>
                  <a:lnTo>
                    <a:pt x="77" y="61"/>
                  </a:lnTo>
                  <a:lnTo>
                    <a:pt x="67" y="80"/>
                  </a:lnTo>
                  <a:lnTo>
                    <a:pt x="62" y="103"/>
                  </a:lnTo>
                  <a:lnTo>
                    <a:pt x="0" y="380"/>
                  </a:lnTo>
                  <a:lnTo>
                    <a:pt x="65" y="380"/>
                  </a:lnTo>
                  <a:lnTo>
                    <a:pt x="77" y="378"/>
                  </a:lnTo>
                  <a:lnTo>
                    <a:pt x="87" y="372"/>
                  </a:lnTo>
                  <a:lnTo>
                    <a:pt x="90" y="368"/>
                  </a:lnTo>
                  <a:lnTo>
                    <a:pt x="94" y="364"/>
                  </a:lnTo>
                  <a:lnTo>
                    <a:pt x="96" y="359"/>
                  </a:lnTo>
                  <a:lnTo>
                    <a:pt x="98" y="353"/>
                  </a:lnTo>
                  <a:lnTo>
                    <a:pt x="110" y="297"/>
                  </a:lnTo>
                  <a:lnTo>
                    <a:pt x="284" y="297"/>
                  </a:lnTo>
                  <a:lnTo>
                    <a:pt x="298" y="353"/>
                  </a:lnTo>
                  <a:lnTo>
                    <a:pt x="300" y="359"/>
                  </a:lnTo>
                  <a:lnTo>
                    <a:pt x="302" y="364"/>
                  </a:lnTo>
                  <a:lnTo>
                    <a:pt x="305" y="368"/>
                  </a:lnTo>
                  <a:lnTo>
                    <a:pt x="309" y="372"/>
                  </a:lnTo>
                  <a:lnTo>
                    <a:pt x="319" y="378"/>
                  </a:lnTo>
                  <a:lnTo>
                    <a:pt x="330" y="380"/>
                  </a:lnTo>
                  <a:lnTo>
                    <a:pt x="396" y="380"/>
                  </a:lnTo>
                  <a:lnTo>
                    <a:pt x="334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1" name="Freeform 41"/>
            <p:cNvSpPr>
              <a:spLocks/>
            </p:cNvSpPr>
            <p:nvPr/>
          </p:nvSpPr>
          <p:spPr bwMode="auto">
            <a:xfrm>
              <a:off x="2697163" y="1454150"/>
              <a:ext cx="301625" cy="295275"/>
            </a:xfrm>
            <a:custGeom>
              <a:avLst/>
              <a:gdLst>
                <a:gd name="T0" fmla="*/ 142 w 380"/>
                <a:gd name="T1" fmla="*/ 85 h 373"/>
                <a:gd name="T2" fmla="*/ 288 w 380"/>
                <a:gd name="T3" fmla="*/ 85 h 373"/>
                <a:gd name="T4" fmla="*/ 288 w 380"/>
                <a:gd name="T5" fmla="*/ 373 h 373"/>
                <a:gd name="T6" fmla="*/ 380 w 380"/>
                <a:gd name="T7" fmla="*/ 373 h 373"/>
                <a:gd name="T8" fmla="*/ 380 w 380"/>
                <a:gd name="T9" fmla="*/ 0 h 373"/>
                <a:gd name="T10" fmla="*/ 105 w 380"/>
                <a:gd name="T11" fmla="*/ 0 h 373"/>
                <a:gd name="T12" fmla="*/ 94 w 380"/>
                <a:gd name="T13" fmla="*/ 2 h 373"/>
                <a:gd name="T14" fmla="*/ 84 w 380"/>
                <a:gd name="T15" fmla="*/ 6 h 373"/>
                <a:gd name="T16" fmla="*/ 75 w 380"/>
                <a:gd name="T17" fmla="*/ 10 h 373"/>
                <a:gd name="T18" fmla="*/ 67 w 380"/>
                <a:gd name="T19" fmla="*/ 18 h 373"/>
                <a:gd name="T20" fmla="*/ 61 w 380"/>
                <a:gd name="T21" fmla="*/ 25 h 373"/>
                <a:gd name="T22" fmla="*/ 55 w 380"/>
                <a:gd name="T23" fmla="*/ 35 h 373"/>
                <a:gd name="T24" fmla="*/ 52 w 380"/>
                <a:gd name="T25" fmla="*/ 44 h 373"/>
                <a:gd name="T26" fmla="*/ 52 w 380"/>
                <a:gd name="T27" fmla="*/ 56 h 373"/>
                <a:gd name="T28" fmla="*/ 52 w 380"/>
                <a:gd name="T29" fmla="*/ 244 h 373"/>
                <a:gd name="T30" fmla="*/ 50 w 380"/>
                <a:gd name="T31" fmla="*/ 252 h 373"/>
                <a:gd name="T32" fmla="*/ 50 w 380"/>
                <a:gd name="T33" fmla="*/ 261 h 373"/>
                <a:gd name="T34" fmla="*/ 46 w 380"/>
                <a:gd name="T35" fmla="*/ 267 h 373"/>
                <a:gd name="T36" fmla="*/ 42 w 380"/>
                <a:gd name="T37" fmla="*/ 275 h 373"/>
                <a:gd name="T38" fmla="*/ 38 w 380"/>
                <a:gd name="T39" fmla="*/ 279 h 373"/>
                <a:gd name="T40" fmla="*/ 32 w 380"/>
                <a:gd name="T41" fmla="*/ 284 h 373"/>
                <a:gd name="T42" fmla="*/ 27 w 380"/>
                <a:gd name="T43" fmla="*/ 286 h 373"/>
                <a:gd name="T44" fmla="*/ 19 w 380"/>
                <a:gd name="T45" fmla="*/ 288 h 373"/>
                <a:gd name="T46" fmla="*/ 0 w 380"/>
                <a:gd name="T47" fmla="*/ 294 h 373"/>
                <a:gd name="T48" fmla="*/ 17 w 380"/>
                <a:gd name="T49" fmla="*/ 373 h 373"/>
                <a:gd name="T50" fmla="*/ 34 w 380"/>
                <a:gd name="T51" fmla="*/ 373 h 373"/>
                <a:gd name="T52" fmla="*/ 46 w 380"/>
                <a:gd name="T53" fmla="*/ 373 h 373"/>
                <a:gd name="T54" fmla="*/ 57 w 380"/>
                <a:gd name="T55" fmla="*/ 371 h 373"/>
                <a:gd name="T56" fmla="*/ 67 w 380"/>
                <a:gd name="T57" fmla="*/ 369 h 373"/>
                <a:gd name="T58" fmla="*/ 76 w 380"/>
                <a:gd name="T59" fmla="*/ 365 h 373"/>
                <a:gd name="T60" fmla="*/ 86 w 380"/>
                <a:gd name="T61" fmla="*/ 359 h 373"/>
                <a:gd name="T62" fmla="*/ 96 w 380"/>
                <a:gd name="T63" fmla="*/ 353 h 373"/>
                <a:gd name="T64" fmla="*/ 103 w 380"/>
                <a:gd name="T65" fmla="*/ 348 h 373"/>
                <a:gd name="T66" fmla="*/ 111 w 380"/>
                <a:gd name="T67" fmla="*/ 340 h 373"/>
                <a:gd name="T68" fmla="*/ 119 w 380"/>
                <a:gd name="T69" fmla="*/ 332 h 373"/>
                <a:gd name="T70" fmla="*/ 124 w 380"/>
                <a:gd name="T71" fmla="*/ 323 h 373"/>
                <a:gd name="T72" fmla="*/ 128 w 380"/>
                <a:gd name="T73" fmla="*/ 311 h 373"/>
                <a:gd name="T74" fmla="*/ 134 w 380"/>
                <a:gd name="T75" fmla="*/ 302 h 373"/>
                <a:gd name="T76" fmla="*/ 138 w 380"/>
                <a:gd name="T77" fmla="*/ 288 h 373"/>
                <a:gd name="T78" fmla="*/ 140 w 380"/>
                <a:gd name="T79" fmla="*/ 277 h 373"/>
                <a:gd name="T80" fmla="*/ 142 w 380"/>
                <a:gd name="T81" fmla="*/ 263 h 373"/>
                <a:gd name="T82" fmla="*/ 142 w 380"/>
                <a:gd name="T83" fmla="*/ 248 h 373"/>
                <a:gd name="T84" fmla="*/ 142 w 380"/>
                <a:gd name="T85" fmla="*/ 8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0" h="373">
                  <a:moveTo>
                    <a:pt x="142" y="85"/>
                  </a:moveTo>
                  <a:lnTo>
                    <a:pt x="288" y="85"/>
                  </a:lnTo>
                  <a:lnTo>
                    <a:pt x="288" y="373"/>
                  </a:lnTo>
                  <a:lnTo>
                    <a:pt x="380" y="373"/>
                  </a:lnTo>
                  <a:lnTo>
                    <a:pt x="380" y="0"/>
                  </a:lnTo>
                  <a:lnTo>
                    <a:pt x="105" y="0"/>
                  </a:lnTo>
                  <a:lnTo>
                    <a:pt x="94" y="2"/>
                  </a:lnTo>
                  <a:lnTo>
                    <a:pt x="84" y="6"/>
                  </a:lnTo>
                  <a:lnTo>
                    <a:pt x="75" y="10"/>
                  </a:lnTo>
                  <a:lnTo>
                    <a:pt x="67" y="18"/>
                  </a:lnTo>
                  <a:lnTo>
                    <a:pt x="61" y="25"/>
                  </a:lnTo>
                  <a:lnTo>
                    <a:pt x="55" y="35"/>
                  </a:lnTo>
                  <a:lnTo>
                    <a:pt x="52" y="44"/>
                  </a:lnTo>
                  <a:lnTo>
                    <a:pt x="52" y="56"/>
                  </a:lnTo>
                  <a:lnTo>
                    <a:pt x="52" y="244"/>
                  </a:lnTo>
                  <a:lnTo>
                    <a:pt x="50" y="252"/>
                  </a:lnTo>
                  <a:lnTo>
                    <a:pt x="50" y="261"/>
                  </a:lnTo>
                  <a:lnTo>
                    <a:pt x="46" y="267"/>
                  </a:lnTo>
                  <a:lnTo>
                    <a:pt x="42" y="275"/>
                  </a:lnTo>
                  <a:lnTo>
                    <a:pt x="38" y="279"/>
                  </a:lnTo>
                  <a:lnTo>
                    <a:pt x="32" y="284"/>
                  </a:lnTo>
                  <a:lnTo>
                    <a:pt x="27" y="286"/>
                  </a:lnTo>
                  <a:lnTo>
                    <a:pt x="19" y="288"/>
                  </a:lnTo>
                  <a:lnTo>
                    <a:pt x="0" y="294"/>
                  </a:lnTo>
                  <a:lnTo>
                    <a:pt x="17" y="373"/>
                  </a:lnTo>
                  <a:lnTo>
                    <a:pt x="34" y="373"/>
                  </a:lnTo>
                  <a:lnTo>
                    <a:pt x="46" y="373"/>
                  </a:lnTo>
                  <a:lnTo>
                    <a:pt x="57" y="371"/>
                  </a:lnTo>
                  <a:lnTo>
                    <a:pt x="67" y="369"/>
                  </a:lnTo>
                  <a:lnTo>
                    <a:pt x="76" y="365"/>
                  </a:lnTo>
                  <a:lnTo>
                    <a:pt x="86" y="359"/>
                  </a:lnTo>
                  <a:lnTo>
                    <a:pt x="96" y="353"/>
                  </a:lnTo>
                  <a:lnTo>
                    <a:pt x="103" y="348"/>
                  </a:lnTo>
                  <a:lnTo>
                    <a:pt x="111" y="340"/>
                  </a:lnTo>
                  <a:lnTo>
                    <a:pt x="119" y="332"/>
                  </a:lnTo>
                  <a:lnTo>
                    <a:pt x="124" y="323"/>
                  </a:lnTo>
                  <a:lnTo>
                    <a:pt x="128" y="311"/>
                  </a:lnTo>
                  <a:lnTo>
                    <a:pt x="134" y="302"/>
                  </a:lnTo>
                  <a:lnTo>
                    <a:pt x="138" y="288"/>
                  </a:lnTo>
                  <a:lnTo>
                    <a:pt x="140" y="277"/>
                  </a:lnTo>
                  <a:lnTo>
                    <a:pt x="142" y="263"/>
                  </a:lnTo>
                  <a:lnTo>
                    <a:pt x="142" y="248"/>
                  </a:lnTo>
                  <a:lnTo>
                    <a:pt x="142" y="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2" name="Freeform 42"/>
            <p:cNvSpPr>
              <a:spLocks noEditPoints="1"/>
            </p:cNvSpPr>
            <p:nvPr/>
          </p:nvSpPr>
          <p:spPr bwMode="auto">
            <a:xfrm>
              <a:off x="3354388" y="1420813"/>
              <a:ext cx="415925" cy="365125"/>
            </a:xfrm>
            <a:custGeom>
              <a:avLst/>
              <a:gdLst>
                <a:gd name="T0" fmla="*/ 307 w 522"/>
                <a:gd name="T1" fmla="*/ 125 h 461"/>
                <a:gd name="T2" fmla="*/ 361 w 522"/>
                <a:gd name="T3" fmla="*/ 127 h 461"/>
                <a:gd name="T4" fmla="*/ 388 w 522"/>
                <a:gd name="T5" fmla="*/ 136 h 461"/>
                <a:gd name="T6" fmla="*/ 409 w 522"/>
                <a:gd name="T7" fmla="*/ 154 h 461"/>
                <a:gd name="T8" fmla="*/ 422 w 522"/>
                <a:gd name="T9" fmla="*/ 177 h 461"/>
                <a:gd name="T10" fmla="*/ 430 w 522"/>
                <a:gd name="T11" fmla="*/ 228 h 461"/>
                <a:gd name="T12" fmla="*/ 422 w 522"/>
                <a:gd name="T13" fmla="*/ 282 h 461"/>
                <a:gd name="T14" fmla="*/ 409 w 522"/>
                <a:gd name="T15" fmla="*/ 305 h 461"/>
                <a:gd name="T16" fmla="*/ 388 w 522"/>
                <a:gd name="T17" fmla="*/ 323 h 461"/>
                <a:gd name="T18" fmla="*/ 361 w 522"/>
                <a:gd name="T19" fmla="*/ 330 h 461"/>
                <a:gd name="T20" fmla="*/ 182 w 522"/>
                <a:gd name="T21" fmla="*/ 332 h 461"/>
                <a:gd name="T22" fmla="*/ 152 w 522"/>
                <a:gd name="T23" fmla="*/ 328 h 461"/>
                <a:gd name="T24" fmla="*/ 127 w 522"/>
                <a:gd name="T25" fmla="*/ 317 h 461"/>
                <a:gd name="T26" fmla="*/ 107 w 522"/>
                <a:gd name="T27" fmla="*/ 298 h 461"/>
                <a:gd name="T28" fmla="*/ 96 w 522"/>
                <a:gd name="T29" fmla="*/ 273 h 461"/>
                <a:gd name="T30" fmla="*/ 92 w 522"/>
                <a:gd name="T31" fmla="*/ 205 h 461"/>
                <a:gd name="T32" fmla="*/ 104 w 522"/>
                <a:gd name="T33" fmla="*/ 167 h 461"/>
                <a:gd name="T34" fmla="*/ 119 w 522"/>
                <a:gd name="T35" fmla="*/ 146 h 461"/>
                <a:gd name="T36" fmla="*/ 142 w 522"/>
                <a:gd name="T37" fmla="*/ 132 h 461"/>
                <a:gd name="T38" fmla="*/ 171 w 522"/>
                <a:gd name="T39" fmla="*/ 125 h 461"/>
                <a:gd name="T40" fmla="*/ 217 w 522"/>
                <a:gd name="T41" fmla="*/ 332 h 461"/>
                <a:gd name="T42" fmla="*/ 307 w 522"/>
                <a:gd name="T43" fmla="*/ 42 h 461"/>
                <a:gd name="T44" fmla="*/ 238 w 522"/>
                <a:gd name="T45" fmla="*/ 0 h 461"/>
                <a:gd name="T46" fmla="*/ 224 w 522"/>
                <a:gd name="T47" fmla="*/ 8 h 461"/>
                <a:gd name="T48" fmla="*/ 217 w 522"/>
                <a:gd name="T49" fmla="*/ 21 h 461"/>
                <a:gd name="T50" fmla="*/ 182 w 522"/>
                <a:gd name="T51" fmla="*/ 42 h 461"/>
                <a:gd name="T52" fmla="*/ 125 w 522"/>
                <a:gd name="T53" fmla="*/ 50 h 461"/>
                <a:gd name="T54" fmla="*/ 75 w 522"/>
                <a:gd name="T55" fmla="*/ 73 h 461"/>
                <a:gd name="T56" fmla="*/ 38 w 522"/>
                <a:gd name="T57" fmla="*/ 108 h 461"/>
                <a:gd name="T58" fmla="*/ 13 w 522"/>
                <a:gd name="T59" fmla="*/ 154 h 461"/>
                <a:gd name="T60" fmla="*/ 2 w 522"/>
                <a:gd name="T61" fmla="*/ 209 h 461"/>
                <a:gd name="T62" fmla="*/ 4 w 522"/>
                <a:gd name="T63" fmla="*/ 269 h 461"/>
                <a:gd name="T64" fmla="*/ 19 w 522"/>
                <a:gd name="T65" fmla="*/ 321 h 461"/>
                <a:gd name="T66" fmla="*/ 50 w 522"/>
                <a:gd name="T67" fmla="*/ 363 h 461"/>
                <a:gd name="T68" fmla="*/ 90 w 522"/>
                <a:gd name="T69" fmla="*/ 394 h 461"/>
                <a:gd name="T70" fmla="*/ 142 w 522"/>
                <a:gd name="T71" fmla="*/ 411 h 461"/>
                <a:gd name="T72" fmla="*/ 217 w 522"/>
                <a:gd name="T73" fmla="*/ 415 h 461"/>
                <a:gd name="T74" fmla="*/ 284 w 522"/>
                <a:gd name="T75" fmla="*/ 461 h 461"/>
                <a:gd name="T76" fmla="*/ 299 w 522"/>
                <a:gd name="T77" fmla="*/ 453 h 461"/>
                <a:gd name="T78" fmla="*/ 307 w 522"/>
                <a:gd name="T79" fmla="*/ 438 h 461"/>
                <a:gd name="T80" fmla="*/ 340 w 522"/>
                <a:gd name="T81" fmla="*/ 415 h 461"/>
                <a:gd name="T82" fmla="*/ 397 w 522"/>
                <a:gd name="T83" fmla="*/ 407 h 461"/>
                <a:gd name="T84" fmla="*/ 447 w 522"/>
                <a:gd name="T85" fmla="*/ 384 h 461"/>
                <a:gd name="T86" fmla="*/ 484 w 522"/>
                <a:gd name="T87" fmla="*/ 349 h 461"/>
                <a:gd name="T88" fmla="*/ 510 w 522"/>
                <a:gd name="T89" fmla="*/ 303 h 461"/>
                <a:gd name="T90" fmla="*/ 522 w 522"/>
                <a:gd name="T91" fmla="*/ 250 h 461"/>
                <a:gd name="T92" fmla="*/ 520 w 522"/>
                <a:gd name="T93" fmla="*/ 190 h 461"/>
                <a:gd name="T94" fmla="*/ 503 w 522"/>
                <a:gd name="T95" fmla="*/ 136 h 461"/>
                <a:gd name="T96" fmla="*/ 474 w 522"/>
                <a:gd name="T97" fmla="*/ 94 h 461"/>
                <a:gd name="T98" fmla="*/ 432 w 522"/>
                <a:gd name="T99" fmla="*/ 63 h 461"/>
                <a:gd name="T100" fmla="*/ 380 w 522"/>
                <a:gd name="T101" fmla="*/ 46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2" h="461">
                  <a:moveTo>
                    <a:pt x="340" y="332"/>
                  </a:moveTo>
                  <a:lnTo>
                    <a:pt x="307" y="332"/>
                  </a:lnTo>
                  <a:lnTo>
                    <a:pt x="307" y="125"/>
                  </a:lnTo>
                  <a:lnTo>
                    <a:pt x="340" y="125"/>
                  </a:lnTo>
                  <a:lnTo>
                    <a:pt x="351" y="125"/>
                  </a:lnTo>
                  <a:lnTo>
                    <a:pt x="361" y="127"/>
                  </a:lnTo>
                  <a:lnTo>
                    <a:pt x="370" y="129"/>
                  </a:lnTo>
                  <a:lnTo>
                    <a:pt x="380" y="132"/>
                  </a:lnTo>
                  <a:lnTo>
                    <a:pt x="388" y="136"/>
                  </a:lnTo>
                  <a:lnTo>
                    <a:pt x="395" y="140"/>
                  </a:lnTo>
                  <a:lnTo>
                    <a:pt x="403" y="146"/>
                  </a:lnTo>
                  <a:lnTo>
                    <a:pt x="409" y="154"/>
                  </a:lnTo>
                  <a:lnTo>
                    <a:pt x="415" y="159"/>
                  </a:lnTo>
                  <a:lnTo>
                    <a:pt x="418" y="167"/>
                  </a:lnTo>
                  <a:lnTo>
                    <a:pt x="422" y="177"/>
                  </a:lnTo>
                  <a:lnTo>
                    <a:pt x="426" y="186"/>
                  </a:lnTo>
                  <a:lnTo>
                    <a:pt x="430" y="205"/>
                  </a:lnTo>
                  <a:lnTo>
                    <a:pt x="430" y="228"/>
                  </a:lnTo>
                  <a:lnTo>
                    <a:pt x="430" y="252"/>
                  </a:lnTo>
                  <a:lnTo>
                    <a:pt x="426" y="273"/>
                  </a:lnTo>
                  <a:lnTo>
                    <a:pt x="422" y="282"/>
                  </a:lnTo>
                  <a:lnTo>
                    <a:pt x="418" y="290"/>
                  </a:lnTo>
                  <a:lnTo>
                    <a:pt x="415" y="298"/>
                  </a:lnTo>
                  <a:lnTo>
                    <a:pt x="409" y="305"/>
                  </a:lnTo>
                  <a:lnTo>
                    <a:pt x="403" y="311"/>
                  </a:lnTo>
                  <a:lnTo>
                    <a:pt x="395" y="317"/>
                  </a:lnTo>
                  <a:lnTo>
                    <a:pt x="388" y="323"/>
                  </a:lnTo>
                  <a:lnTo>
                    <a:pt x="380" y="326"/>
                  </a:lnTo>
                  <a:lnTo>
                    <a:pt x="370" y="328"/>
                  </a:lnTo>
                  <a:lnTo>
                    <a:pt x="361" y="330"/>
                  </a:lnTo>
                  <a:lnTo>
                    <a:pt x="351" y="332"/>
                  </a:lnTo>
                  <a:lnTo>
                    <a:pt x="340" y="332"/>
                  </a:lnTo>
                  <a:close/>
                  <a:moveTo>
                    <a:pt x="182" y="332"/>
                  </a:moveTo>
                  <a:lnTo>
                    <a:pt x="171" y="332"/>
                  </a:lnTo>
                  <a:lnTo>
                    <a:pt x="161" y="330"/>
                  </a:lnTo>
                  <a:lnTo>
                    <a:pt x="152" y="328"/>
                  </a:lnTo>
                  <a:lnTo>
                    <a:pt x="142" y="326"/>
                  </a:lnTo>
                  <a:lnTo>
                    <a:pt x="134" y="323"/>
                  </a:lnTo>
                  <a:lnTo>
                    <a:pt x="127" y="317"/>
                  </a:lnTo>
                  <a:lnTo>
                    <a:pt x="119" y="311"/>
                  </a:lnTo>
                  <a:lnTo>
                    <a:pt x="113" y="305"/>
                  </a:lnTo>
                  <a:lnTo>
                    <a:pt x="107" y="298"/>
                  </a:lnTo>
                  <a:lnTo>
                    <a:pt x="104" y="290"/>
                  </a:lnTo>
                  <a:lnTo>
                    <a:pt x="100" y="282"/>
                  </a:lnTo>
                  <a:lnTo>
                    <a:pt x="96" y="273"/>
                  </a:lnTo>
                  <a:lnTo>
                    <a:pt x="92" y="252"/>
                  </a:lnTo>
                  <a:lnTo>
                    <a:pt x="90" y="228"/>
                  </a:lnTo>
                  <a:lnTo>
                    <a:pt x="92" y="205"/>
                  </a:lnTo>
                  <a:lnTo>
                    <a:pt x="96" y="186"/>
                  </a:lnTo>
                  <a:lnTo>
                    <a:pt x="100" y="177"/>
                  </a:lnTo>
                  <a:lnTo>
                    <a:pt x="104" y="167"/>
                  </a:lnTo>
                  <a:lnTo>
                    <a:pt x="107" y="159"/>
                  </a:lnTo>
                  <a:lnTo>
                    <a:pt x="113" y="154"/>
                  </a:lnTo>
                  <a:lnTo>
                    <a:pt x="119" y="146"/>
                  </a:lnTo>
                  <a:lnTo>
                    <a:pt x="127" y="140"/>
                  </a:lnTo>
                  <a:lnTo>
                    <a:pt x="134" y="136"/>
                  </a:lnTo>
                  <a:lnTo>
                    <a:pt x="142" y="132"/>
                  </a:lnTo>
                  <a:lnTo>
                    <a:pt x="152" y="129"/>
                  </a:lnTo>
                  <a:lnTo>
                    <a:pt x="161" y="127"/>
                  </a:lnTo>
                  <a:lnTo>
                    <a:pt x="171" y="125"/>
                  </a:lnTo>
                  <a:lnTo>
                    <a:pt x="182" y="125"/>
                  </a:lnTo>
                  <a:lnTo>
                    <a:pt x="217" y="125"/>
                  </a:lnTo>
                  <a:lnTo>
                    <a:pt x="217" y="332"/>
                  </a:lnTo>
                  <a:lnTo>
                    <a:pt x="182" y="332"/>
                  </a:lnTo>
                  <a:close/>
                  <a:moveTo>
                    <a:pt x="340" y="42"/>
                  </a:moveTo>
                  <a:lnTo>
                    <a:pt x="307" y="42"/>
                  </a:lnTo>
                  <a:lnTo>
                    <a:pt x="307" y="0"/>
                  </a:lnTo>
                  <a:lnTo>
                    <a:pt x="244" y="0"/>
                  </a:lnTo>
                  <a:lnTo>
                    <a:pt x="238" y="0"/>
                  </a:lnTo>
                  <a:lnTo>
                    <a:pt x="232" y="2"/>
                  </a:lnTo>
                  <a:lnTo>
                    <a:pt x="228" y="4"/>
                  </a:lnTo>
                  <a:lnTo>
                    <a:pt x="224" y="8"/>
                  </a:lnTo>
                  <a:lnTo>
                    <a:pt x="221" y="12"/>
                  </a:lnTo>
                  <a:lnTo>
                    <a:pt x="219" y="17"/>
                  </a:lnTo>
                  <a:lnTo>
                    <a:pt x="217" y="21"/>
                  </a:lnTo>
                  <a:lnTo>
                    <a:pt x="217" y="27"/>
                  </a:lnTo>
                  <a:lnTo>
                    <a:pt x="217" y="42"/>
                  </a:lnTo>
                  <a:lnTo>
                    <a:pt x="182" y="42"/>
                  </a:lnTo>
                  <a:lnTo>
                    <a:pt x="161" y="44"/>
                  </a:lnTo>
                  <a:lnTo>
                    <a:pt x="142" y="46"/>
                  </a:lnTo>
                  <a:lnTo>
                    <a:pt x="125" y="50"/>
                  </a:lnTo>
                  <a:lnTo>
                    <a:pt x="107" y="56"/>
                  </a:lnTo>
                  <a:lnTo>
                    <a:pt x="90" y="63"/>
                  </a:lnTo>
                  <a:lnTo>
                    <a:pt x="75" y="73"/>
                  </a:lnTo>
                  <a:lnTo>
                    <a:pt x="61" y="83"/>
                  </a:lnTo>
                  <a:lnTo>
                    <a:pt x="50" y="94"/>
                  </a:lnTo>
                  <a:lnTo>
                    <a:pt x="38" y="108"/>
                  </a:lnTo>
                  <a:lnTo>
                    <a:pt x="29" y="123"/>
                  </a:lnTo>
                  <a:lnTo>
                    <a:pt x="19" y="136"/>
                  </a:lnTo>
                  <a:lnTo>
                    <a:pt x="13" y="154"/>
                  </a:lnTo>
                  <a:lnTo>
                    <a:pt x="8" y="171"/>
                  </a:lnTo>
                  <a:lnTo>
                    <a:pt x="4" y="190"/>
                  </a:lnTo>
                  <a:lnTo>
                    <a:pt x="2" y="209"/>
                  </a:lnTo>
                  <a:lnTo>
                    <a:pt x="0" y="228"/>
                  </a:lnTo>
                  <a:lnTo>
                    <a:pt x="2" y="250"/>
                  </a:lnTo>
                  <a:lnTo>
                    <a:pt x="4" y="269"/>
                  </a:lnTo>
                  <a:lnTo>
                    <a:pt x="8" y="286"/>
                  </a:lnTo>
                  <a:lnTo>
                    <a:pt x="13" y="303"/>
                  </a:lnTo>
                  <a:lnTo>
                    <a:pt x="19" y="321"/>
                  </a:lnTo>
                  <a:lnTo>
                    <a:pt x="29" y="336"/>
                  </a:lnTo>
                  <a:lnTo>
                    <a:pt x="38" y="349"/>
                  </a:lnTo>
                  <a:lnTo>
                    <a:pt x="50" y="363"/>
                  </a:lnTo>
                  <a:lnTo>
                    <a:pt x="61" y="374"/>
                  </a:lnTo>
                  <a:lnTo>
                    <a:pt x="75" y="384"/>
                  </a:lnTo>
                  <a:lnTo>
                    <a:pt x="90" y="394"/>
                  </a:lnTo>
                  <a:lnTo>
                    <a:pt x="107" y="401"/>
                  </a:lnTo>
                  <a:lnTo>
                    <a:pt x="125" y="407"/>
                  </a:lnTo>
                  <a:lnTo>
                    <a:pt x="142" y="411"/>
                  </a:lnTo>
                  <a:lnTo>
                    <a:pt x="161" y="415"/>
                  </a:lnTo>
                  <a:lnTo>
                    <a:pt x="182" y="415"/>
                  </a:lnTo>
                  <a:lnTo>
                    <a:pt x="217" y="415"/>
                  </a:lnTo>
                  <a:lnTo>
                    <a:pt x="217" y="461"/>
                  </a:lnTo>
                  <a:lnTo>
                    <a:pt x="280" y="461"/>
                  </a:lnTo>
                  <a:lnTo>
                    <a:pt x="284" y="461"/>
                  </a:lnTo>
                  <a:lnTo>
                    <a:pt x="290" y="459"/>
                  </a:lnTo>
                  <a:lnTo>
                    <a:pt x="296" y="455"/>
                  </a:lnTo>
                  <a:lnTo>
                    <a:pt x="299" y="453"/>
                  </a:lnTo>
                  <a:lnTo>
                    <a:pt x="301" y="449"/>
                  </a:lnTo>
                  <a:lnTo>
                    <a:pt x="305" y="443"/>
                  </a:lnTo>
                  <a:lnTo>
                    <a:pt x="307" y="438"/>
                  </a:lnTo>
                  <a:lnTo>
                    <a:pt x="307" y="434"/>
                  </a:lnTo>
                  <a:lnTo>
                    <a:pt x="307" y="415"/>
                  </a:lnTo>
                  <a:lnTo>
                    <a:pt x="340" y="415"/>
                  </a:lnTo>
                  <a:lnTo>
                    <a:pt x="361" y="415"/>
                  </a:lnTo>
                  <a:lnTo>
                    <a:pt x="380" y="411"/>
                  </a:lnTo>
                  <a:lnTo>
                    <a:pt x="397" y="407"/>
                  </a:lnTo>
                  <a:lnTo>
                    <a:pt x="415" y="401"/>
                  </a:lnTo>
                  <a:lnTo>
                    <a:pt x="432" y="394"/>
                  </a:lnTo>
                  <a:lnTo>
                    <a:pt x="447" y="384"/>
                  </a:lnTo>
                  <a:lnTo>
                    <a:pt x="461" y="374"/>
                  </a:lnTo>
                  <a:lnTo>
                    <a:pt x="474" y="363"/>
                  </a:lnTo>
                  <a:lnTo>
                    <a:pt x="484" y="349"/>
                  </a:lnTo>
                  <a:lnTo>
                    <a:pt x="493" y="336"/>
                  </a:lnTo>
                  <a:lnTo>
                    <a:pt x="503" y="321"/>
                  </a:lnTo>
                  <a:lnTo>
                    <a:pt x="510" y="303"/>
                  </a:lnTo>
                  <a:lnTo>
                    <a:pt x="514" y="286"/>
                  </a:lnTo>
                  <a:lnTo>
                    <a:pt x="520" y="269"/>
                  </a:lnTo>
                  <a:lnTo>
                    <a:pt x="522" y="250"/>
                  </a:lnTo>
                  <a:lnTo>
                    <a:pt x="522" y="228"/>
                  </a:lnTo>
                  <a:lnTo>
                    <a:pt x="522" y="209"/>
                  </a:lnTo>
                  <a:lnTo>
                    <a:pt x="520" y="190"/>
                  </a:lnTo>
                  <a:lnTo>
                    <a:pt x="514" y="171"/>
                  </a:lnTo>
                  <a:lnTo>
                    <a:pt x="510" y="154"/>
                  </a:lnTo>
                  <a:lnTo>
                    <a:pt x="503" y="136"/>
                  </a:lnTo>
                  <a:lnTo>
                    <a:pt x="493" y="123"/>
                  </a:lnTo>
                  <a:lnTo>
                    <a:pt x="484" y="108"/>
                  </a:lnTo>
                  <a:lnTo>
                    <a:pt x="474" y="94"/>
                  </a:lnTo>
                  <a:lnTo>
                    <a:pt x="461" y="83"/>
                  </a:lnTo>
                  <a:lnTo>
                    <a:pt x="447" y="73"/>
                  </a:lnTo>
                  <a:lnTo>
                    <a:pt x="432" y="63"/>
                  </a:lnTo>
                  <a:lnTo>
                    <a:pt x="415" y="56"/>
                  </a:lnTo>
                  <a:lnTo>
                    <a:pt x="397" y="50"/>
                  </a:lnTo>
                  <a:lnTo>
                    <a:pt x="380" y="46"/>
                  </a:lnTo>
                  <a:lnTo>
                    <a:pt x="361" y="44"/>
                  </a:lnTo>
                  <a:lnTo>
                    <a:pt x="34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3" name="Freeform 43"/>
            <p:cNvSpPr>
              <a:spLocks noEditPoints="1"/>
            </p:cNvSpPr>
            <p:nvPr/>
          </p:nvSpPr>
          <p:spPr bwMode="auto">
            <a:xfrm>
              <a:off x="3046413" y="1454150"/>
              <a:ext cx="285750" cy="295275"/>
            </a:xfrm>
            <a:custGeom>
              <a:avLst/>
              <a:gdLst>
                <a:gd name="T0" fmla="*/ 92 w 361"/>
                <a:gd name="T1" fmla="*/ 290 h 373"/>
                <a:gd name="T2" fmla="*/ 223 w 361"/>
                <a:gd name="T3" fmla="*/ 179 h 373"/>
                <a:gd name="T4" fmla="*/ 238 w 361"/>
                <a:gd name="T5" fmla="*/ 183 h 373"/>
                <a:gd name="T6" fmla="*/ 254 w 361"/>
                <a:gd name="T7" fmla="*/ 192 h 373"/>
                <a:gd name="T8" fmla="*/ 265 w 361"/>
                <a:gd name="T9" fmla="*/ 210 h 373"/>
                <a:gd name="T10" fmla="*/ 271 w 361"/>
                <a:gd name="T11" fmla="*/ 234 h 373"/>
                <a:gd name="T12" fmla="*/ 265 w 361"/>
                <a:gd name="T13" fmla="*/ 257 h 373"/>
                <a:gd name="T14" fmla="*/ 254 w 361"/>
                <a:gd name="T15" fmla="*/ 275 h 373"/>
                <a:gd name="T16" fmla="*/ 238 w 361"/>
                <a:gd name="T17" fmla="*/ 286 h 373"/>
                <a:gd name="T18" fmla="*/ 223 w 361"/>
                <a:gd name="T19" fmla="*/ 290 h 373"/>
                <a:gd name="T20" fmla="*/ 92 w 361"/>
                <a:gd name="T21" fmla="*/ 94 h 373"/>
                <a:gd name="T22" fmla="*/ 0 w 361"/>
                <a:gd name="T23" fmla="*/ 0 h 373"/>
                <a:gd name="T24" fmla="*/ 2 w 361"/>
                <a:gd name="T25" fmla="*/ 352 h 373"/>
                <a:gd name="T26" fmla="*/ 6 w 361"/>
                <a:gd name="T27" fmla="*/ 361 h 373"/>
                <a:gd name="T28" fmla="*/ 14 w 361"/>
                <a:gd name="T29" fmla="*/ 369 h 373"/>
                <a:gd name="T30" fmla="*/ 23 w 361"/>
                <a:gd name="T31" fmla="*/ 373 h 373"/>
                <a:gd name="T32" fmla="*/ 223 w 361"/>
                <a:gd name="T33" fmla="*/ 373 h 373"/>
                <a:gd name="T34" fmla="*/ 252 w 361"/>
                <a:gd name="T35" fmla="*/ 371 h 373"/>
                <a:gd name="T36" fmla="*/ 277 w 361"/>
                <a:gd name="T37" fmla="*/ 363 h 373"/>
                <a:gd name="T38" fmla="*/ 302 w 361"/>
                <a:gd name="T39" fmla="*/ 350 h 373"/>
                <a:gd name="T40" fmla="*/ 321 w 361"/>
                <a:gd name="T41" fmla="*/ 332 h 373"/>
                <a:gd name="T42" fmla="*/ 338 w 361"/>
                <a:gd name="T43" fmla="*/ 313 h 373"/>
                <a:gd name="T44" fmla="*/ 352 w 361"/>
                <a:gd name="T45" fmla="*/ 290 h 373"/>
                <a:gd name="T46" fmla="*/ 359 w 361"/>
                <a:gd name="T47" fmla="*/ 263 h 373"/>
                <a:gd name="T48" fmla="*/ 361 w 361"/>
                <a:gd name="T49" fmla="*/ 234 h 373"/>
                <a:gd name="T50" fmla="*/ 359 w 361"/>
                <a:gd name="T51" fmla="*/ 206 h 373"/>
                <a:gd name="T52" fmla="*/ 352 w 361"/>
                <a:gd name="T53" fmla="*/ 179 h 373"/>
                <a:gd name="T54" fmla="*/ 340 w 361"/>
                <a:gd name="T55" fmla="*/ 156 h 373"/>
                <a:gd name="T56" fmla="*/ 325 w 361"/>
                <a:gd name="T57" fmla="*/ 135 h 373"/>
                <a:gd name="T58" fmla="*/ 305 w 361"/>
                <a:gd name="T59" fmla="*/ 117 h 373"/>
                <a:gd name="T60" fmla="*/ 280 w 361"/>
                <a:gd name="T61" fmla="*/ 106 h 373"/>
                <a:gd name="T62" fmla="*/ 254 w 361"/>
                <a:gd name="T63" fmla="*/ 98 h 373"/>
                <a:gd name="T64" fmla="*/ 223 w 361"/>
                <a:gd name="T65" fmla="*/ 94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1" h="373">
                  <a:moveTo>
                    <a:pt x="223" y="290"/>
                  </a:moveTo>
                  <a:lnTo>
                    <a:pt x="92" y="290"/>
                  </a:lnTo>
                  <a:lnTo>
                    <a:pt x="92" y="179"/>
                  </a:lnTo>
                  <a:lnTo>
                    <a:pt x="223" y="179"/>
                  </a:lnTo>
                  <a:lnTo>
                    <a:pt x="231" y="181"/>
                  </a:lnTo>
                  <a:lnTo>
                    <a:pt x="238" y="183"/>
                  </a:lnTo>
                  <a:lnTo>
                    <a:pt x="248" y="186"/>
                  </a:lnTo>
                  <a:lnTo>
                    <a:pt x="254" y="192"/>
                  </a:lnTo>
                  <a:lnTo>
                    <a:pt x="261" y="202"/>
                  </a:lnTo>
                  <a:lnTo>
                    <a:pt x="265" y="210"/>
                  </a:lnTo>
                  <a:lnTo>
                    <a:pt x="269" y="221"/>
                  </a:lnTo>
                  <a:lnTo>
                    <a:pt x="271" y="234"/>
                  </a:lnTo>
                  <a:lnTo>
                    <a:pt x="269" y="246"/>
                  </a:lnTo>
                  <a:lnTo>
                    <a:pt x="265" y="257"/>
                  </a:lnTo>
                  <a:lnTo>
                    <a:pt x="261" y="267"/>
                  </a:lnTo>
                  <a:lnTo>
                    <a:pt x="254" y="275"/>
                  </a:lnTo>
                  <a:lnTo>
                    <a:pt x="248" y="282"/>
                  </a:lnTo>
                  <a:lnTo>
                    <a:pt x="238" y="286"/>
                  </a:lnTo>
                  <a:lnTo>
                    <a:pt x="231" y="288"/>
                  </a:lnTo>
                  <a:lnTo>
                    <a:pt x="223" y="290"/>
                  </a:lnTo>
                  <a:close/>
                  <a:moveTo>
                    <a:pt x="223" y="94"/>
                  </a:moveTo>
                  <a:lnTo>
                    <a:pt x="92" y="94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346"/>
                  </a:lnTo>
                  <a:lnTo>
                    <a:pt x="2" y="352"/>
                  </a:lnTo>
                  <a:lnTo>
                    <a:pt x="4" y="357"/>
                  </a:lnTo>
                  <a:lnTo>
                    <a:pt x="6" y="361"/>
                  </a:lnTo>
                  <a:lnTo>
                    <a:pt x="10" y="365"/>
                  </a:lnTo>
                  <a:lnTo>
                    <a:pt x="14" y="369"/>
                  </a:lnTo>
                  <a:lnTo>
                    <a:pt x="18" y="371"/>
                  </a:lnTo>
                  <a:lnTo>
                    <a:pt x="23" y="373"/>
                  </a:lnTo>
                  <a:lnTo>
                    <a:pt x="29" y="373"/>
                  </a:lnTo>
                  <a:lnTo>
                    <a:pt x="223" y="373"/>
                  </a:lnTo>
                  <a:lnTo>
                    <a:pt x="236" y="373"/>
                  </a:lnTo>
                  <a:lnTo>
                    <a:pt x="252" y="371"/>
                  </a:lnTo>
                  <a:lnTo>
                    <a:pt x="265" y="367"/>
                  </a:lnTo>
                  <a:lnTo>
                    <a:pt x="277" y="363"/>
                  </a:lnTo>
                  <a:lnTo>
                    <a:pt x="290" y="357"/>
                  </a:lnTo>
                  <a:lnTo>
                    <a:pt x="302" y="350"/>
                  </a:lnTo>
                  <a:lnTo>
                    <a:pt x="311" y="342"/>
                  </a:lnTo>
                  <a:lnTo>
                    <a:pt x="321" y="332"/>
                  </a:lnTo>
                  <a:lnTo>
                    <a:pt x="330" y="323"/>
                  </a:lnTo>
                  <a:lnTo>
                    <a:pt x="338" y="313"/>
                  </a:lnTo>
                  <a:lnTo>
                    <a:pt x="346" y="302"/>
                  </a:lnTo>
                  <a:lnTo>
                    <a:pt x="352" y="290"/>
                  </a:lnTo>
                  <a:lnTo>
                    <a:pt x="355" y="277"/>
                  </a:lnTo>
                  <a:lnTo>
                    <a:pt x="359" y="263"/>
                  </a:lnTo>
                  <a:lnTo>
                    <a:pt x="361" y="250"/>
                  </a:lnTo>
                  <a:lnTo>
                    <a:pt x="361" y="234"/>
                  </a:lnTo>
                  <a:lnTo>
                    <a:pt x="361" y="219"/>
                  </a:lnTo>
                  <a:lnTo>
                    <a:pt x="359" y="206"/>
                  </a:lnTo>
                  <a:lnTo>
                    <a:pt x="355" y="192"/>
                  </a:lnTo>
                  <a:lnTo>
                    <a:pt x="352" y="179"/>
                  </a:lnTo>
                  <a:lnTo>
                    <a:pt x="348" y="167"/>
                  </a:lnTo>
                  <a:lnTo>
                    <a:pt x="340" y="156"/>
                  </a:lnTo>
                  <a:lnTo>
                    <a:pt x="334" y="144"/>
                  </a:lnTo>
                  <a:lnTo>
                    <a:pt x="325" y="135"/>
                  </a:lnTo>
                  <a:lnTo>
                    <a:pt x="315" y="127"/>
                  </a:lnTo>
                  <a:lnTo>
                    <a:pt x="305" y="117"/>
                  </a:lnTo>
                  <a:lnTo>
                    <a:pt x="294" y="112"/>
                  </a:lnTo>
                  <a:lnTo>
                    <a:pt x="280" y="106"/>
                  </a:lnTo>
                  <a:lnTo>
                    <a:pt x="267" y="102"/>
                  </a:lnTo>
                  <a:lnTo>
                    <a:pt x="254" y="98"/>
                  </a:lnTo>
                  <a:lnTo>
                    <a:pt x="238" y="96"/>
                  </a:lnTo>
                  <a:lnTo>
                    <a:pt x="223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4" name="Freeform 44"/>
            <p:cNvSpPr>
              <a:spLocks noEditPoints="1"/>
            </p:cNvSpPr>
            <p:nvPr/>
          </p:nvSpPr>
          <p:spPr bwMode="auto">
            <a:xfrm>
              <a:off x="3771900" y="1447800"/>
              <a:ext cx="314325" cy="301625"/>
            </a:xfrm>
            <a:custGeom>
              <a:avLst/>
              <a:gdLst>
                <a:gd name="T0" fmla="*/ 128 w 395"/>
                <a:gd name="T1" fmla="*/ 218 h 380"/>
                <a:gd name="T2" fmla="*/ 150 w 395"/>
                <a:gd name="T3" fmla="*/ 121 h 380"/>
                <a:gd name="T4" fmla="*/ 153 w 395"/>
                <a:gd name="T5" fmla="*/ 107 h 380"/>
                <a:gd name="T6" fmla="*/ 163 w 395"/>
                <a:gd name="T7" fmla="*/ 94 h 380"/>
                <a:gd name="T8" fmla="*/ 169 w 395"/>
                <a:gd name="T9" fmla="*/ 88 h 380"/>
                <a:gd name="T10" fmla="*/ 176 w 395"/>
                <a:gd name="T11" fmla="*/ 84 h 380"/>
                <a:gd name="T12" fmla="*/ 186 w 395"/>
                <a:gd name="T13" fmla="*/ 82 h 380"/>
                <a:gd name="T14" fmla="*/ 198 w 395"/>
                <a:gd name="T15" fmla="*/ 80 h 380"/>
                <a:gd name="T16" fmla="*/ 209 w 395"/>
                <a:gd name="T17" fmla="*/ 82 h 380"/>
                <a:gd name="T18" fmla="*/ 219 w 395"/>
                <a:gd name="T19" fmla="*/ 84 h 380"/>
                <a:gd name="T20" fmla="*/ 226 w 395"/>
                <a:gd name="T21" fmla="*/ 88 h 380"/>
                <a:gd name="T22" fmla="*/ 234 w 395"/>
                <a:gd name="T23" fmla="*/ 94 h 380"/>
                <a:gd name="T24" fmla="*/ 242 w 395"/>
                <a:gd name="T25" fmla="*/ 107 h 380"/>
                <a:gd name="T26" fmla="*/ 246 w 395"/>
                <a:gd name="T27" fmla="*/ 121 h 380"/>
                <a:gd name="T28" fmla="*/ 269 w 395"/>
                <a:gd name="T29" fmla="*/ 218 h 380"/>
                <a:gd name="T30" fmla="*/ 128 w 395"/>
                <a:gd name="T31" fmla="*/ 218 h 380"/>
                <a:gd name="T32" fmla="*/ 334 w 395"/>
                <a:gd name="T33" fmla="*/ 103 h 380"/>
                <a:gd name="T34" fmla="*/ 328 w 395"/>
                <a:gd name="T35" fmla="*/ 80 h 380"/>
                <a:gd name="T36" fmla="*/ 320 w 395"/>
                <a:gd name="T37" fmla="*/ 61 h 380"/>
                <a:gd name="T38" fmla="*/ 315 w 395"/>
                <a:gd name="T39" fmla="*/ 51 h 380"/>
                <a:gd name="T40" fmla="*/ 307 w 395"/>
                <a:gd name="T41" fmla="*/ 44 h 380"/>
                <a:gd name="T42" fmla="*/ 301 w 395"/>
                <a:gd name="T43" fmla="*/ 36 h 380"/>
                <a:gd name="T44" fmla="*/ 294 w 395"/>
                <a:gd name="T45" fmla="*/ 28 h 380"/>
                <a:gd name="T46" fmla="*/ 284 w 395"/>
                <a:gd name="T47" fmla="*/ 21 h 380"/>
                <a:gd name="T48" fmla="*/ 274 w 395"/>
                <a:gd name="T49" fmla="*/ 15 h 380"/>
                <a:gd name="T50" fmla="*/ 265 w 395"/>
                <a:gd name="T51" fmla="*/ 11 h 380"/>
                <a:gd name="T52" fmla="*/ 253 w 395"/>
                <a:gd name="T53" fmla="*/ 7 h 380"/>
                <a:gd name="T54" fmla="*/ 242 w 395"/>
                <a:gd name="T55" fmla="*/ 3 h 380"/>
                <a:gd name="T56" fmla="*/ 228 w 395"/>
                <a:gd name="T57" fmla="*/ 2 h 380"/>
                <a:gd name="T58" fmla="*/ 213 w 395"/>
                <a:gd name="T59" fmla="*/ 0 h 380"/>
                <a:gd name="T60" fmla="*/ 198 w 395"/>
                <a:gd name="T61" fmla="*/ 0 h 380"/>
                <a:gd name="T62" fmla="*/ 184 w 395"/>
                <a:gd name="T63" fmla="*/ 0 h 380"/>
                <a:gd name="T64" fmla="*/ 169 w 395"/>
                <a:gd name="T65" fmla="*/ 2 h 380"/>
                <a:gd name="T66" fmla="*/ 157 w 395"/>
                <a:gd name="T67" fmla="*/ 3 h 380"/>
                <a:gd name="T68" fmla="*/ 144 w 395"/>
                <a:gd name="T69" fmla="*/ 7 h 380"/>
                <a:gd name="T70" fmla="*/ 134 w 395"/>
                <a:gd name="T71" fmla="*/ 11 h 380"/>
                <a:gd name="T72" fmla="*/ 123 w 395"/>
                <a:gd name="T73" fmla="*/ 15 h 380"/>
                <a:gd name="T74" fmla="*/ 113 w 395"/>
                <a:gd name="T75" fmla="*/ 21 h 380"/>
                <a:gd name="T76" fmla="*/ 105 w 395"/>
                <a:gd name="T77" fmla="*/ 28 h 380"/>
                <a:gd name="T78" fmla="*/ 96 w 395"/>
                <a:gd name="T79" fmla="*/ 36 h 380"/>
                <a:gd name="T80" fmla="*/ 90 w 395"/>
                <a:gd name="T81" fmla="*/ 44 h 380"/>
                <a:gd name="T82" fmla="*/ 82 w 395"/>
                <a:gd name="T83" fmla="*/ 51 h 380"/>
                <a:gd name="T84" fmla="*/ 77 w 395"/>
                <a:gd name="T85" fmla="*/ 61 h 380"/>
                <a:gd name="T86" fmla="*/ 67 w 395"/>
                <a:gd name="T87" fmla="*/ 80 h 380"/>
                <a:gd name="T88" fmla="*/ 61 w 395"/>
                <a:gd name="T89" fmla="*/ 103 h 380"/>
                <a:gd name="T90" fmla="*/ 0 w 395"/>
                <a:gd name="T91" fmla="*/ 380 h 380"/>
                <a:gd name="T92" fmla="*/ 65 w 395"/>
                <a:gd name="T93" fmla="*/ 380 h 380"/>
                <a:gd name="T94" fmla="*/ 77 w 395"/>
                <a:gd name="T95" fmla="*/ 378 h 380"/>
                <a:gd name="T96" fmla="*/ 86 w 395"/>
                <a:gd name="T97" fmla="*/ 372 h 380"/>
                <a:gd name="T98" fmla="*/ 94 w 395"/>
                <a:gd name="T99" fmla="*/ 364 h 380"/>
                <a:gd name="T100" fmla="*/ 98 w 395"/>
                <a:gd name="T101" fmla="*/ 353 h 380"/>
                <a:gd name="T102" fmla="*/ 111 w 395"/>
                <a:gd name="T103" fmla="*/ 297 h 380"/>
                <a:gd name="T104" fmla="*/ 286 w 395"/>
                <a:gd name="T105" fmla="*/ 297 h 380"/>
                <a:gd name="T106" fmla="*/ 297 w 395"/>
                <a:gd name="T107" fmla="*/ 353 h 380"/>
                <a:gd name="T108" fmla="*/ 301 w 395"/>
                <a:gd name="T109" fmla="*/ 364 h 380"/>
                <a:gd name="T110" fmla="*/ 311 w 395"/>
                <a:gd name="T111" fmla="*/ 372 h 380"/>
                <a:gd name="T112" fmla="*/ 320 w 395"/>
                <a:gd name="T113" fmla="*/ 378 h 380"/>
                <a:gd name="T114" fmla="*/ 332 w 395"/>
                <a:gd name="T115" fmla="*/ 380 h 380"/>
                <a:gd name="T116" fmla="*/ 395 w 395"/>
                <a:gd name="T117" fmla="*/ 380 h 380"/>
                <a:gd name="T118" fmla="*/ 334 w 395"/>
                <a:gd name="T119" fmla="*/ 103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5" h="380">
                  <a:moveTo>
                    <a:pt x="128" y="218"/>
                  </a:moveTo>
                  <a:lnTo>
                    <a:pt x="150" y="121"/>
                  </a:lnTo>
                  <a:lnTo>
                    <a:pt x="153" y="107"/>
                  </a:lnTo>
                  <a:lnTo>
                    <a:pt x="163" y="94"/>
                  </a:lnTo>
                  <a:lnTo>
                    <a:pt x="169" y="88"/>
                  </a:lnTo>
                  <a:lnTo>
                    <a:pt x="176" y="84"/>
                  </a:lnTo>
                  <a:lnTo>
                    <a:pt x="186" y="82"/>
                  </a:lnTo>
                  <a:lnTo>
                    <a:pt x="198" y="80"/>
                  </a:lnTo>
                  <a:lnTo>
                    <a:pt x="209" y="82"/>
                  </a:lnTo>
                  <a:lnTo>
                    <a:pt x="219" y="84"/>
                  </a:lnTo>
                  <a:lnTo>
                    <a:pt x="226" y="88"/>
                  </a:lnTo>
                  <a:lnTo>
                    <a:pt x="234" y="94"/>
                  </a:lnTo>
                  <a:lnTo>
                    <a:pt x="242" y="107"/>
                  </a:lnTo>
                  <a:lnTo>
                    <a:pt x="246" y="121"/>
                  </a:lnTo>
                  <a:lnTo>
                    <a:pt x="269" y="218"/>
                  </a:lnTo>
                  <a:lnTo>
                    <a:pt x="128" y="218"/>
                  </a:lnTo>
                  <a:close/>
                  <a:moveTo>
                    <a:pt x="334" y="103"/>
                  </a:moveTo>
                  <a:lnTo>
                    <a:pt x="328" y="80"/>
                  </a:lnTo>
                  <a:lnTo>
                    <a:pt x="320" y="61"/>
                  </a:lnTo>
                  <a:lnTo>
                    <a:pt x="315" y="51"/>
                  </a:lnTo>
                  <a:lnTo>
                    <a:pt x="307" y="44"/>
                  </a:lnTo>
                  <a:lnTo>
                    <a:pt x="301" y="36"/>
                  </a:lnTo>
                  <a:lnTo>
                    <a:pt x="294" y="28"/>
                  </a:lnTo>
                  <a:lnTo>
                    <a:pt x="284" y="21"/>
                  </a:lnTo>
                  <a:lnTo>
                    <a:pt x="274" y="15"/>
                  </a:lnTo>
                  <a:lnTo>
                    <a:pt x="265" y="11"/>
                  </a:lnTo>
                  <a:lnTo>
                    <a:pt x="253" y="7"/>
                  </a:lnTo>
                  <a:lnTo>
                    <a:pt x="242" y="3"/>
                  </a:lnTo>
                  <a:lnTo>
                    <a:pt x="228" y="2"/>
                  </a:lnTo>
                  <a:lnTo>
                    <a:pt x="213" y="0"/>
                  </a:lnTo>
                  <a:lnTo>
                    <a:pt x="198" y="0"/>
                  </a:lnTo>
                  <a:lnTo>
                    <a:pt x="184" y="0"/>
                  </a:lnTo>
                  <a:lnTo>
                    <a:pt x="169" y="2"/>
                  </a:lnTo>
                  <a:lnTo>
                    <a:pt x="157" y="3"/>
                  </a:lnTo>
                  <a:lnTo>
                    <a:pt x="144" y="7"/>
                  </a:lnTo>
                  <a:lnTo>
                    <a:pt x="134" y="11"/>
                  </a:lnTo>
                  <a:lnTo>
                    <a:pt x="123" y="15"/>
                  </a:lnTo>
                  <a:lnTo>
                    <a:pt x="113" y="21"/>
                  </a:lnTo>
                  <a:lnTo>
                    <a:pt x="105" y="28"/>
                  </a:lnTo>
                  <a:lnTo>
                    <a:pt x="96" y="36"/>
                  </a:lnTo>
                  <a:lnTo>
                    <a:pt x="90" y="44"/>
                  </a:lnTo>
                  <a:lnTo>
                    <a:pt x="82" y="51"/>
                  </a:lnTo>
                  <a:lnTo>
                    <a:pt x="77" y="61"/>
                  </a:lnTo>
                  <a:lnTo>
                    <a:pt x="67" y="80"/>
                  </a:lnTo>
                  <a:lnTo>
                    <a:pt x="61" y="103"/>
                  </a:lnTo>
                  <a:lnTo>
                    <a:pt x="0" y="380"/>
                  </a:lnTo>
                  <a:lnTo>
                    <a:pt x="65" y="380"/>
                  </a:lnTo>
                  <a:lnTo>
                    <a:pt x="77" y="378"/>
                  </a:lnTo>
                  <a:lnTo>
                    <a:pt x="86" y="372"/>
                  </a:lnTo>
                  <a:lnTo>
                    <a:pt x="94" y="364"/>
                  </a:lnTo>
                  <a:lnTo>
                    <a:pt x="98" y="353"/>
                  </a:lnTo>
                  <a:lnTo>
                    <a:pt x="111" y="297"/>
                  </a:lnTo>
                  <a:lnTo>
                    <a:pt x="286" y="297"/>
                  </a:lnTo>
                  <a:lnTo>
                    <a:pt x="297" y="353"/>
                  </a:lnTo>
                  <a:lnTo>
                    <a:pt x="301" y="364"/>
                  </a:lnTo>
                  <a:lnTo>
                    <a:pt x="311" y="372"/>
                  </a:lnTo>
                  <a:lnTo>
                    <a:pt x="320" y="378"/>
                  </a:lnTo>
                  <a:lnTo>
                    <a:pt x="332" y="380"/>
                  </a:lnTo>
                  <a:lnTo>
                    <a:pt x="395" y="380"/>
                  </a:lnTo>
                  <a:lnTo>
                    <a:pt x="334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5" name="Freeform 45"/>
            <p:cNvSpPr>
              <a:spLocks noEditPoints="1"/>
            </p:cNvSpPr>
            <p:nvPr/>
          </p:nvSpPr>
          <p:spPr bwMode="auto">
            <a:xfrm>
              <a:off x="4186238" y="1868488"/>
              <a:ext cx="301625" cy="296863"/>
            </a:xfrm>
            <a:custGeom>
              <a:avLst/>
              <a:gdLst>
                <a:gd name="T0" fmla="*/ 88 w 378"/>
                <a:gd name="T1" fmla="*/ 296 h 375"/>
                <a:gd name="T2" fmla="*/ 257 w 378"/>
                <a:gd name="T3" fmla="*/ 223 h 375"/>
                <a:gd name="T4" fmla="*/ 274 w 378"/>
                <a:gd name="T5" fmla="*/ 233 h 375"/>
                <a:gd name="T6" fmla="*/ 282 w 378"/>
                <a:gd name="T7" fmla="*/ 244 h 375"/>
                <a:gd name="T8" fmla="*/ 284 w 378"/>
                <a:gd name="T9" fmla="*/ 260 h 375"/>
                <a:gd name="T10" fmla="*/ 282 w 378"/>
                <a:gd name="T11" fmla="*/ 275 h 375"/>
                <a:gd name="T12" fmla="*/ 274 w 378"/>
                <a:gd name="T13" fmla="*/ 286 h 375"/>
                <a:gd name="T14" fmla="*/ 265 w 378"/>
                <a:gd name="T15" fmla="*/ 294 h 375"/>
                <a:gd name="T16" fmla="*/ 257 w 378"/>
                <a:gd name="T17" fmla="*/ 296 h 375"/>
                <a:gd name="T18" fmla="*/ 253 w 378"/>
                <a:gd name="T19" fmla="*/ 79 h 375"/>
                <a:gd name="T20" fmla="*/ 263 w 378"/>
                <a:gd name="T21" fmla="*/ 85 h 375"/>
                <a:gd name="T22" fmla="*/ 271 w 378"/>
                <a:gd name="T23" fmla="*/ 93 h 375"/>
                <a:gd name="T24" fmla="*/ 276 w 378"/>
                <a:gd name="T25" fmla="*/ 106 h 375"/>
                <a:gd name="T26" fmla="*/ 276 w 378"/>
                <a:gd name="T27" fmla="*/ 123 h 375"/>
                <a:gd name="T28" fmla="*/ 271 w 378"/>
                <a:gd name="T29" fmla="*/ 137 h 375"/>
                <a:gd name="T30" fmla="*/ 259 w 378"/>
                <a:gd name="T31" fmla="*/ 148 h 375"/>
                <a:gd name="T32" fmla="*/ 88 w 378"/>
                <a:gd name="T33" fmla="*/ 152 h 375"/>
                <a:gd name="T34" fmla="*/ 248 w 378"/>
                <a:gd name="T35" fmla="*/ 79 h 375"/>
                <a:gd name="T36" fmla="*/ 351 w 378"/>
                <a:gd name="T37" fmla="*/ 167 h 375"/>
                <a:gd name="T38" fmla="*/ 361 w 378"/>
                <a:gd name="T39" fmla="*/ 142 h 375"/>
                <a:gd name="T40" fmla="*/ 365 w 378"/>
                <a:gd name="T41" fmla="*/ 123 h 375"/>
                <a:gd name="T42" fmla="*/ 365 w 378"/>
                <a:gd name="T43" fmla="*/ 100 h 375"/>
                <a:gd name="T44" fmla="*/ 361 w 378"/>
                <a:gd name="T45" fmla="*/ 79 h 375"/>
                <a:gd name="T46" fmla="*/ 351 w 378"/>
                <a:gd name="T47" fmla="*/ 58 h 375"/>
                <a:gd name="T48" fmla="*/ 340 w 378"/>
                <a:gd name="T49" fmla="*/ 41 h 375"/>
                <a:gd name="T50" fmla="*/ 324 w 378"/>
                <a:gd name="T51" fmla="*/ 25 h 375"/>
                <a:gd name="T52" fmla="*/ 305 w 378"/>
                <a:gd name="T53" fmla="*/ 14 h 375"/>
                <a:gd name="T54" fmla="*/ 284 w 378"/>
                <a:gd name="T55" fmla="*/ 6 h 375"/>
                <a:gd name="T56" fmla="*/ 261 w 378"/>
                <a:gd name="T57" fmla="*/ 2 h 375"/>
                <a:gd name="T58" fmla="*/ 27 w 378"/>
                <a:gd name="T59" fmla="*/ 0 h 375"/>
                <a:gd name="T60" fmla="*/ 15 w 378"/>
                <a:gd name="T61" fmla="*/ 4 h 375"/>
                <a:gd name="T62" fmla="*/ 8 w 378"/>
                <a:gd name="T63" fmla="*/ 10 h 375"/>
                <a:gd name="T64" fmla="*/ 2 w 378"/>
                <a:gd name="T65" fmla="*/ 18 h 375"/>
                <a:gd name="T66" fmla="*/ 0 w 378"/>
                <a:gd name="T67" fmla="*/ 29 h 375"/>
                <a:gd name="T68" fmla="*/ 0 w 378"/>
                <a:gd name="T69" fmla="*/ 352 h 375"/>
                <a:gd name="T70" fmla="*/ 4 w 378"/>
                <a:gd name="T71" fmla="*/ 361 h 375"/>
                <a:gd name="T72" fmla="*/ 11 w 378"/>
                <a:gd name="T73" fmla="*/ 369 h 375"/>
                <a:gd name="T74" fmla="*/ 21 w 378"/>
                <a:gd name="T75" fmla="*/ 373 h 375"/>
                <a:gd name="T76" fmla="*/ 263 w 378"/>
                <a:gd name="T77" fmla="*/ 375 h 375"/>
                <a:gd name="T78" fmla="*/ 288 w 378"/>
                <a:gd name="T79" fmla="*/ 371 h 375"/>
                <a:gd name="T80" fmla="*/ 311 w 378"/>
                <a:gd name="T81" fmla="*/ 365 h 375"/>
                <a:gd name="T82" fmla="*/ 330 w 378"/>
                <a:gd name="T83" fmla="*/ 356 h 375"/>
                <a:gd name="T84" fmla="*/ 347 w 378"/>
                <a:gd name="T85" fmla="*/ 340 h 375"/>
                <a:gd name="T86" fmla="*/ 361 w 378"/>
                <a:gd name="T87" fmla="*/ 323 h 375"/>
                <a:gd name="T88" fmla="*/ 370 w 378"/>
                <a:gd name="T89" fmla="*/ 304 h 375"/>
                <a:gd name="T90" fmla="*/ 376 w 378"/>
                <a:gd name="T91" fmla="*/ 283 h 375"/>
                <a:gd name="T92" fmla="*/ 378 w 378"/>
                <a:gd name="T93" fmla="*/ 258 h 375"/>
                <a:gd name="T94" fmla="*/ 376 w 378"/>
                <a:gd name="T95" fmla="*/ 235 h 375"/>
                <a:gd name="T96" fmla="*/ 368 w 378"/>
                <a:gd name="T97" fmla="*/ 213 h 375"/>
                <a:gd name="T98" fmla="*/ 355 w 378"/>
                <a:gd name="T99" fmla="*/ 196 h 375"/>
                <a:gd name="T100" fmla="*/ 340 w 378"/>
                <a:gd name="T101" fmla="*/ 18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78" h="375">
                  <a:moveTo>
                    <a:pt x="257" y="296"/>
                  </a:moveTo>
                  <a:lnTo>
                    <a:pt x="88" y="296"/>
                  </a:lnTo>
                  <a:lnTo>
                    <a:pt x="88" y="223"/>
                  </a:lnTo>
                  <a:lnTo>
                    <a:pt x="257" y="223"/>
                  </a:lnTo>
                  <a:lnTo>
                    <a:pt x="265" y="225"/>
                  </a:lnTo>
                  <a:lnTo>
                    <a:pt x="274" y="233"/>
                  </a:lnTo>
                  <a:lnTo>
                    <a:pt x="278" y="238"/>
                  </a:lnTo>
                  <a:lnTo>
                    <a:pt x="282" y="244"/>
                  </a:lnTo>
                  <a:lnTo>
                    <a:pt x="284" y="252"/>
                  </a:lnTo>
                  <a:lnTo>
                    <a:pt x="284" y="260"/>
                  </a:lnTo>
                  <a:lnTo>
                    <a:pt x="284" y="267"/>
                  </a:lnTo>
                  <a:lnTo>
                    <a:pt x="282" y="275"/>
                  </a:lnTo>
                  <a:lnTo>
                    <a:pt x="278" y="281"/>
                  </a:lnTo>
                  <a:lnTo>
                    <a:pt x="274" y="286"/>
                  </a:lnTo>
                  <a:lnTo>
                    <a:pt x="271" y="290"/>
                  </a:lnTo>
                  <a:lnTo>
                    <a:pt x="265" y="294"/>
                  </a:lnTo>
                  <a:lnTo>
                    <a:pt x="261" y="296"/>
                  </a:lnTo>
                  <a:lnTo>
                    <a:pt x="257" y="296"/>
                  </a:lnTo>
                  <a:close/>
                  <a:moveTo>
                    <a:pt x="248" y="79"/>
                  </a:moveTo>
                  <a:lnTo>
                    <a:pt x="253" y="79"/>
                  </a:lnTo>
                  <a:lnTo>
                    <a:pt x="259" y="81"/>
                  </a:lnTo>
                  <a:lnTo>
                    <a:pt x="263" y="85"/>
                  </a:lnTo>
                  <a:lnTo>
                    <a:pt x="267" y="89"/>
                  </a:lnTo>
                  <a:lnTo>
                    <a:pt x="271" y="93"/>
                  </a:lnTo>
                  <a:lnTo>
                    <a:pt x="274" y="100"/>
                  </a:lnTo>
                  <a:lnTo>
                    <a:pt x="276" y="106"/>
                  </a:lnTo>
                  <a:lnTo>
                    <a:pt x="278" y="116"/>
                  </a:lnTo>
                  <a:lnTo>
                    <a:pt x="276" y="123"/>
                  </a:lnTo>
                  <a:lnTo>
                    <a:pt x="274" y="131"/>
                  </a:lnTo>
                  <a:lnTo>
                    <a:pt x="271" y="137"/>
                  </a:lnTo>
                  <a:lnTo>
                    <a:pt x="267" y="142"/>
                  </a:lnTo>
                  <a:lnTo>
                    <a:pt x="259" y="148"/>
                  </a:lnTo>
                  <a:lnTo>
                    <a:pt x="248" y="152"/>
                  </a:lnTo>
                  <a:lnTo>
                    <a:pt x="88" y="152"/>
                  </a:lnTo>
                  <a:lnTo>
                    <a:pt x="88" y="79"/>
                  </a:lnTo>
                  <a:lnTo>
                    <a:pt x="248" y="79"/>
                  </a:lnTo>
                  <a:close/>
                  <a:moveTo>
                    <a:pt x="340" y="181"/>
                  </a:moveTo>
                  <a:lnTo>
                    <a:pt x="351" y="167"/>
                  </a:lnTo>
                  <a:lnTo>
                    <a:pt x="359" y="152"/>
                  </a:lnTo>
                  <a:lnTo>
                    <a:pt x="361" y="142"/>
                  </a:lnTo>
                  <a:lnTo>
                    <a:pt x="365" y="135"/>
                  </a:lnTo>
                  <a:lnTo>
                    <a:pt x="365" y="123"/>
                  </a:lnTo>
                  <a:lnTo>
                    <a:pt x="365" y="114"/>
                  </a:lnTo>
                  <a:lnTo>
                    <a:pt x="365" y="100"/>
                  </a:lnTo>
                  <a:lnTo>
                    <a:pt x="363" y="89"/>
                  </a:lnTo>
                  <a:lnTo>
                    <a:pt x="361" y="79"/>
                  </a:lnTo>
                  <a:lnTo>
                    <a:pt x="357" y="68"/>
                  </a:lnTo>
                  <a:lnTo>
                    <a:pt x="351" y="58"/>
                  </a:lnTo>
                  <a:lnTo>
                    <a:pt x="345" y="48"/>
                  </a:lnTo>
                  <a:lnTo>
                    <a:pt x="340" y="41"/>
                  </a:lnTo>
                  <a:lnTo>
                    <a:pt x="332" y="33"/>
                  </a:lnTo>
                  <a:lnTo>
                    <a:pt x="324" y="25"/>
                  </a:lnTo>
                  <a:lnTo>
                    <a:pt x="315" y="20"/>
                  </a:lnTo>
                  <a:lnTo>
                    <a:pt x="305" y="14"/>
                  </a:lnTo>
                  <a:lnTo>
                    <a:pt x="294" y="10"/>
                  </a:lnTo>
                  <a:lnTo>
                    <a:pt x="284" y="6"/>
                  </a:lnTo>
                  <a:lnTo>
                    <a:pt x="273" y="4"/>
                  </a:lnTo>
                  <a:lnTo>
                    <a:pt x="261" y="2"/>
                  </a:lnTo>
                  <a:lnTo>
                    <a:pt x="248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1" y="6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2" y="18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346"/>
                  </a:lnTo>
                  <a:lnTo>
                    <a:pt x="0" y="352"/>
                  </a:lnTo>
                  <a:lnTo>
                    <a:pt x="2" y="357"/>
                  </a:lnTo>
                  <a:lnTo>
                    <a:pt x="4" y="361"/>
                  </a:lnTo>
                  <a:lnTo>
                    <a:pt x="8" y="365"/>
                  </a:lnTo>
                  <a:lnTo>
                    <a:pt x="11" y="369"/>
                  </a:lnTo>
                  <a:lnTo>
                    <a:pt x="15" y="373"/>
                  </a:lnTo>
                  <a:lnTo>
                    <a:pt x="21" y="373"/>
                  </a:lnTo>
                  <a:lnTo>
                    <a:pt x="27" y="375"/>
                  </a:lnTo>
                  <a:lnTo>
                    <a:pt x="263" y="375"/>
                  </a:lnTo>
                  <a:lnTo>
                    <a:pt x="274" y="373"/>
                  </a:lnTo>
                  <a:lnTo>
                    <a:pt x="288" y="371"/>
                  </a:lnTo>
                  <a:lnTo>
                    <a:pt x="299" y="369"/>
                  </a:lnTo>
                  <a:lnTo>
                    <a:pt x="311" y="365"/>
                  </a:lnTo>
                  <a:lnTo>
                    <a:pt x="321" y="361"/>
                  </a:lnTo>
                  <a:lnTo>
                    <a:pt x="330" y="356"/>
                  </a:lnTo>
                  <a:lnTo>
                    <a:pt x="338" y="348"/>
                  </a:lnTo>
                  <a:lnTo>
                    <a:pt x="347" y="340"/>
                  </a:lnTo>
                  <a:lnTo>
                    <a:pt x="353" y="332"/>
                  </a:lnTo>
                  <a:lnTo>
                    <a:pt x="361" y="323"/>
                  </a:lnTo>
                  <a:lnTo>
                    <a:pt x="367" y="313"/>
                  </a:lnTo>
                  <a:lnTo>
                    <a:pt x="370" y="304"/>
                  </a:lnTo>
                  <a:lnTo>
                    <a:pt x="374" y="292"/>
                  </a:lnTo>
                  <a:lnTo>
                    <a:pt x="376" y="283"/>
                  </a:lnTo>
                  <a:lnTo>
                    <a:pt x="378" y="269"/>
                  </a:lnTo>
                  <a:lnTo>
                    <a:pt x="378" y="258"/>
                  </a:lnTo>
                  <a:lnTo>
                    <a:pt x="378" y="246"/>
                  </a:lnTo>
                  <a:lnTo>
                    <a:pt x="376" y="235"/>
                  </a:lnTo>
                  <a:lnTo>
                    <a:pt x="372" y="223"/>
                  </a:lnTo>
                  <a:lnTo>
                    <a:pt x="368" y="213"/>
                  </a:lnTo>
                  <a:lnTo>
                    <a:pt x="363" y="204"/>
                  </a:lnTo>
                  <a:lnTo>
                    <a:pt x="355" y="196"/>
                  </a:lnTo>
                  <a:lnTo>
                    <a:pt x="347" y="187"/>
                  </a:lnTo>
                  <a:lnTo>
                    <a:pt x="340" y="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6" name="Freeform 46"/>
            <p:cNvSpPr>
              <a:spLocks noEditPoints="1"/>
            </p:cNvSpPr>
            <p:nvPr/>
          </p:nvSpPr>
          <p:spPr bwMode="auto">
            <a:xfrm>
              <a:off x="3829050" y="1862138"/>
              <a:ext cx="327025" cy="309563"/>
            </a:xfrm>
            <a:custGeom>
              <a:avLst/>
              <a:gdLst>
                <a:gd name="T0" fmla="*/ 100 w 413"/>
                <a:gd name="T1" fmla="*/ 171 h 389"/>
                <a:gd name="T2" fmla="*/ 107 w 413"/>
                <a:gd name="T3" fmla="*/ 138 h 389"/>
                <a:gd name="T4" fmla="*/ 117 w 413"/>
                <a:gd name="T5" fmla="*/ 119 h 389"/>
                <a:gd name="T6" fmla="*/ 130 w 413"/>
                <a:gd name="T7" fmla="*/ 103 h 389"/>
                <a:gd name="T8" fmla="*/ 146 w 413"/>
                <a:gd name="T9" fmla="*/ 90 h 389"/>
                <a:gd name="T10" fmla="*/ 163 w 413"/>
                <a:gd name="T11" fmla="*/ 82 h 389"/>
                <a:gd name="T12" fmla="*/ 184 w 413"/>
                <a:gd name="T13" fmla="*/ 77 h 389"/>
                <a:gd name="T14" fmla="*/ 217 w 413"/>
                <a:gd name="T15" fmla="*/ 77 h 389"/>
                <a:gd name="T16" fmla="*/ 238 w 413"/>
                <a:gd name="T17" fmla="*/ 78 h 389"/>
                <a:gd name="T18" fmla="*/ 257 w 413"/>
                <a:gd name="T19" fmla="*/ 86 h 389"/>
                <a:gd name="T20" fmla="*/ 274 w 413"/>
                <a:gd name="T21" fmla="*/ 96 h 389"/>
                <a:gd name="T22" fmla="*/ 290 w 413"/>
                <a:gd name="T23" fmla="*/ 109 h 389"/>
                <a:gd name="T24" fmla="*/ 299 w 413"/>
                <a:gd name="T25" fmla="*/ 128 h 389"/>
                <a:gd name="T26" fmla="*/ 309 w 413"/>
                <a:gd name="T27" fmla="*/ 148 h 389"/>
                <a:gd name="T28" fmla="*/ 315 w 413"/>
                <a:gd name="T29" fmla="*/ 194 h 389"/>
                <a:gd name="T30" fmla="*/ 309 w 413"/>
                <a:gd name="T31" fmla="*/ 242 h 389"/>
                <a:gd name="T32" fmla="*/ 299 w 413"/>
                <a:gd name="T33" fmla="*/ 261 h 389"/>
                <a:gd name="T34" fmla="*/ 290 w 413"/>
                <a:gd name="T35" fmla="*/ 278 h 389"/>
                <a:gd name="T36" fmla="*/ 274 w 413"/>
                <a:gd name="T37" fmla="*/ 293 h 389"/>
                <a:gd name="T38" fmla="*/ 257 w 413"/>
                <a:gd name="T39" fmla="*/ 303 h 389"/>
                <a:gd name="T40" fmla="*/ 238 w 413"/>
                <a:gd name="T41" fmla="*/ 311 h 389"/>
                <a:gd name="T42" fmla="*/ 217 w 413"/>
                <a:gd name="T43" fmla="*/ 313 h 389"/>
                <a:gd name="T44" fmla="*/ 184 w 413"/>
                <a:gd name="T45" fmla="*/ 313 h 389"/>
                <a:gd name="T46" fmla="*/ 163 w 413"/>
                <a:gd name="T47" fmla="*/ 307 h 389"/>
                <a:gd name="T48" fmla="*/ 146 w 413"/>
                <a:gd name="T49" fmla="*/ 299 h 389"/>
                <a:gd name="T50" fmla="*/ 130 w 413"/>
                <a:gd name="T51" fmla="*/ 286 h 389"/>
                <a:gd name="T52" fmla="*/ 117 w 413"/>
                <a:gd name="T53" fmla="*/ 270 h 389"/>
                <a:gd name="T54" fmla="*/ 107 w 413"/>
                <a:gd name="T55" fmla="*/ 251 h 389"/>
                <a:gd name="T56" fmla="*/ 100 w 413"/>
                <a:gd name="T57" fmla="*/ 219 h 389"/>
                <a:gd name="T58" fmla="*/ 190 w 413"/>
                <a:gd name="T59" fmla="*/ 0 h 389"/>
                <a:gd name="T60" fmla="*/ 150 w 413"/>
                <a:gd name="T61" fmla="*/ 4 h 389"/>
                <a:gd name="T62" fmla="*/ 113 w 413"/>
                <a:gd name="T63" fmla="*/ 13 h 389"/>
                <a:gd name="T64" fmla="*/ 80 w 413"/>
                <a:gd name="T65" fmla="*/ 30 h 389"/>
                <a:gd name="T66" fmla="*/ 52 w 413"/>
                <a:gd name="T67" fmla="*/ 53 h 389"/>
                <a:gd name="T68" fmla="*/ 31 w 413"/>
                <a:gd name="T69" fmla="*/ 82 h 389"/>
                <a:gd name="T70" fmla="*/ 13 w 413"/>
                <a:gd name="T71" fmla="*/ 115 h 389"/>
                <a:gd name="T72" fmla="*/ 4 w 413"/>
                <a:gd name="T73" fmla="*/ 153 h 389"/>
                <a:gd name="T74" fmla="*/ 0 w 413"/>
                <a:gd name="T75" fmla="*/ 194 h 389"/>
                <a:gd name="T76" fmla="*/ 4 w 413"/>
                <a:gd name="T77" fmla="*/ 236 h 389"/>
                <a:gd name="T78" fmla="*/ 13 w 413"/>
                <a:gd name="T79" fmla="*/ 272 h 389"/>
                <a:gd name="T80" fmla="*/ 31 w 413"/>
                <a:gd name="T81" fmla="*/ 307 h 389"/>
                <a:gd name="T82" fmla="*/ 52 w 413"/>
                <a:gd name="T83" fmla="*/ 334 h 389"/>
                <a:gd name="T84" fmla="*/ 80 w 413"/>
                <a:gd name="T85" fmla="*/ 357 h 389"/>
                <a:gd name="T86" fmla="*/ 113 w 413"/>
                <a:gd name="T87" fmla="*/ 374 h 389"/>
                <a:gd name="T88" fmla="*/ 150 w 413"/>
                <a:gd name="T89" fmla="*/ 386 h 389"/>
                <a:gd name="T90" fmla="*/ 190 w 413"/>
                <a:gd name="T91" fmla="*/ 389 h 389"/>
                <a:gd name="T92" fmla="*/ 242 w 413"/>
                <a:gd name="T93" fmla="*/ 387 h 389"/>
                <a:gd name="T94" fmla="*/ 280 w 413"/>
                <a:gd name="T95" fmla="*/ 382 h 389"/>
                <a:gd name="T96" fmla="*/ 315 w 413"/>
                <a:gd name="T97" fmla="*/ 366 h 389"/>
                <a:gd name="T98" fmla="*/ 345 w 413"/>
                <a:gd name="T99" fmla="*/ 347 h 389"/>
                <a:gd name="T100" fmla="*/ 370 w 413"/>
                <a:gd name="T101" fmla="*/ 320 h 389"/>
                <a:gd name="T102" fmla="*/ 391 w 413"/>
                <a:gd name="T103" fmla="*/ 290 h 389"/>
                <a:gd name="T104" fmla="*/ 405 w 413"/>
                <a:gd name="T105" fmla="*/ 255 h 389"/>
                <a:gd name="T106" fmla="*/ 411 w 413"/>
                <a:gd name="T107" fmla="*/ 215 h 389"/>
                <a:gd name="T108" fmla="*/ 411 w 413"/>
                <a:gd name="T109" fmla="*/ 172 h 389"/>
                <a:gd name="T110" fmla="*/ 405 w 413"/>
                <a:gd name="T111" fmla="*/ 134 h 389"/>
                <a:gd name="T112" fmla="*/ 391 w 413"/>
                <a:gd name="T113" fmla="*/ 98 h 389"/>
                <a:gd name="T114" fmla="*/ 370 w 413"/>
                <a:gd name="T115" fmla="*/ 67 h 389"/>
                <a:gd name="T116" fmla="*/ 345 w 413"/>
                <a:gd name="T117" fmla="*/ 42 h 389"/>
                <a:gd name="T118" fmla="*/ 315 w 413"/>
                <a:gd name="T119" fmla="*/ 21 h 389"/>
                <a:gd name="T120" fmla="*/ 280 w 413"/>
                <a:gd name="T121" fmla="*/ 7 h 389"/>
                <a:gd name="T122" fmla="*/ 242 w 413"/>
                <a:gd name="T123" fmla="*/ 0 h 389"/>
                <a:gd name="T124" fmla="*/ 190 w 413"/>
                <a:gd name="T125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3" h="389">
                  <a:moveTo>
                    <a:pt x="98" y="194"/>
                  </a:moveTo>
                  <a:lnTo>
                    <a:pt x="100" y="171"/>
                  </a:lnTo>
                  <a:lnTo>
                    <a:pt x="104" y="148"/>
                  </a:lnTo>
                  <a:lnTo>
                    <a:pt x="107" y="138"/>
                  </a:lnTo>
                  <a:lnTo>
                    <a:pt x="113" y="128"/>
                  </a:lnTo>
                  <a:lnTo>
                    <a:pt x="117" y="119"/>
                  </a:lnTo>
                  <a:lnTo>
                    <a:pt x="123" y="109"/>
                  </a:lnTo>
                  <a:lnTo>
                    <a:pt x="130" y="103"/>
                  </a:lnTo>
                  <a:lnTo>
                    <a:pt x="138" y="96"/>
                  </a:lnTo>
                  <a:lnTo>
                    <a:pt x="146" y="90"/>
                  </a:lnTo>
                  <a:lnTo>
                    <a:pt x="153" y="86"/>
                  </a:lnTo>
                  <a:lnTo>
                    <a:pt x="163" y="82"/>
                  </a:lnTo>
                  <a:lnTo>
                    <a:pt x="175" y="78"/>
                  </a:lnTo>
                  <a:lnTo>
                    <a:pt x="184" y="77"/>
                  </a:lnTo>
                  <a:lnTo>
                    <a:pt x="196" y="77"/>
                  </a:lnTo>
                  <a:lnTo>
                    <a:pt x="217" y="77"/>
                  </a:lnTo>
                  <a:lnTo>
                    <a:pt x="228" y="77"/>
                  </a:lnTo>
                  <a:lnTo>
                    <a:pt x="238" y="78"/>
                  </a:lnTo>
                  <a:lnTo>
                    <a:pt x="247" y="82"/>
                  </a:lnTo>
                  <a:lnTo>
                    <a:pt x="257" y="86"/>
                  </a:lnTo>
                  <a:lnTo>
                    <a:pt x="267" y="90"/>
                  </a:lnTo>
                  <a:lnTo>
                    <a:pt x="274" y="96"/>
                  </a:lnTo>
                  <a:lnTo>
                    <a:pt x="282" y="103"/>
                  </a:lnTo>
                  <a:lnTo>
                    <a:pt x="290" y="109"/>
                  </a:lnTo>
                  <a:lnTo>
                    <a:pt x="295" y="119"/>
                  </a:lnTo>
                  <a:lnTo>
                    <a:pt x="299" y="128"/>
                  </a:lnTo>
                  <a:lnTo>
                    <a:pt x="305" y="138"/>
                  </a:lnTo>
                  <a:lnTo>
                    <a:pt x="309" y="148"/>
                  </a:lnTo>
                  <a:lnTo>
                    <a:pt x="313" y="171"/>
                  </a:lnTo>
                  <a:lnTo>
                    <a:pt x="315" y="194"/>
                  </a:lnTo>
                  <a:lnTo>
                    <a:pt x="313" y="219"/>
                  </a:lnTo>
                  <a:lnTo>
                    <a:pt x="309" y="242"/>
                  </a:lnTo>
                  <a:lnTo>
                    <a:pt x="305" y="251"/>
                  </a:lnTo>
                  <a:lnTo>
                    <a:pt x="299" y="261"/>
                  </a:lnTo>
                  <a:lnTo>
                    <a:pt x="295" y="270"/>
                  </a:lnTo>
                  <a:lnTo>
                    <a:pt x="290" y="278"/>
                  </a:lnTo>
                  <a:lnTo>
                    <a:pt x="282" y="286"/>
                  </a:lnTo>
                  <a:lnTo>
                    <a:pt x="274" y="293"/>
                  </a:lnTo>
                  <a:lnTo>
                    <a:pt x="267" y="299"/>
                  </a:lnTo>
                  <a:lnTo>
                    <a:pt x="257" y="303"/>
                  </a:lnTo>
                  <a:lnTo>
                    <a:pt x="247" y="307"/>
                  </a:lnTo>
                  <a:lnTo>
                    <a:pt x="238" y="311"/>
                  </a:lnTo>
                  <a:lnTo>
                    <a:pt x="228" y="313"/>
                  </a:lnTo>
                  <a:lnTo>
                    <a:pt x="217" y="313"/>
                  </a:lnTo>
                  <a:lnTo>
                    <a:pt x="196" y="313"/>
                  </a:lnTo>
                  <a:lnTo>
                    <a:pt x="184" y="313"/>
                  </a:lnTo>
                  <a:lnTo>
                    <a:pt x="175" y="311"/>
                  </a:lnTo>
                  <a:lnTo>
                    <a:pt x="163" y="307"/>
                  </a:lnTo>
                  <a:lnTo>
                    <a:pt x="153" y="303"/>
                  </a:lnTo>
                  <a:lnTo>
                    <a:pt x="146" y="299"/>
                  </a:lnTo>
                  <a:lnTo>
                    <a:pt x="138" y="293"/>
                  </a:lnTo>
                  <a:lnTo>
                    <a:pt x="130" y="286"/>
                  </a:lnTo>
                  <a:lnTo>
                    <a:pt x="123" y="278"/>
                  </a:lnTo>
                  <a:lnTo>
                    <a:pt x="117" y="270"/>
                  </a:lnTo>
                  <a:lnTo>
                    <a:pt x="113" y="261"/>
                  </a:lnTo>
                  <a:lnTo>
                    <a:pt x="107" y="251"/>
                  </a:lnTo>
                  <a:lnTo>
                    <a:pt x="104" y="242"/>
                  </a:lnTo>
                  <a:lnTo>
                    <a:pt x="100" y="219"/>
                  </a:lnTo>
                  <a:lnTo>
                    <a:pt x="98" y="194"/>
                  </a:lnTo>
                  <a:close/>
                  <a:moveTo>
                    <a:pt x="190" y="0"/>
                  </a:moveTo>
                  <a:lnTo>
                    <a:pt x="169" y="0"/>
                  </a:lnTo>
                  <a:lnTo>
                    <a:pt x="150" y="4"/>
                  </a:lnTo>
                  <a:lnTo>
                    <a:pt x="130" y="7"/>
                  </a:lnTo>
                  <a:lnTo>
                    <a:pt x="113" y="13"/>
                  </a:lnTo>
                  <a:lnTo>
                    <a:pt x="96" y="21"/>
                  </a:lnTo>
                  <a:lnTo>
                    <a:pt x="80" y="30"/>
                  </a:lnTo>
                  <a:lnTo>
                    <a:pt x="65" y="42"/>
                  </a:lnTo>
                  <a:lnTo>
                    <a:pt x="52" y="53"/>
                  </a:lnTo>
                  <a:lnTo>
                    <a:pt x="40" y="67"/>
                  </a:lnTo>
                  <a:lnTo>
                    <a:pt x="31" y="82"/>
                  </a:lnTo>
                  <a:lnTo>
                    <a:pt x="21" y="98"/>
                  </a:lnTo>
                  <a:lnTo>
                    <a:pt x="13" y="115"/>
                  </a:lnTo>
                  <a:lnTo>
                    <a:pt x="8" y="134"/>
                  </a:lnTo>
                  <a:lnTo>
                    <a:pt x="4" y="153"/>
                  </a:lnTo>
                  <a:lnTo>
                    <a:pt x="0" y="172"/>
                  </a:lnTo>
                  <a:lnTo>
                    <a:pt x="0" y="194"/>
                  </a:lnTo>
                  <a:lnTo>
                    <a:pt x="0" y="215"/>
                  </a:lnTo>
                  <a:lnTo>
                    <a:pt x="4" y="236"/>
                  </a:lnTo>
                  <a:lnTo>
                    <a:pt x="8" y="255"/>
                  </a:lnTo>
                  <a:lnTo>
                    <a:pt x="13" y="272"/>
                  </a:lnTo>
                  <a:lnTo>
                    <a:pt x="21" y="290"/>
                  </a:lnTo>
                  <a:lnTo>
                    <a:pt x="31" y="307"/>
                  </a:lnTo>
                  <a:lnTo>
                    <a:pt x="40" y="320"/>
                  </a:lnTo>
                  <a:lnTo>
                    <a:pt x="52" y="334"/>
                  </a:lnTo>
                  <a:lnTo>
                    <a:pt x="65" y="347"/>
                  </a:lnTo>
                  <a:lnTo>
                    <a:pt x="80" y="357"/>
                  </a:lnTo>
                  <a:lnTo>
                    <a:pt x="96" y="366"/>
                  </a:lnTo>
                  <a:lnTo>
                    <a:pt x="113" y="374"/>
                  </a:lnTo>
                  <a:lnTo>
                    <a:pt x="130" y="382"/>
                  </a:lnTo>
                  <a:lnTo>
                    <a:pt x="150" y="386"/>
                  </a:lnTo>
                  <a:lnTo>
                    <a:pt x="169" y="387"/>
                  </a:lnTo>
                  <a:lnTo>
                    <a:pt x="190" y="389"/>
                  </a:lnTo>
                  <a:lnTo>
                    <a:pt x="221" y="389"/>
                  </a:lnTo>
                  <a:lnTo>
                    <a:pt x="242" y="387"/>
                  </a:lnTo>
                  <a:lnTo>
                    <a:pt x="261" y="386"/>
                  </a:lnTo>
                  <a:lnTo>
                    <a:pt x="280" y="382"/>
                  </a:lnTo>
                  <a:lnTo>
                    <a:pt x="299" y="374"/>
                  </a:lnTo>
                  <a:lnTo>
                    <a:pt x="315" y="366"/>
                  </a:lnTo>
                  <a:lnTo>
                    <a:pt x="332" y="357"/>
                  </a:lnTo>
                  <a:lnTo>
                    <a:pt x="345" y="347"/>
                  </a:lnTo>
                  <a:lnTo>
                    <a:pt x="359" y="334"/>
                  </a:lnTo>
                  <a:lnTo>
                    <a:pt x="370" y="320"/>
                  </a:lnTo>
                  <a:lnTo>
                    <a:pt x="382" y="307"/>
                  </a:lnTo>
                  <a:lnTo>
                    <a:pt x="391" y="290"/>
                  </a:lnTo>
                  <a:lnTo>
                    <a:pt x="399" y="272"/>
                  </a:lnTo>
                  <a:lnTo>
                    <a:pt x="405" y="255"/>
                  </a:lnTo>
                  <a:lnTo>
                    <a:pt x="409" y="236"/>
                  </a:lnTo>
                  <a:lnTo>
                    <a:pt x="411" y="215"/>
                  </a:lnTo>
                  <a:lnTo>
                    <a:pt x="413" y="194"/>
                  </a:lnTo>
                  <a:lnTo>
                    <a:pt x="411" y="172"/>
                  </a:lnTo>
                  <a:lnTo>
                    <a:pt x="409" y="153"/>
                  </a:lnTo>
                  <a:lnTo>
                    <a:pt x="405" y="134"/>
                  </a:lnTo>
                  <a:lnTo>
                    <a:pt x="399" y="115"/>
                  </a:lnTo>
                  <a:lnTo>
                    <a:pt x="391" y="98"/>
                  </a:lnTo>
                  <a:lnTo>
                    <a:pt x="382" y="82"/>
                  </a:lnTo>
                  <a:lnTo>
                    <a:pt x="370" y="67"/>
                  </a:lnTo>
                  <a:lnTo>
                    <a:pt x="359" y="53"/>
                  </a:lnTo>
                  <a:lnTo>
                    <a:pt x="345" y="42"/>
                  </a:lnTo>
                  <a:lnTo>
                    <a:pt x="332" y="30"/>
                  </a:lnTo>
                  <a:lnTo>
                    <a:pt x="315" y="21"/>
                  </a:lnTo>
                  <a:lnTo>
                    <a:pt x="299" y="13"/>
                  </a:lnTo>
                  <a:lnTo>
                    <a:pt x="280" y="7"/>
                  </a:lnTo>
                  <a:lnTo>
                    <a:pt x="261" y="4"/>
                  </a:lnTo>
                  <a:lnTo>
                    <a:pt x="242" y="0"/>
                  </a:lnTo>
                  <a:lnTo>
                    <a:pt x="221" y="0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>
              <a:off x="2633663" y="1868488"/>
              <a:ext cx="276225" cy="296863"/>
            </a:xfrm>
            <a:custGeom>
              <a:avLst/>
              <a:gdLst>
                <a:gd name="T0" fmla="*/ 0 w 347"/>
                <a:gd name="T1" fmla="*/ 0 h 375"/>
                <a:gd name="T2" fmla="*/ 11 w 347"/>
                <a:gd name="T3" fmla="*/ 58 h 375"/>
                <a:gd name="T4" fmla="*/ 17 w 347"/>
                <a:gd name="T5" fmla="*/ 68 h 375"/>
                <a:gd name="T6" fmla="*/ 25 w 347"/>
                <a:gd name="T7" fmla="*/ 77 h 375"/>
                <a:gd name="T8" fmla="*/ 29 w 347"/>
                <a:gd name="T9" fmla="*/ 81 h 375"/>
                <a:gd name="T10" fmla="*/ 35 w 347"/>
                <a:gd name="T11" fmla="*/ 83 h 375"/>
                <a:gd name="T12" fmla="*/ 40 w 347"/>
                <a:gd name="T13" fmla="*/ 85 h 375"/>
                <a:gd name="T14" fmla="*/ 46 w 347"/>
                <a:gd name="T15" fmla="*/ 85 h 375"/>
                <a:gd name="T16" fmla="*/ 131 w 347"/>
                <a:gd name="T17" fmla="*/ 85 h 375"/>
                <a:gd name="T18" fmla="*/ 131 w 347"/>
                <a:gd name="T19" fmla="*/ 375 h 375"/>
                <a:gd name="T20" fmla="*/ 221 w 347"/>
                <a:gd name="T21" fmla="*/ 375 h 375"/>
                <a:gd name="T22" fmla="*/ 221 w 347"/>
                <a:gd name="T23" fmla="*/ 85 h 375"/>
                <a:gd name="T24" fmla="*/ 303 w 347"/>
                <a:gd name="T25" fmla="*/ 85 h 375"/>
                <a:gd name="T26" fmla="*/ 307 w 347"/>
                <a:gd name="T27" fmla="*/ 85 h 375"/>
                <a:gd name="T28" fmla="*/ 313 w 347"/>
                <a:gd name="T29" fmla="*/ 83 h 375"/>
                <a:gd name="T30" fmla="*/ 319 w 347"/>
                <a:gd name="T31" fmla="*/ 81 h 375"/>
                <a:gd name="T32" fmla="*/ 324 w 347"/>
                <a:gd name="T33" fmla="*/ 77 h 375"/>
                <a:gd name="T34" fmla="*/ 332 w 347"/>
                <a:gd name="T35" fmla="*/ 68 h 375"/>
                <a:gd name="T36" fmla="*/ 336 w 347"/>
                <a:gd name="T37" fmla="*/ 58 h 375"/>
                <a:gd name="T38" fmla="*/ 347 w 347"/>
                <a:gd name="T39" fmla="*/ 0 h 375"/>
                <a:gd name="T40" fmla="*/ 0 w 347"/>
                <a:gd name="T41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7" h="375">
                  <a:moveTo>
                    <a:pt x="0" y="0"/>
                  </a:moveTo>
                  <a:lnTo>
                    <a:pt x="11" y="58"/>
                  </a:lnTo>
                  <a:lnTo>
                    <a:pt x="17" y="68"/>
                  </a:lnTo>
                  <a:lnTo>
                    <a:pt x="25" y="77"/>
                  </a:lnTo>
                  <a:lnTo>
                    <a:pt x="29" y="81"/>
                  </a:lnTo>
                  <a:lnTo>
                    <a:pt x="35" y="83"/>
                  </a:lnTo>
                  <a:lnTo>
                    <a:pt x="40" y="85"/>
                  </a:lnTo>
                  <a:lnTo>
                    <a:pt x="46" y="85"/>
                  </a:lnTo>
                  <a:lnTo>
                    <a:pt x="131" y="85"/>
                  </a:lnTo>
                  <a:lnTo>
                    <a:pt x="131" y="375"/>
                  </a:lnTo>
                  <a:lnTo>
                    <a:pt x="221" y="375"/>
                  </a:lnTo>
                  <a:lnTo>
                    <a:pt x="221" y="85"/>
                  </a:lnTo>
                  <a:lnTo>
                    <a:pt x="303" y="85"/>
                  </a:lnTo>
                  <a:lnTo>
                    <a:pt x="307" y="85"/>
                  </a:lnTo>
                  <a:lnTo>
                    <a:pt x="313" y="83"/>
                  </a:lnTo>
                  <a:lnTo>
                    <a:pt x="319" y="81"/>
                  </a:lnTo>
                  <a:lnTo>
                    <a:pt x="324" y="77"/>
                  </a:lnTo>
                  <a:lnTo>
                    <a:pt x="332" y="68"/>
                  </a:lnTo>
                  <a:lnTo>
                    <a:pt x="336" y="58"/>
                  </a:lnTo>
                  <a:lnTo>
                    <a:pt x="3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>
              <a:off x="4851400" y="1868488"/>
              <a:ext cx="284163" cy="296863"/>
            </a:xfrm>
            <a:custGeom>
              <a:avLst/>
              <a:gdLst>
                <a:gd name="T0" fmla="*/ 267 w 359"/>
                <a:gd name="T1" fmla="*/ 0 h 375"/>
                <a:gd name="T2" fmla="*/ 267 w 359"/>
                <a:gd name="T3" fmla="*/ 150 h 375"/>
                <a:gd name="T4" fmla="*/ 90 w 359"/>
                <a:gd name="T5" fmla="*/ 150 h 375"/>
                <a:gd name="T6" fmla="*/ 90 w 359"/>
                <a:gd name="T7" fmla="*/ 0 h 375"/>
                <a:gd name="T8" fmla="*/ 0 w 359"/>
                <a:gd name="T9" fmla="*/ 0 h 375"/>
                <a:gd name="T10" fmla="*/ 0 w 359"/>
                <a:gd name="T11" fmla="*/ 375 h 375"/>
                <a:gd name="T12" fmla="*/ 90 w 359"/>
                <a:gd name="T13" fmla="*/ 375 h 375"/>
                <a:gd name="T14" fmla="*/ 90 w 359"/>
                <a:gd name="T15" fmla="*/ 229 h 375"/>
                <a:gd name="T16" fmla="*/ 267 w 359"/>
                <a:gd name="T17" fmla="*/ 229 h 375"/>
                <a:gd name="T18" fmla="*/ 267 w 359"/>
                <a:gd name="T19" fmla="*/ 375 h 375"/>
                <a:gd name="T20" fmla="*/ 359 w 359"/>
                <a:gd name="T21" fmla="*/ 375 h 375"/>
                <a:gd name="T22" fmla="*/ 359 w 359"/>
                <a:gd name="T23" fmla="*/ 0 h 375"/>
                <a:gd name="T24" fmla="*/ 267 w 359"/>
                <a:gd name="T2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9" h="375">
                  <a:moveTo>
                    <a:pt x="267" y="0"/>
                  </a:moveTo>
                  <a:lnTo>
                    <a:pt x="267" y="150"/>
                  </a:lnTo>
                  <a:lnTo>
                    <a:pt x="90" y="150"/>
                  </a:lnTo>
                  <a:lnTo>
                    <a:pt x="90" y="0"/>
                  </a:lnTo>
                  <a:lnTo>
                    <a:pt x="0" y="0"/>
                  </a:lnTo>
                  <a:lnTo>
                    <a:pt x="0" y="375"/>
                  </a:lnTo>
                  <a:lnTo>
                    <a:pt x="90" y="375"/>
                  </a:lnTo>
                  <a:lnTo>
                    <a:pt x="90" y="229"/>
                  </a:lnTo>
                  <a:lnTo>
                    <a:pt x="267" y="229"/>
                  </a:lnTo>
                  <a:lnTo>
                    <a:pt x="267" y="375"/>
                  </a:lnTo>
                  <a:lnTo>
                    <a:pt x="359" y="375"/>
                  </a:lnTo>
                  <a:lnTo>
                    <a:pt x="359" y="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9" name="Freeform 49"/>
            <p:cNvSpPr>
              <a:spLocks noEditPoints="1"/>
            </p:cNvSpPr>
            <p:nvPr/>
          </p:nvSpPr>
          <p:spPr bwMode="auto">
            <a:xfrm>
              <a:off x="3206750" y="1862138"/>
              <a:ext cx="315913" cy="303213"/>
            </a:xfrm>
            <a:custGeom>
              <a:avLst/>
              <a:gdLst>
                <a:gd name="T0" fmla="*/ 149 w 397"/>
                <a:gd name="T1" fmla="*/ 121 h 382"/>
                <a:gd name="T2" fmla="*/ 163 w 397"/>
                <a:gd name="T3" fmla="*/ 96 h 382"/>
                <a:gd name="T4" fmla="*/ 178 w 397"/>
                <a:gd name="T5" fmla="*/ 84 h 382"/>
                <a:gd name="T6" fmla="*/ 199 w 397"/>
                <a:gd name="T7" fmla="*/ 80 h 382"/>
                <a:gd name="T8" fmla="*/ 219 w 397"/>
                <a:gd name="T9" fmla="*/ 84 h 382"/>
                <a:gd name="T10" fmla="*/ 234 w 397"/>
                <a:gd name="T11" fmla="*/ 96 h 382"/>
                <a:gd name="T12" fmla="*/ 247 w 397"/>
                <a:gd name="T13" fmla="*/ 121 h 382"/>
                <a:gd name="T14" fmla="*/ 128 w 397"/>
                <a:gd name="T15" fmla="*/ 220 h 382"/>
                <a:gd name="T16" fmla="*/ 328 w 397"/>
                <a:gd name="T17" fmla="*/ 82 h 382"/>
                <a:gd name="T18" fmla="*/ 315 w 397"/>
                <a:gd name="T19" fmla="*/ 52 h 382"/>
                <a:gd name="T20" fmla="*/ 301 w 397"/>
                <a:gd name="T21" fmla="*/ 36 h 382"/>
                <a:gd name="T22" fmla="*/ 286 w 397"/>
                <a:gd name="T23" fmla="*/ 23 h 382"/>
                <a:gd name="T24" fmla="*/ 265 w 397"/>
                <a:gd name="T25" fmla="*/ 11 h 382"/>
                <a:gd name="T26" fmla="*/ 242 w 397"/>
                <a:gd name="T27" fmla="*/ 4 h 382"/>
                <a:gd name="T28" fmla="*/ 215 w 397"/>
                <a:gd name="T29" fmla="*/ 0 h 382"/>
                <a:gd name="T30" fmla="*/ 184 w 397"/>
                <a:gd name="T31" fmla="*/ 0 h 382"/>
                <a:gd name="T32" fmla="*/ 157 w 397"/>
                <a:gd name="T33" fmla="*/ 4 h 382"/>
                <a:gd name="T34" fmla="*/ 134 w 397"/>
                <a:gd name="T35" fmla="*/ 11 h 382"/>
                <a:gd name="T36" fmla="*/ 115 w 397"/>
                <a:gd name="T37" fmla="*/ 23 h 382"/>
                <a:gd name="T38" fmla="*/ 98 w 397"/>
                <a:gd name="T39" fmla="*/ 36 h 382"/>
                <a:gd name="T40" fmla="*/ 82 w 397"/>
                <a:gd name="T41" fmla="*/ 52 h 382"/>
                <a:gd name="T42" fmla="*/ 69 w 397"/>
                <a:gd name="T43" fmla="*/ 82 h 382"/>
                <a:gd name="T44" fmla="*/ 0 w 397"/>
                <a:gd name="T45" fmla="*/ 382 h 382"/>
                <a:gd name="T46" fmla="*/ 71 w 397"/>
                <a:gd name="T47" fmla="*/ 380 h 382"/>
                <a:gd name="T48" fmla="*/ 82 w 397"/>
                <a:gd name="T49" fmla="*/ 376 h 382"/>
                <a:gd name="T50" fmla="*/ 94 w 397"/>
                <a:gd name="T51" fmla="*/ 364 h 382"/>
                <a:gd name="T52" fmla="*/ 111 w 397"/>
                <a:gd name="T53" fmla="*/ 297 h 382"/>
                <a:gd name="T54" fmla="*/ 297 w 397"/>
                <a:gd name="T55" fmla="*/ 353 h 382"/>
                <a:gd name="T56" fmla="*/ 311 w 397"/>
                <a:gd name="T57" fmla="*/ 372 h 382"/>
                <a:gd name="T58" fmla="*/ 320 w 397"/>
                <a:gd name="T59" fmla="*/ 380 h 382"/>
                <a:gd name="T60" fmla="*/ 332 w 397"/>
                <a:gd name="T61" fmla="*/ 382 h 382"/>
                <a:gd name="T62" fmla="*/ 336 w 397"/>
                <a:gd name="T63" fmla="*/ 10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7" h="382">
                  <a:moveTo>
                    <a:pt x="128" y="220"/>
                  </a:moveTo>
                  <a:lnTo>
                    <a:pt x="149" y="121"/>
                  </a:lnTo>
                  <a:lnTo>
                    <a:pt x="155" y="107"/>
                  </a:lnTo>
                  <a:lnTo>
                    <a:pt x="163" y="96"/>
                  </a:lnTo>
                  <a:lnTo>
                    <a:pt x="171" y="90"/>
                  </a:lnTo>
                  <a:lnTo>
                    <a:pt x="178" y="84"/>
                  </a:lnTo>
                  <a:lnTo>
                    <a:pt x="188" y="82"/>
                  </a:lnTo>
                  <a:lnTo>
                    <a:pt x="199" y="80"/>
                  </a:lnTo>
                  <a:lnTo>
                    <a:pt x="209" y="82"/>
                  </a:lnTo>
                  <a:lnTo>
                    <a:pt x="219" y="84"/>
                  </a:lnTo>
                  <a:lnTo>
                    <a:pt x="228" y="90"/>
                  </a:lnTo>
                  <a:lnTo>
                    <a:pt x="234" y="96"/>
                  </a:lnTo>
                  <a:lnTo>
                    <a:pt x="242" y="107"/>
                  </a:lnTo>
                  <a:lnTo>
                    <a:pt x="247" y="121"/>
                  </a:lnTo>
                  <a:lnTo>
                    <a:pt x="268" y="220"/>
                  </a:lnTo>
                  <a:lnTo>
                    <a:pt x="128" y="220"/>
                  </a:lnTo>
                  <a:close/>
                  <a:moveTo>
                    <a:pt x="336" y="103"/>
                  </a:moveTo>
                  <a:lnTo>
                    <a:pt x="328" y="82"/>
                  </a:lnTo>
                  <a:lnTo>
                    <a:pt x="320" y="61"/>
                  </a:lnTo>
                  <a:lnTo>
                    <a:pt x="315" y="52"/>
                  </a:lnTo>
                  <a:lnTo>
                    <a:pt x="309" y="44"/>
                  </a:lnTo>
                  <a:lnTo>
                    <a:pt x="301" y="36"/>
                  </a:lnTo>
                  <a:lnTo>
                    <a:pt x="293" y="29"/>
                  </a:lnTo>
                  <a:lnTo>
                    <a:pt x="286" y="23"/>
                  </a:lnTo>
                  <a:lnTo>
                    <a:pt x="276" y="17"/>
                  </a:lnTo>
                  <a:lnTo>
                    <a:pt x="265" y="11"/>
                  </a:lnTo>
                  <a:lnTo>
                    <a:pt x="253" y="7"/>
                  </a:lnTo>
                  <a:lnTo>
                    <a:pt x="242" y="4"/>
                  </a:lnTo>
                  <a:lnTo>
                    <a:pt x="228" y="2"/>
                  </a:lnTo>
                  <a:lnTo>
                    <a:pt x="215" y="0"/>
                  </a:lnTo>
                  <a:lnTo>
                    <a:pt x="199" y="0"/>
                  </a:lnTo>
                  <a:lnTo>
                    <a:pt x="184" y="0"/>
                  </a:lnTo>
                  <a:lnTo>
                    <a:pt x="171" y="2"/>
                  </a:lnTo>
                  <a:lnTo>
                    <a:pt x="157" y="4"/>
                  </a:lnTo>
                  <a:lnTo>
                    <a:pt x="146" y="7"/>
                  </a:lnTo>
                  <a:lnTo>
                    <a:pt x="134" y="11"/>
                  </a:lnTo>
                  <a:lnTo>
                    <a:pt x="124" y="17"/>
                  </a:lnTo>
                  <a:lnTo>
                    <a:pt x="115" y="23"/>
                  </a:lnTo>
                  <a:lnTo>
                    <a:pt x="105" y="29"/>
                  </a:lnTo>
                  <a:lnTo>
                    <a:pt x="98" y="36"/>
                  </a:lnTo>
                  <a:lnTo>
                    <a:pt x="90" y="44"/>
                  </a:lnTo>
                  <a:lnTo>
                    <a:pt x="82" y="52"/>
                  </a:lnTo>
                  <a:lnTo>
                    <a:pt x="76" y="61"/>
                  </a:lnTo>
                  <a:lnTo>
                    <a:pt x="69" y="82"/>
                  </a:lnTo>
                  <a:lnTo>
                    <a:pt x="61" y="103"/>
                  </a:lnTo>
                  <a:lnTo>
                    <a:pt x="0" y="382"/>
                  </a:lnTo>
                  <a:lnTo>
                    <a:pt x="65" y="382"/>
                  </a:lnTo>
                  <a:lnTo>
                    <a:pt x="71" y="380"/>
                  </a:lnTo>
                  <a:lnTo>
                    <a:pt x="76" y="380"/>
                  </a:lnTo>
                  <a:lnTo>
                    <a:pt x="82" y="376"/>
                  </a:lnTo>
                  <a:lnTo>
                    <a:pt x="86" y="372"/>
                  </a:lnTo>
                  <a:lnTo>
                    <a:pt x="94" y="364"/>
                  </a:lnTo>
                  <a:lnTo>
                    <a:pt x="100" y="353"/>
                  </a:lnTo>
                  <a:lnTo>
                    <a:pt x="111" y="297"/>
                  </a:lnTo>
                  <a:lnTo>
                    <a:pt x="286" y="297"/>
                  </a:lnTo>
                  <a:lnTo>
                    <a:pt x="297" y="353"/>
                  </a:lnTo>
                  <a:lnTo>
                    <a:pt x="303" y="364"/>
                  </a:lnTo>
                  <a:lnTo>
                    <a:pt x="311" y="372"/>
                  </a:lnTo>
                  <a:lnTo>
                    <a:pt x="315" y="376"/>
                  </a:lnTo>
                  <a:lnTo>
                    <a:pt x="320" y="380"/>
                  </a:lnTo>
                  <a:lnTo>
                    <a:pt x="326" y="380"/>
                  </a:lnTo>
                  <a:lnTo>
                    <a:pt x="332" y="382"/>
                  </a:lnTo>
                  <a:lnTo>
                    <a:pt x="397" y="382"/>
                  </a:lnTo>
                  <a:lnTo>
                    <a:pt x="336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0" name="Freeform 50"/>
            <p:cNvSpPr>
              <a:spLocks noEditPoints="1"/>
            </p:cNvSpPr>
            <p:nvPr/>
          </p:nvSpPr>
          <p:spPr bwMode="auto">
            <a:xfrm>
              <a:off x="4503738" y="1862138"/>
              <a:ext cx="315913" cy="303213"/>
            </a:xfrm>
            <a:custGeom>
              <a:avLst/>
              <a:gdLst>
                <a:gd name="T0" fmla="*/ 150 w 398"/>
                <a:gd name="T1" fmla="*/ 121 h 382"/>
                <a:gd name="T2" fmla="*/ 163 w 398"/>
                <a:gd name="T3" fmla="*/ 96 h 382"/>
                <a:gd name="T4" fmla="*/ 179 w 398"/>
                <a:gd name="T5" fmla="*/ 84 h 382"/>
                <a:gd name="T6" fmla="*/ 200 w 398"/>
                <a:gd name="T7" fmla="*/ 80 h 382"/>
                <a:gd name="T8" fmla="*/ 219 w 398"/>
                <a:gd name="T9" fmla="*/ 84 h 382"/>
                <a:gd name="T10" fmla="*/ 234 w 398"/>
                <a:gd name="T11" fmla="*/ 96 h 382"/>
                <a:gd name="T12" fmla="*/ 248 w 398"/>
                <a:gd name="T13" fmla="*/ 121 h 382"/>
                <a:gd name="T14" fmla="*/ 129 w 398"/>
                <a:gd name="T15" fmla="*/ 220 h 382"/>
                <a:gd name="T16" fmla="*/ 330 w 398"/>
                <a:gd name="T17" fmla="*/ 82 h 382"/>
                <a:gd name="T18" fmla="*/ 315 w 398"/>
                <a:gd name="T19" fmla="*/ 52 h 382"/>
                <a:gd name="T20" fmla="*/ 302 w 398"/>
                <a:gd name="T21" fmla="*/ 36 h 382"/>
                <a:gd name="T22" fmla="*/ 286 w 398"/>
                <a:gd name="T23" fmla="*/ 23 h 382"/>
                <a:gd name="T24" fmla="*/ 265 w 398"/>
                <a:gd name="T25" fmla="*/ 11 h 382"/>
                <a:gd name="T26" fmla="*/ 242 w 398"/>
                <a:gd name="T27" fmla="*/ 4 h 382"/>
                <a:gd name="T28" fmla="*/ 215 w 398"/>
                <a:gd name="T29" fmla="*/ 0 h 382"/>
                <a:gd name="T30" fmla="*/ 184 w 398"/>
                <a:gd name="T31" fmla="*/ 0 h 382"/>
                <a:gd name="T32" fmla="*/ 158 w 398"/>
                <a:gd name="T33" fmla="*/ 4 h 382"/>
                <a:gd name="T34" fmla="*/ 135 w 398"/>
                <a:gd name="T35" fmla="*/ 11 h 382"/>
                <a:gd name="T36" fmla="*/ 115 w 398"/>
                <a:gd name="T37" fmla="*/ 23 h 382"/>
                <a:gd name="T38" fmla="*/ 98 w 398"/>
                <a:gd name="T39" fmla="*/ 36 h 382"/>
                <a:gd name="T40" fmla="*/ 85 w 398"/>
                <a:gd name="T41" fmla="*/ 52 h 382"/>
                <a:gd name="T42" fmla="*/ 69 w 398"/>
                <a:gd name="T43" fmla="*/ 82 h 382"/>
                <a:gd name="T44" fmla="*/ 0 w 398"/>
                <a:gd name="T45" fmla="*/ 382 h 382"/>
                <a:gd name="T46" fmla="*/ 71 w 398"/>
                <a:gd name="T47" fmla="*/ 380 h 382"/>
                <a:gd name="T48" fmla="*/ 83 w 398"/>
                <a:gd name="T49" fmla="*/ 376 h 382"/>
                <a:gd name="T50" fmla="*/ 94 w 398"/>
                <a:gd name="T51" fmla="*/ 364 h 382"/>
                <a:gd name="T52" fmla="*/ 112 w 398"/>
                <a:gd name="T53" fmla="*/ 297 h 382"/>
                <a:gd name="T54" fmla="*/ 298 w 398"/>
                <a:gd name="T55" fmla="*/ 353 h 382"/>
                <a:gd name="T56" fmla="*/ 311 w 398"/>
                <a:gd name="T57" fmla="*/ 372 h 382"/>
                <a:gd name="T58" fmla="*/ 321 w 398"/>
                <a:gd name="T59" fmla="*/ 380 h 382"/>
                <a:gd name="T60" fmla="*/ 332 w 398"/>
                <a:gd name="T61" fmla="*/ 382 h 382"/>
                <a:gd name="T62" fmla="*/ 336 w 398"/>
                <a:gd name="T63" fmla="*/ 10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8" h="382">
                  <a:moveTo>
                    <a:pt x="129" y="220"/>
                  </a:moveTo>
                  <a:lnTo>
                    <a:pt x="150" y="121"/>
                  </a:lnTo>
                  <a:lnTo>
                    <a:pt x="156" y="107"/>
                  </a:lnTo>
                  <a:lnTo>
                    <a:pt x="163" y="96"/>
                  </a:lnTo>
                  <a:lnTo>
                    <a:pt x="171" y="90"/>
                  </a:lnTo>
                  <a:lnTo>
                    <a:pt x="179" y="84"/>
                  </a:lnTo>
                  <a:lnTo>
                    <a:pt x="188" y="82"/>
                  </a:lnTo>
                  <a:lnTo>
                    <a:pt x="200" y="80"/>
                  </a:lnTo>
                  <a:lnTo>
                    <a:pt x="209" y="82"/>
                  </a:lnTo>
                  <a:lnTo>
                    <a:pt x="219" y="84"/>
                  </a:lnTo>
                  <a:lnTo>
                    <a:pt x="229" y="90"/>
                  </a:lnTo>
                  <a:lnTo>
                    <a:pt x="234" y="96"/>
                  </a:lnTo>
                  <a:lnTo>
                    <a:pt x="242" y="107"/>
                  </a:lnTo>
                  <a:lnTo>
                    <a:pt x="248" y="121"/>
                  </a:lnTo>
                  <a:lnTo>
                    <a:pt x="269" y="220"/>
                  </a:lnTo>
                  <a:lnTo>
                    <a:pt x="129" y="220"/>
                  </a:lnTo>
                  <a:close/>
                  <a:moveTo>
                    <a:pt x="336" y="103"/>
                  </a:moveTo>
                  <a:lnTo>
                    <a:pt x="330" y="82"/>
                  </a:lnTo>
                  <a:lnTo>
                    <a:pt x="321" y="61"/>
                  </a:lnTo>
                  <a:lnTo>
                    <a:pt x="315" y="52"/>
                  </a:lnTo>
                  <a:lnTo>
                    <a:pt x="309" y="44"/>
                  </a:lnTo>
                  <a:lnTo>
                    <a:pt x="302" y="36"/>
                  </a:lnTo>
                  <a:lnTo>
                    <a:pt x="294" y="29"/>
                  </a:lnTo>
                  <a:lnTo>
                    <a:pt x="286" y="23"/>
                  </a:lnTo>
                  <a:lnTo>
                    <a:pt x="277" y="17"/>
                  </a:lnTo>
                  <a:lnTo>
                    <a:pt x="265" y="11"/>
                  </a:lnTo>
                  <a:lnTo>
                    <a:pt x="254" y="7"/>
                  </a:lnTo>
                  <a:lnTo>
                    <a:pt x="242" y="4"/>
                  </a:lnTo>
                  <a:lnTo>
                    <a:pt x="229" y="2"/>
                  </a:lnTo>
                  <a:lnTo>
                    <a:pt x="215" y="0"/>
                  </a:lnTo>
                  <a:lnTo>
                    <a:pt x="200" y="0"/>
                  </a:lnTo>
                  <a:lnTo>
                    <a:pt x="184" y="0"/>
                  </a:lnTo>
                  <a:lnTo>
                    <a:pt x="171" y="2"/>
                  </a:lnTo>
                  <a:lnTo>
                    <a:pt x="158" y="4"/>
                  </a:lnTo>
                  <a:lnTo>
                    <a:pt x="146" y="7"/>
                  </a:lnTo>
                  <a:lnTo>
                    <a:pt x="135" y="11"/>
                  </a:lnTo>
                  <a:lnTo>
                    <a:pt x="125" y="17"/>
                  </a:lnTo>
                  <a:lnTo>
                    <a:pt x="115" y="23"/>
                  </a:lnTo>
                  <a:lnTo>
                    <a:pt x="106" y="29"/>
                  </a:lnTo>
                  <a:lnTo>
                    <a:pt x="98" y="36"/>
                  </a:lnTo>
                  <a:lnTo>
                    <a:pt x="90" y="44"/>
                  </a:lnTo>
                  <a:lnTo>
                    <a:pt x="85" y="52"/>
                  </a:lnTo>
                  <a:lnTo>
                    <a:pt x="77" y="61"/>
                  </a:lnTo>
                  <a:lnTo>
                    <a:pt x="69" y="82"/>
                  </a:lnTo>
                  <a:lnTo>
                    <a:pt x="62" y="103"/>
                  </a:lnTo>
                  <a:lnTo>
                    <a:pt x="0" y="382"/>
                  </a:lnTo>
                  <a:lnTo>
                    <a:pt x="65" y="382"/>
                  </a:lnTo>
                  <a:lnTo>
                    <a:pt x="71" y="380"/>
                  </a:lnTo>
                  <a:lnTo>
                    <a:pt x="77" y="380"/>
                  </a:lnTo>
                  <a:lnTo>
                    <a:pt x="83" y="376"/>
                  </a:lnTo>
                  <a:lnTo>
                    <a:pt x="87" y="372"/>
                  </a:lnTo>
                  <a:lnTo>
                    <a:pt x="94" y="364"/>
                  </a:lnTo>
                  <a:lnTo>
                    <a:pt x="100" y="353"/>
                  </a:lnTo>
                  <a:lnTo>
                    <a:pt x="112" y="297"/>
                  </a:lnTo>
                  <a:lnTo>
                    <a:pt x="286" y="297"/>
                  </a:lnTo>
                  <a:lnTo>
                    <a:pt x="298" y="353"/>
                  </a:lnTo>
                  <a:lnTo>
                    <a:pt x="303" y="364"/>
                  </a:lnTo>
                  <a:lnTo>
                    <a:pt x="311" y="372"/>
                  </a:lnTo>
                  <a:lnTo>
                    <a:pt x="315" y="376"/>
                  </a:lnTo>
                  <a:lnTo>
                    <a:pt x="321" y="380"/>
                  </a:lnTo>
                  <a:lnTo>
                    <a:pt x="327" y="380"/>
                  </a:lnTo>
                  <a:lnTo>
                    <a:pt x="332" y="382"/>
                  </a:lnTo>
                  <a:lnTo>
                    <a:pt x="398" y="382"/>
                  </a:lnTo>
                  <a:lnTo>
                    <a:pt x="336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2370138" y="1868488"/>
              <a:ext cx="287338" cy="296863"/>
            </a:xfrm>
            <a:custGeom>
              <a:avLst/>
              <a:gdLst>
                <a:gd name="T0" fmla="*/ 361 w 361"/>
                <a:gd name="T1" fmla="*/ 375 h 375"/>
                <a:gd name="T2" fmla="*/ 163 w 361"/>
                <a:gd name="T3" fmla="*/ 373 h 375"/>
                <a:gd name="T4" fmla="*/ 127 w 361"/>
                <a:gd name="T5" fmla="*/ 367 h 375"/>
                <a:gd name="T6" fmla="*/ 92 w 361"/>
                <a:gd name="T7" fmla="*/ 354 h 375"/>
                <a:gd name="T8" fmla="*/ 63 w 361"/>
                <a:gd name="T9" fmla="*/ 334 h 375"/>
                <a:gd name="T10" fmla="*/ 40 w 361"/>
                <a:gd name="T11" fmla="*/ 309 h 375"/>
                <a:gd name="T12" fmla="*/ 21 w 361"/>
                <a:gd name="T13" fmla="*/ 279 h 375"/>
                <a:gd name="T14" fmla="*/ 8 w 361"/>
                <a:gd name="T15" fmla="*/ 246 h 375"/>
                <a:gd name="T16" fmla="*/ 2 w 361"/>
                <a:gd name="T17" fmla="*/ 208 h 375"/>
                <a:gd name="T18" fmla="*/ 2 w 361"/>
                <a:gd name="T19" fmla="*/ 167 h 375"/>
                <a:gd name="T20" fmla="*/ 8 w 361"/>
                <a:gd name="T21" fmla="*/ 129 h 375"/>
                <a:gd name="T22" fmla="*/ 21 w 361"/>
                <a:gd name="T23" fmla="*/ 96 h 375"/>
                <a:gd name="T24" fmla="*/ 40 w 361"/>
                <a:gd name="T25" fmla="*/ 66 h 375"/>
                <a:gd name="T26" fmla="*/ 63 w 361"/>
                <a:gd name="T27" fmla="*/ 41 h 375"/>
                <a:gd name="T28" fmla="*/ 92 w 361"/>
                <a:gd name="T29" fmla="*/ 22 h 375"/>
                <a:gd name="T30" fmla="*/ 127 w 361"/>
                <a:gd name="T31" fmla="*/ 10 h 375"/>
                <a:gd name="T32" fmla="*/ 163 w 361"/>
                <a:gd name="T33" fmla="*/ 2 h 375"/>
                <a:gd name="T34" fmla="*/ 317 w 361"/>
                <a:gd name="T35" fmla="*/ 0 h 375"/>
                <a:gd name="T36" fmla="*/ 299 w 361"/>
                <a:gd name="T37" fmla="*/ 70 h 375"/>
                <a:gd name="T38" fmla="*/ 282 w 361"/>
                <a:gd name="T39" fmla="*/ 83 h 375"/>
                <a:gd name="T40" fmla="*/ 182 w 361"/>
                <a:gd name="T41" fmla="*/ 85 h 375"/>
                <a:gd name="T42" fmla="*/ 163 w 361"/>
                <a:gd name="T43" fmla="*/ 87 h 375"/>
                <a:gd name="T44" fmla="*/ 144 w 361"/>
                <a:gd name="T45" fmla="*/ 93 h 375"/>
                <a:gd name="T46" fmla="*/ 129 w 361"/>
                <a:gd name="T47" fmla="*/ 102 h 375"/>
                <a:gd name="T48" fmla="*/ 115 w 361"/>
                <a:gd name="T49" fmla="*/ 114 h 375"/>
                <a:gd name="T50" fmla="*/ 98 w 361"/>
                <a:gd name="T51" fmla="*/ 146 h 375"/>
                <a:gd name="T52" fmla="*/ 92 w 361"/>
                <a:gd name="T53" fmla="*/ 187 h 375"/>
                <a:gd name="T54" fmla="*/ 98 w 361"/>
                <a:gd name="T55" fmla="*/ 229 h 375"/>
                <a:gd name="T56" fmla="*/ 115 w 361"/>
                <a:gd name="T57" fmla="*/ 261 h 375"/>
                <a:gd name="T58" fmla="*/ 129 w 361"/>
                <a:gd name="T59" fmla="*/ 273 h 375"/>
                <a:gd name="T60" fmla="*/ 144 w 361"/>
                <a:gd name="T61" fmla="*/ 283 h 375"/>
                <a:gd name="T62" fmla="*/ 163 w 361"/>
                <a:gd name="T63" fmla="*/ 288 h 375"/>
                <a:gd name="T64" fmla="*/ 182 w 361"/>
                <a:gd name="T65" fmla="*/ 290 h 375"/>
                <a:gd name="T66" fmla="*/ 324 w 361"/>
                <a:gd name="T67" fmla="*/ 292 h 375"/>
                <a:gd name="T68" fmla="*/ 343 w 361"/>
                <a:gd name="T69" fmla="*/ 306 h 375"/>
                <a:gd name="T70" fmla="*/ 361 w 361"/>
                <a:gd name="T71" fmla="*/ 373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1" h="375">
                  <a:moveTo>
                    <a:pt x="361" y="373"/>
                  </a:moveTo>
                  <a:lnTo>
                    <a:pt x="361" y="375"/>
                  </a:lnTo>
                  <a:lnTo>
                    <a:pt x="182" y="375"/>
                  </a:lnTo>
                  <a:lnTo>
                    <a:pt x="163" y="373"/>
                  </a:lnTo>
                  <a:lnTo>
                    <a:pt x="144" y="371"/>
                  </a:lnTo>
                  <a:lnTo>
                    <a:pt x="127" y="367"/>
                  </a:lnTo>
                  <a:lnTo>
                    <a:pt x="109" y="359"/>
                  </a:lnTo>
                  <a:lnTo>
                    <a:pt x="92" y="354"/>
                  </a:lnTo>
                  <a:lnTo>
                    <a:pt x="79" y="344"/>
                  </a:lnTo>
                  <a:lnTo>
                    <a:pt x="63" y="334"/>
                  </a:lnTo>
                  <a:lnTo>
                    <a:pt x="52" y="321"/>
                  </a:lnTo>
                  <a:lnTo>
                    <a:pt x="40" y="309"/>
                  </a:lnTo>
                  <a:lnTo>
                    <a:pt x="31" y="294"/>
                  </a:lnTo>
                  <a:lnTo>
                    <a:pt x="21" y="279"/>
                  </a:lnTo>
                  <a:lnTo>
                    <a:pt x="13" y="263"/>
                  </a:lnTo>
                  <a:lnTo>
                    <a:pt x="8" y="246"/>
                  </a:lnTo>
                  <a:lnTo>
                    <a:pt x="4" y="227"/>
                  </a:lnTo>
                  <a:lnTo>
                    <a:pt x="2" y="208"/>
                  </a:lnTo>
                  <a:lnTo>
                    <a:pt x="0" y="187"/>
                  </a:lnTo>
                  <a:lnTo>
                    <a:pt x="2" y="167"/>
                  </a:lnTo>
                  <a:lnTo>
                    <a:pt x="4" y="148"/>
                  </a:lnTo>
                  <a:lnTo>
                    <a:pt x="8" y="129"/>
                  </a:lnTo>
                  <a:lnTo>
                    <a:pt x="13" y="112"/>
                  </a:lnTo>
                  <a:lnTo>
                    <a:pt x="21" y="96"/>
                  </a:lnTo>
                  <a:lnTo>
                    <a:pt x="31" y="81"/>
                  </a:lnTo>
                  <a:lnTo>
                    <a:pt x="40" y="66"/>
                  </a:lnTo>
                  <a:lnTo>
                    <a:pt x="52" y="54"/>
                  </a:lnTo>
                  <a:lnTo>
                    <a:pt x="63" y="41"/>
                  </a:lnTo>
                  <a:lnTo>
                    <a:pt x="79" y="31"/>
                  </a:lnTo>
                  <a:lnTo>
                    <a:pt x="92" y="22"/>
                  </a:lnTo>
                  <a:lnTo>
                    <a:pt x="109" y="16"/>
                  </a:lnTo>
                  <a:lnTo>
                    <a:pt x="127" y="10"/>
                  </a:lnTo>
                  <a:lnTo>
                    <a:pt x="144" y="4"/>
                  </a:lnTo>
                  <a:lnTo>
                    <a:pt x="163" y="2"/>
                  </a:lnTo>
                  <a:lnTo>
                    <a:pt x="182" y="0"/>
                  </a:lnTo>
                  <a:lnTo>
                    <a:pt x="317" y="0"/>
                  </a:lnTo>
                  <a:lnTo>
                    <a:pt x="305" y="58"/>
                  </a:lnTo>
                  <a:lnTo>
                    <a:pt x="299" y="70"/>
                  </a:lnTo>
                  <a:lnTo>
                    <a:pt x="292" y="77"/>
                  </a:lnTo>
                  <a:lnTo>
                    <a:pt x="282" y="83"/>
                  </a:lnTo>
                  <a:lnTo>
                    <a:pt x="271" y="85"/>
                  </a:lnTo>
                  <a:lnTo>
                    <a:pt x="182" y="85"/>
                  </a:lnTo>
                  <a:lnTo>
                    <a:pt x="173" y="85"/>
                  </a:lnTo>
                  <a:lnTo>
                    <a:pt x="163" y="87"/>
                  </a:lnTo>
                  <a:lnTo>
                    <a:pt x="153" y="89"/>
                  </a:lnTo>
                  <a:lnTo>
                    <a:pt x="144" y="93"/>
                  </a:lnTo>
                  <a:lnTo>
                    <a:pt x="136" y="96"/>
                  </a:lnTo>
                  <a:lnTo>
                    <a:pt x="129" y="102"/>
                  </a:lnTo>
                  <a:lnTo>
                    <a:pt x="121" y="108"/>
                  </a:lnTo>
                  <a:lnTo>
                    <a:pt x="115" y="114"/>
                  </a:lnTo>
                  <a:lnTo>
                    <a:pt x="105" y="129"/>
                  </a:lnTo>
                  <a:lnTo>
                    <a:pt x="98" y="146"/>
                  </a:lnTo>
                  <a:lnTo>
                    <a:pt x="92" y="165"/>
                  </a:lnTo>
                  <a:lnTo>
                    <a:pt x="92" y="187"/>
                  </a:lnTo>
                  <a:lnTo>
                    <a:pt x="92" y="210"/>
                  </a:lnTo>
                  <a:lnTo>
                    <a:pt x="98" y="229"/>
                  </a:lnTo>
                  <a:lnTo>
                    <a:pt x="105" y="246"/>
                  </a:lnTo>
                  <a:lnTo>
                    <a:pt x="115" y="261"/>
                  </a:lnTo>
                  <a:lnTo>
                    <a:pt x="121" y="267"/>
                  </a:lnTo>
                  <a:lnTo>
                    <a:pt x="129" y="273"/>
                  </a:lnTo>
                  <a:lnTo>
                    <a:pt x="136" y="279"/>
                  </a:lnTo>
                  <a:lnTo>
                    <a:pt x="144" y="283"/>
                  </a:lnTo>
                  <a:lnTo>
                    <a:pt x="153" y="286"/>
                  </a:lnTo>
                  <a:lnTo>
                    <a:pt x="163" y="288"/>
                  </a:lnTo>
                  <a:lnTo>
                    <a:pt x="173" y="290"/>
                  </a:lnTo>
                  <a:lnTo>
                    <a:pt x="182" y="290"/>
                  </a:lnTo>
                  <a:lnTo>
                    <a:pt x="315" y="290"/>
                  </a:lnTo>
                  <a:lnTo>
                    <a:pt x="324" y="292"/>
                  </a:lnTo>
                  <a:lnTo>
                    <a:pt x="336" y="298"/>
                  </a:lnTo>
                  <a:lnTo>
                    <a:pt x="343" y="306"/>
                  </a:lnTo>
                  <a:lnTo>
                    <a:pt x="347" y="317"/>
                  </a:lnTo>
                  <a:lnTo>
                    <a:pt x="361" y="3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auto">
            <a:xfrm>
              <a:off x="2928938" y="1868488"/>
              <a:ext cx="285750" cy="296863"/>
            </a:xfrm>
            <a:custGeom>
              <a:avLst/>
              <a:gdLst>
                <a:gd name="T0" fmla="*/ 91 w 361"/>
                <a:gd name="T1" fmla="*/ 194 h 375"/>
                <a:gd name="T2" fmla="*/ 221 w 361"/>
                <a:gd name="T3" fmla="*/ 85 h 375"/>
                <a:gd name="T4" fmla="*/ 238 w 361"/>
                <a:gd name="T5" fmla="*/ 89 h 375"/>
                <a:gd name="T6" fmla="*/ 254 w 361"/>
                <a:gd name="T7" fmla="*/ 98 h 375"/>
                <a:gd name="T8" fmla="*/ 265 w 361"/>
                <a:gd name="T9" fmla="*/ 117 h 375"/>
                <a:gd name="T10" fmla="*/ 269 w 361"/>
                <a:gd name="T11" fmla="*/ 141 h 375"/>
                <a:gd name="T12" fmla="*/ 265 w 361"/>
                <a:gd name="T13" fmla="*/ 164 h 375"/>
                <a:gd name="T14" fmla="*/ 254 w 361"/>
                <a:gd name="T15" fmla="*/ 181 h 375"/>
                <a:gd name="T16" fmla="*/ 238 w 361"/>
                <a:gd name="T17" fmla="*/ 192 h 375"/>
                <a:gd name="T18" fmla="*/ 221 w 361"/>
                <a:gd name="T19" fmla="*/ 194 h 375"/>
                <a:gd name="T20" fmla="*/ 27 w 361"/>
                <a:gd name="T21" fmla="*/ 0 h 375"/>
                <a:gd name="T22" fmla="*/ 18 w 361"/>
                <a:gd name="T23" fmla="*/ 4 h 375"/>
                <a:gd name="T24" fmla="*/ 8 w 361"/>
                <a:gd name="T25" fmla="*/ 10 h 375"/>
                <a:gd name="T26" fmla="*/ 2 w 361"/>
                <a:gd name="T27" fmla="*/ 18 h 375"/>
                <a:gd name="T28" fmla="*/ 0 w 361"/>
                <a:gd name="T29" fmla="*/ 29 h 375"/>
                <a:gd name="T30" fmla="*/ 91 w 361"/>
                <a:gd name="T31" fmla="*/ 375 h 375"/>
                <a:gd name="T32" fmla="*/ 221 w 361"/>
                <a:gd name="T33" fmla="*/ 279 h 375"/>
                <a:gd name="T34" fmla="*/ 252 w 361"/>
                <a:gd name="T35" fmla="*/ 277 h 375"/>
                <a:gd name="T36" fmla="*/ 281 w 361"/>
                <a:gd name="T37" fmla="*/ 269 h 375"/>
                <a:gd name="T38" fmla="*/ 304 w 361"/>
                <a:gd name="T39" fmla="*/ 256 h 375"/>
                <a:gd name="T40" fmla="*/ 325 w 361"/>
                <a:gd name="T41" fmla="*/ 240 h 375"/>
                <a:gd name="T42" fmla="*/ 340 w 361"/>
                <a:gd name="T43" fmla="*/ 219 h 375"/>
                <a:gd name="T44" fmla="*/ 352 w 361"/>
                <a:gd name="T45" fmla="*/ 196 h 375"/>
                <a:gd name="T46" fmla="*/ 357 w 361"/>
                <a:gd name="T47" fmla="*/ 169 h 375"/>
                <a:gd name="T48" fmla="*/ 361 w 361"/>
                <a:gd name="T49" fmla="*/ 141 h 375"/>
                <a:gd name="T50" fmla="*/ 357 w 361"/>
                <a:gd name="T51" fmla="*/ 112 h 375"/>
                <a:gd name="T52" fmla="*/ 350 w 361"/>
                <a:gd name="T53" fmla="*/ 85 h 375"/>
                <a:gd name="T54" fmla="*/ 336 w 361"/>
                <a:gd name="T55" fmla="*/ 62 h 375"/>
                <a:gd name="T56" fmla="*/ 321 w 361"/>
                <a:gd name="T57" fmla="*/ 41 h 375"/>
                <a:gd name="T58" fmla="*/ 300 w 361"/>
                <a:gd name="T59" fmla="*/ 25 h 375"/>
                <a:gd name="T60" fmla="*/ 277 w 361"/>
                <a:gd name="T61" fmla="*/ 12 h 375"/>
                <a:gd name="T62" fmla="*/ 250 w 361"/>
                <a:gd name="T63" fmla="*/ 4 h 375"/>
                <a:gd name="T64" fmla="*/ 221 w 361"/>
                <a:gd name="T65" fmla="*/ 0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1" h="375">
                  <a:moveTo>
                    <a:pt x="221" y="194"/>
                  </a:moveTo>
                  <a:lnTo>
                    <a:pt x="91" y="194"/>
                  </a:lnTo>
                  <a:lnTo>
                    <a:pt x="91" y="85"/>
                  </a:lnTo>
                  <a:lnTo>
                    <a:pt x="221" y="85"/>
                  </a:lnTo>
                  <a:lnTo>
                    <a:pt x="229" y="87"/>
                  </a:lnTo>
                  <a:lnTo>
                    <a:pt x="238" y="89"/>
                  </a:lnTo>
                  <a:lnTo>
                    <a:pt x="246" y="93"/>
                  </a:lnTo>
                  <a:lnTo>
                    <a:pt x="254" y="98"/>
                  </a:lnTo>
                  <a:lnTo>
                    <a:pt x="260" y="108"/>
                  </a:lnTo>
                  <a:lnTo>
                    <a:pt x="265" y="117"/>
                  </a:lnTo>
                  <a:lnTo>
                    <a:pt x="267" y="127"/>
                  </a:lnTo>
                  <a:lnTo>
                    <a:pt x="269" y="141"/>
                  </a:lnTo>
                  <a:lnTo>
                    <a:pt x="267" y="154"/>
                  </a:lnTo>
                  <a:lnTo>
                    <a:pt x="265" y="164"/>
                  </a:lnTo>
                  <a:lnTo>
                    <a:pt x="260" y="173"/>
                  </a:lnTo>
                  <a:lnTo>
                    <a:pt x="254" y="181"/>
                  </a:lnTo>
                  <a:lnTo>
                    <a:pt x="246" y="187"/>
                  </a:lnTo>
                  <a:lnTo>
                    <a:pt x="238" y="192"/>
                  </a:lnTo>
                  <a:lnTo>
                    <a:pt x="229" y="194"/>
                  </a:lnTo>
                  <a:lnTo>
                    <a:pt x="221" y="194"/>
                  </a:lnTo>
                  <a:close/>
                  <a:moveTo>
                    <a:pt x="221" y="0"/>
                  </a:moveTo>
                  <a:lnTo>
                    <a:pt x="27" y="0"/>
                  </a:lnTo>
                  <a:lnTo>
                    <a:pt x="22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2" y="18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375"/>
                  </a:lnTo>
                  <a:lnTo>
                    <a:pt x="91" y="375"/>
                  </a:lnTo>
                  <a:lnTo>
                    <a:pt x="91" y="279"/>
                  </a:lnTo>
                  <a:lnTo>
                    <a:pt x="221" y="279"/>
                  </a:lnTo>
                  <a:lnTo>
                    <a:pt x="237" y="279"/>
                  </a:lnTo>
                  <a:lnTo>
                    <a:pt x="252" y="277"/>
                  </a:lnTo>
                  <a:lnTo>
                    <a:pt x="267" y="273"/>
                  </a:lnTo>
                  <a:lnTo>
                    <a:pt x="281" y="269"/>
                  </a:lnTo>
                  <a:lnTo>
                    <a:pt x="292" y="263"/>
                  </a:lnTo>
                  <a:lnTo>
                    <a:pt x="304" y="256"/>
                  </a:lnTo>
                  <a:lnTo>
                    <a:pt x="315" y="248"/>
                  </a:lnTo>
                  <a:lnTo>
                    <a:pt x="325" y="240"/>
                  </a:lnTo>
                  <a:lnTo>
                    <a:pt x="333" y="229"/>
                  </a:lnTo>
                  <a:lnTo>
                    <a:pt x="340" y="219"/>
                  </a:lnTo>
                  <a:lnTo>
                    <a:pt x="346" y="208"/>
                  </a:lnTo>
                  <a:lnTo>
                    <a:pt x="352" y="196"/>
                  </a:lnTo>
                  <a:lnTo>
                    <a:pt x="356" y="183"/>
                  </a:lnTo>
                  <a:lnTo>
                    <a:pt x="357" y="169"/>
                  </a:lnTo>
                  <a:lnTo>
                    <a:pt x="359" y="156"/>
                  </a:lnTo>
                  <a:lnTo>
                    <a:pt x="361" y="141"/>
                  </a:lnTo>
                  <a:lnTo>
                    <a:pt x="359" y="125"/>
                  </a:lnTo>
                  <a:lnTo>
                    <a:pt x="357" y="112"/>
                  </a:lnTo>
                  <a:lnTo>
                    <a:pt x="354" y="98"/>
                  </a:lnTo>
                  <a:lnTo>
                    <a:pt x="350" y="85"/>
                  </a:lnTo>
                  <a:lnTo>
                    <a:pt x="344" y="73"/>
                  </a:lnTo>
                  <a:lnTo>
                    <a:pt x="336" y="62"/>
                  </a:lnTo>
                  <a:lnTo>
                    <a:pt x="329" y="50"/>
                  </a:lnTo>
                  <a:lnTo>
                    <a:pt x="321" y="41"/>
                  </a:lnTo>
                  <a:lnTo>
                    <a:pt x="311" y="33"/>
                  </a:lnTo>
                  <a:lnTo>
                    <a:pt x="300" y="25"/>
                  </a:lnTo>
                  <a:lnTo>
                    <a:pt x="288" y="18"/>
                  </a:lnTo>
                  <a:lnTo>
                    <a:pt x="277" y="12"/>
                  </a:lnTo>
                  <a:lnTo>
                    <a:pt x="263" y="8"/>
                  </a:lnTo>
                  <a:lnTo>
                    <a:pt x="250" y="4"/>
                  </a:lnTo>
                  <a:lnTo>
                    <a:pt x="237" y="2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3522663" y="1868488"/>
              <a:ext cx="320675" cy="296863"/>
            </a:xfrm>
            <a:custGeom>
              <a:avLst/>
              <a:gdLst>
                <a:gd name="T0" fmla="*/ 273 w 403"/>
                <a:gd name="T1" fmla="*/ 185 h 375"/>
                <a:gd name="T2" fmla="*/ 401 w 403"/>
                <a:gd name="T3" fmla="*/ 0 h 375"/>
                <a:gd name="T4" fmla="*/ 317 w 403"/>
                <a:gd name="T5" fmla="*/ 0 h 375"/>
                <a:gd name="T6" fmla="*/ 305 w 403"/>
                <a:gd name="T7" fmla="*/ 2 h 375"/>
                <a:gd name="T8" fmla="*/ 294 w 403"/>
                <a:gd name="T9" fmla="*/ 6 h 375"/>
                <a:gd name="T10" fmla="*/ 284 w 403"/>
                <a:gd name="T11" fmla="*/ 14 h 375"/>
                <a:gd name="T12" fmla="*/ 275 w 403"/>
                <a:gd name="T13" fmla="*/ 23 h 375"/>
                <a:gd name="T14" fmla="*/ 207 w 403"/>
                <a:gd name="T15" fmla="*/ 129 h 375"/>
                <a:gd name="T16" fmla="*/ 196 w 403"/>
                <a:gd name="T17" fmla="*/ 129 h 375"/>
                <a:gd name="T18" fmla="*/ 129 w 403"/>
                <a:gd name="T19" fmla="*/ 23 h 375"/>
                <a:gd name="T20" fmla="*/ 119 w 403"/>
                <a:gd name="T21" fmla="*/ 14 h 375"/>
                <a:gd name="T22" fmla="*/ 109 w 403"/>
                <a:gd name="T23" fmla="*/ 6 h 375"/>
                <a:gd name="T24" fmla="*/ 98 w 403"/>
                <a:gd name="T25" fmla="*/ 2 h 375"/>
                <a:gd name="T26" fmla="*/ 86 w 403"/>
                <a:gd name="T27" fmla="*/ 0 h 375"/>
                <a:gd name="T28" fmla="*/ 0 w 403"/>
                <a:gd name="T29" fmla="*/ 0 h 375"/>
                <a:gd name="T30" fmla="*/ 131 w 403"/>
                <a:gd name="T31" fmla="*/ 189 h 375"/>
                <a:gd name="T32" fmla="*/ 4 w 403"/>
                <a:gd name="T33" fmla="*/ 375 h 375"/>
                <a:gd name="T34" fmla="*/ 86 w 403"/>
                <a:gd name="T35" fmla="*/ 375 h 375"/>
                <a:gd name="T36" fmla="*/ 98 w 403"/>
                <a:gd name="T37" fmla="*/ 373 h 375"/>
                <a:gd name="T38" fmla="*/ 109 w 403"/>
                <a:gd name="T39" fmla="*/ 369 h 375"/>
                <a:gd name="T40" fmla="*/ 119 w 403"/>
                <a:gd name="T41" fmla="*/ 361 h 375"/>
                <a:gd name="T42" fmla="*/ 129 w 403"/>
                <a:gd name="T43" fmla="*/ 350 h 375"/>
                <a:gd name="T44" fmla="*/ 196 w 403"/>
                <a:gd name="T45" fmla="*/ 244 h 375"/>
                <a:gd name="T46" fmla="*/ 207 w 403"/>
                <a:gd name="T47" fmla="*/ 244 h 375"/>
                <a:gd name="T48" fmla="*/ 275 w 403"/>
                <a:gd name="T49" fmla="*/ 350 h 375"/>
                <a:gd name="T50" fmla="*/ 284 w 403"/>
                <a:gd name="T51" fmla="*/ 361 h 375"/>
                <a:gd name="T52" fmla="*/ 294 w 403"/>
                <a:gd name="T53" fmla="*/ 369 h 375"/>
                <a:gd name="T54" fmla="*/ 305 w 403"/>
                <a:gd name="T55" fmla="*/ 373 h 375"/>
                <a:gd name="T56" fmla="*/ 317 w 403"/>
                <a:gd name="T57" fmla="*/ 375 h 375"/>
                <a:gd name="T58" fmla="*/ 403 w 403"/>
                <a:gd name="T59" fmla="*/ 375 h 375"/>
                <a:gd name="T60" fmla="*/ 273 w 403"/>
                <a:gd name="T61" fmla="*/ 18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3" h="375">
                  <a:moveTo>
                    <a:pt x="273" y="185"/>
                  </a:moveTo>
                  <a:lnTo>
                    <a:pt x="401" y="0"/>
                  </a:lnTo>
                  <a:lnTo>
                    <a:pt x="317" y="0"/>
                  </a:lnTo>
                  <a:lnTo>
                    <a:pt x="305" y="2"/>
                  </a:lnTo>
                  <a:lnTo>
                    <a:pt x="294" y="6"/>
                  </a:lnTo>
                  <a:lnTo>
                    <a:pt x="284" y="14"/>
                  </a:lnTo>
                  <a:lnTo>
                    <a:pt x="275" y="23"/>
                  </a:lnTo>
                  <a:lnTo>
                    <a:pt x="207" y="129"/>
                  </a:lnTo>
                  <a:lnTo>
                    <a:pt x="196" y="129"/>
                  </a:lnTo>
                  <a:lnTo>
                    <a:pt x="129" y="23"/>
                  </a:lnTo>
                  <a:lnTo>
                    <a:pt x="119" y="14"/>
                  </a:lnTo>
                  <a:lnTo>
                    <a:pt x="109" y="6"/>
                  </a:lnTo>
                  <a:lnTo>
                    <a:pt x="98" y="2"/>
                  </a:lnTo>
                  <a:lnTo>
                    <a:pt x="86" y="0"/>
                  </a:lnTo>
                  <a:lnTo>
                    <a:pt x="0" y="0"/>
                  </a:lnTo>
                  <a:lnTo>
                    <a:pt x="131" y="189"/>
                  </a:lnTo>
                  <a:lnTo>
                    <a:pt x="4" y="375"/>
                  </a:lnTo>
                  <a:lnTo>
                    <a:pt x="86" y="375"/>
                  </a:lnTo>
                  <a:lnTo>
                    <a:pt x="98" y="373"/>
                  </a:lnTo>
                  <a:lnTo>
                    <a:pt x="109" y="369"/>
                  </a:lnTo>
                  <a:lnTo>
                    <a:pt x="119" y="361"/>
                  </a:lnTo>
                  <a:lnTo>
                    <a:pt x="129" y="350"/>
                  </a:lnTo>
                  <a:lnTo>
                    <a:pt x="196" y="244"/>
                  </a:lnTo>
                  <a:lnTo>
                    <a:pt x="207" y="244"/>
                  </a:lnTo>
                  <a:lnTo>
                    <a:pt x="275" y="350"/>
                  </a:lnTo>
                  <a:lnTo>
                    <a:pt x="284" y="361"/>
                  </a:lnTo>
                  <a:lnTo>
                    <a:pt x="294" y="369"/>
                  </a:lnTo>
                  <a:lnTo>
                    <a:pt x="305" y="373"/>
                  </a:lnTo>
                  <a:lnTo>
                    <a:pt x="317" y="375"/>
                  </a:lnTo>
                  <a:lnTo>
                    <a:pt x="403" y="375"/>
                  </a:lnTo>
                  <a:lnTo>
                    <a:pt x="273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2376488" y="2317750"/>
              <a:ext cx="112713" cy="146050"/>
            </a:xfrm>
            <a:custGeom>
              <a:avLst/>
              <a:gdLst>
                <a:gd name="T0" fmla="*/ 0 w 142"/>
                <a:gd name="T1" fmla="*/ 90 h 184"/>
                <a:gd name="T2" fmla="*/ 2 w 142"/>
                <a:gd name="T3" fmla="*/ 73 h 184"/>
                <a:gd name="T4" fmla="*/ 5 w 142"/>
                <a:gd name="T5" fmla="*/ 55 h 184"/>
                <a:gd name="T6" fmla="*/ 13 w 142"/>
                <a:gd name="T7" fmla="*/ 40 h 184"/>
                <a:gd name="T8" fmla="*/ 23 w 142"/>
                <a:gd name="T9" fmla="*/ 27 h 184"/>
                <a:gd name="T10" fmla="*/ 36 w 142"/>
                <a:gd name="T11" fmla="*/ 15 h 184"/>
                <a:gd name="T12" fmla="*/ 49 w 142"/>
                <a:gd name="T13" fmla="*/ 7 h 184"/>
                <a:gd name="T14" fmla="*/ 59 w 142"/>
                <a:gd name="T15" fmla="*/ 4 h 184"/>
                <a:gd name="T16" fmla="*/ 69 w 142"/>
                <a:gd name="T17" fmla="*/ 2 h 184"/>
                <a:gd name="T18" fmla="*/ 78 w 142"/>
                <a:gd name="T19" fmla="*/ 0 h 184"/>
                <a:gd name="T20" fmla="*/ 88 w 142"/>
                <a:gd name="T21" fmla="*/ 0 h 184"/>
                <a:gd name="T22" fmla="*/ 103 w 142"/>
                <a:gd name="T23" fmla="*/ 0 h 184"/>
                <a:gd name="T24" fmla="*/ 117 w 142"/>
                <a:gd name="T25" fmla="*/ 4 h 184"/>
                <a:gd name="T26" fmla="*/ 128 w 142"/>
                <a:gd name="T27" fmla="*/ 7 h 184"/>
                <a:gd name="T28" fmla="*/ 138 w 142"/>
                <a:gd name="T29" fmla="*/ 13 h 184"/>
                <a:gd name="T30" fmla="*/ 126 w 142"/>
                <a:gd name="T31" fmla="*/ 30 h 184"/>
                <a:gd name="T32" fmla="*/ 119 w 142"/>
                <a:gd name="T33" fmla="*/ 27 h 184"/>
                <a:gd name="T34" fmla="*/ 109 w 142"/>
                <a:gd name="T35" fmla="*/ 23 h 184"/>
                <a:gd name="T36" fmla="*/ 99 w 142"/>
                <a:gd name="T37" fmla="*/ 21 h 184"/>
                <a:gd name="T38" fmla="*/ 88 w 142"/>
                <a:gd name="T39" fmla="*/ 19 h 184"/>
                <a:gd name="T40" fmla="*/ 73 w 142"/>
                <a:gd name="T41" fmla="*/ 21 h 184"/>
                <a:gd name="T42" fmla="*/ 61 w 142"/>
                <a:gd name="T43" fmla="*/ 25 h 184"/>
                <a:gd name="T44" fmla="*/ 49 w 142"/>
                <a:gd name="T45" fmla="*/ 32 h 184"/>
                <a:gd name="T46" fmla="*/ 40 w 142"/>
                <a:gd name="T47" fmla="*/ 40 h 184"/>
                <a:gd name="T48" fmla="*/ 34 w 142"/>
                <a:gd name="T49" fmla="*/ 51 h 184"/>
                <a:gd name="T50" fmla="*/ 28 w 142"/>
                <a:gd name="T51" fmla="*/ 63 h 184"/>
                <a:gd name="T52" fmla="*/ 26 w 142"/>
                <a:gd name="T53" fmla="*/ 76 h 184"/>
                <a:gd name="T54" fmla="*/ 25 w 142"/>
                <a:gd name="T55" fmla="*/ 90 h 184"/>
                <a:gd name="T56" fmla="*/ 26 w 142"/>
                <a:gd name="T57" fmla="*/ 105 h 184"/>
                <a:gd name="T58" fmla="*/ 28 w 142"/>
                <a:gd name="T59" fmla="*/ 119 h 184"/>
                <a:gd name="T60" fmla="*/ 34 w 142"/>
                <a:gd name="T61" fmla="*/ 130 h 184"/>
                <a:gd name="T62" fmla="*/ 40 w 142"/>
                <a:gd name="T63" fmla="*/ 142 h 184"/>
                <a:gd name="T64" fmla="*/ 49 w 142"/>
                <a:gd name="T65" fmla="*/ 149 h 184"/>
                <a:gd name="T66" fmla="*/ 59 w 142"/>
                <a:gd name="T67" fmla="*/ 157 h 184"/>
                <a:gd name="T68" fmla="*/ 73 w 142"/>
                <a:gd name="T69" fmla="*/ 161 h 184"/>
                <a:gd name="T70" fmla="*/ 88 w 142"/>
                <a:gd name="T71" fmla="*/ 163 h 184"/>
                <a:gd name="T72" fmla="*/ 101 w 142"/>
                <a:gd name="T73" fmla="*/ 161 h 184"/>
                <a:gd name="T74" fmla="*/ 113 w 142"/>
                <a:gd name="T75" fmla="*/ 159 h 184"/>
                <a:gd name="T76" fmla="*/ 122 w 142"/>
                <a:gd name="T77" fmla="*/ 153 h 184"/>
                <a:gd name="T78" fmla="*/ 130 w 142"/>
                <a:gd name="T79" fmla="*/ 147 h 184"/>
                <a:gd name="T80" fmla="*/ 142 w 142"/>
                <a:gd name="T81" fmla="*/ 165 h 184"/>
                <a:gd name="T82" fmla="*/ 132 w 142"/>
                <a:gd name="T83" fmla="*/ 172 h 184"/>
                <a:gd name="T84" fmla="*/ 121 w 142"/>
                <a:gd name="T85" fmla="*/ 178 h 184"/>
                <a:gd name="T86" fmla="*/ 105 w 142"/>
                <a:gd name="T87" fmla="*/ 182 h 184"/>
                <a:gd name="T88" fmla="*/ 88 w 142"/>
                <a:gd name="T89" fmla="*/ 184 h 184"/>
                <a:gd name="T90" fmla="*/ 76 w 142"/>
                <a:gd name="T91" fmla="*/ 182 h 184"/>
                <a:gd name="T92" fmla="*/ 67 w 142"/>
                <a:gd name="T93" fmla="*/ 182 h 184"/>
                <a:gd name="T94" fmla="*/ 59 w 142"/>
                <a:gd name="T95" fmla="*/ 178 h 184"/>
                <a:gd name="T96" fmla="*/ 49 w 142"/>
                <a:gd name="T97" fmla="*/ 176 h 184"/>
                <a:gd name="T98" fmla="*/ 34 w 142"/>
                <a:gd name="T99" fmla="*/ 167 h 184"/>
                <a:gd name="T100" fmla="*/ 23 w 142"/>
                <a:gd name="T101" fmla="*/ 155 h 184"/>
                <a:gd name="T102" fmla="*/ 13 w 142"/>
                <a:gd name="T103" fmla="*/ 142 h 184"/>
                <a:gd name="T104" fmla="*/ 5 w 142"/>
                <a:gd name="T105" fmla="*/ 126 h 184"/>
                <a:gd name="T106" fmla="*/ 2 w 142"/>
                <a:gd name="T107" fmla="*/ 109 h 184"/>
                <a:gd name="T108" fmla="*/ 0 w 142"/>
                <a:gd name="T109" fmla="*/ 9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2" h="184">
                  <a:moveTo>
                    <a:pt x="0" y="90"/>
                  </a:moveTo>
                  <a:lnTo>
                    <a:pt x="2" y="73"/>
                  </a:lnTo>
                  <a:lnTo>
                    <a:pt x="5" y="55"/>
                  </a:lnTo>
                  <a:lnTo>
                    <a:pt x="13" y="40"/>
                  </a:lnTo>
                  <a:lnTo>
                    <a:pt x="23" y="27"/>
                  </a:lnTo>
                  <a:lnTo>
                    <a:pt x="36" y="15"/>
                  </a:lnTo>
                  <a:lnTo>
                    <a:pt x="49" y="7"/>
                  </a:lnTo>
                  <a:lnTo>
                    <a:pt x="59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8" y="0"/>
                  </a:lnTo>
                  <a:lnTo>
                    <a:pt x="103" y="0"/>
                  </a:lnTo>
                  <a:lnTo>
                    <a:pt x="117" y="4"/>
                  </a:lnTo>
                  <a:lnTo>
                    <a:pt x="128" y="7"/>
                  </a:lnTo>
                  <a:lnTo>
                    <a:pt x="138" y="13"/>
                  </a:lnTo>
                  <a:lnTo>
                    <a:pt x="126" y="30"/>
                  </a:lnTo>
                  <a:lnTo>
                    <a:pt x="119" y="27"/>
                  </a:lnTo>
                  <a:lnTo>
                    <a:pt x="109" y="23"/>
                  </a:lnTo>
                  <a:lnTo>
                    <a:pt x="99" y="21"/>
                  </a:lnTo>
                  <a:lnTo>
                    <a:pt x="88" y="19"/>
                  </a:lnTo>
                  <a:lnTo>
                    <a:pt x="73" y="21"/>
                  </a:lnTo>
                  <a:lnTo>
                    <a:pt x="61" y="25"/>
                  </a:lnTo>
                  <a:lnTo>
                    <a:pt x="49" y="32"/>
                  </a:lnTo>
                  <a:lnTo>
                    <a:pt x="40" y="40"/>
                  </a:lnTo>
                  <a:lnTo>
                    <a:pt x="34" y="51"/>
                  </a:lnTo>
                  <a:lnTo>
                    <a:pt x="28" y="63"/>
                  </a:lnTo>
                  <a:lnTo>
                    <a:pt x="26" y="76"/>
                  </a:lnTo>
                  <a:lnTo>
                    <a:pt x="25" y="90"/>
                  </a:lnTo>
                  <a:lnTo>
                    <a:pt x="26" y="105"/>
                  </a:lnTo>
                  <a:lnTo>
                    <a:pt x="28" y="119"/>
                  </a:lnTo>
                  <a:lnTo>
                    <a:pt x="34" y="130"/>
                  </a:lnTo>
                  <a:lnTo>
                    <a:pt x="40" y="142"/>
                  </a:lnTo>
                  <a:lnTo>
                    <a:pt x="49" y="149"/>
                  </a:lnTo>
                  <a:lnTo>
                    <a:pt x="59" y="157"/>
                  </a:lnTo>
                  <a:lnTo>
                    <a:pt x="73" y="161"/>
                  </a:lnTo>
                  <a:lnTo>
                    <a:pt x="88" y="163"/>
                  </a:lnTo>
                  <a:lnTo>
                    <a:pt x="101" y="161"/>
                  </a:lnTo>
                  <a:lnTo>
                    <a:pt x="113" y="159"/>
                  </a:lnTo>
                  <a:lnTo>
                    <a:pt x="122" y="153"/>
                  </a:lnTo>
                  <a:lnTo>
                    <a:pt x="130" y="147"/>
                  </a:lnTo>
                  <a:lnTo>
                    <a:pt x="142" y="165"/>
                  </a:lnTo>
                  <a:lnTo>
                    <a:pt x="132" y="172"/>
                  </a:lnTo>
                  <a:lnTo>
                    <a:pt x="121" y="178"/>
                  </a:lnTo>
                  <a:lnTo>
                    <a:pt x="105" y="182"/>
                  </a:lnTo>
                  <a:lnTo>
                    <a:pt x="88" y="184"/>
                  </a:lnTo>
                  <a:lnTo>
                    <a:pt x="76" y="182"/>
                  </a:lnTo>
                  <a:lnTo>
                    <a:pt x="67" y="182"/>
                  </a:lnTo>
                  <a:lnTo>
                    <a:pt x="59" y="178"/>
                  </a:lnTo>
                  <a:lnTo>
                    <a:pt x="49" y="176"/>
                  </a:lnTo>
                  <a:lnTo>
                    <a:pt x="34" y="167"/>
                  </a:lnTo>
                  <a:lnTo>
                    <a:pt x="23" y="155"/>
                  </a:lnTo>
                  <a:lnTo>
                    <a:pt x="13" y="142"/>
                  </a:lnTo>
                  <a:lnTo>
                    <a:pt x="5" y="126"/>
                  </a:lnTo>
                  <a:lnTo>
                    <a:pt x="2" y="109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2517775" y="2320925"/>
              <a:ext cx="76200" cy="139700"/>
            </a:xfrm>
            <a:custGeom>
              <a:avLst/>
              <a:gdLst>
                <a:gd name="T0" fmla="*/ 0 w 96"/>
                <a:gd name="T1" fmla="*/ 0 h 176"/>
                <a:gd name="T2" fmla="*/ 94 w 96"/>
                <a:gd name="T3" fmla="*/ 0 h 176"/>
                <a:gd name="T4" fmla="*/ 94 w 96"/>
                <a:gd name="T5" fmla="*/ 19 h 176"/>
                <a:gd name="T6" fmla="*/ 23 w 96"/>
                <a:gd name="T7" fmla="*/ 19 h 176"/>
                <a:gd name="T8" fmla="*/ 23 w 96"/>
                <a:gd name="T9" fmla="*/ 72 h 176"/>
                <a:gd name="T10" fmla="*/ 85 w 96"/>
                <a:gd name="T11" fmla="*/ 72 h 176"/>
                <a:gd name="T12" fmla="*/ 85 w 96"/>
                <a:gd name="T13" fmla="*/ 92 h 176"/>
                <a:gd name="T14" fmla="*/ 23 w 96"/>
                <a:gd name="T15" fmla="*/ 92 h 176"/>
                <a:gd name="T16" fmla="*/ 23 w 96"/>
                <a:gd name="T17" fmla="*/ 157 h 176"/>
                <a:gd name="T18" fmla="*/ 96 w 96"/>
                <a:gd name="T19" fmla="*/ 157 h 176"/>
                <a:gd name="T20" fmla="*/ 96 w 96"/>
                <a:gd name="T21" fmla="*/ 176 h 176"/>
                <a:gd name="T22" fmla="*/ 0 w 96"/>
                <a:gd name="T23" fmla="*/ 176 h 176"/>
                <a:gd name="T24" fmla="*/ 0 w 96"/>
                <a:gd name="T2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76">
                  <a:moveTo>
                    <a:pt x="0" y="0"/>
                  </a:moveTo>
                  <a:lnTo>
                    <a:pt x="94" y="0"/>
                  </a:lnTo>
                  <a:lnTo>
                    <a:pt x="94" y="19"/>
                  </a:lnTo>
                  <a:lnTo>
                    <a:pt x="23" y="19"/>
                  </a:lnTo>
                  <a:lnTo>
                    <a:pt x="23" y="72"/>
                  </a:lnTo>
                  <a:lnTo>
                    <a:pt x="85" y="72"/>
                  </a:lnTo>
                  <a:lnTo>
                    <a:pt x="85" y="92"/>
                  </a:lnTo>
                  <a:lnTo>
                    <a:pt x="23" y="92"/>
                  </a:lnTo>
                  <a:lnTo>
                    <a:pt x="23" y="157"/>
                  </a:lnTo>
                  <a:lnTo>
                    <a:pt x="96" y="157"/>
                  </a:lnTo>
                  <a:lnTo>
                    <a:pt x="96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6" name="Freeform 56"/>
            <p:cNvSpPr>
              <a:spLocks noEditPoints="1"/>
            </p:cNvSpPr>
            <p:nvPr/>
          </p:nvSpPr>
          <p:spPr bwMode="auto">
            <a:xfrm>
              <a:off x="2624138" y="2320925"/>
              <a:ext cx="88900" cy="139700"/>
            </a:xfrm>
            <a:custGeom>
              <a:avLst/>
              <a:gdLst>
                <a:gd name="T0" fmla="*/ 46 w 113"/>
                <a:gd name="T1" fmla="*/ 86 h 176"/>
                <a:gd name="T2" fmla="*/ 55 w 113"/>
                <a:gd name="T3" fmla="*/ 86 h 176"/>
                <a:gd name="T4" fmla="*/ 63 w 113"/>
                <a:gd name="T5" fmla="*/ 84 h 176"/>
                <a:gd name="T6" fmla="*/ 71 w 113"/>
                <a:gd name="T7" fmla="*/ 82 h 176"/>
                <a:gd name="T8" fmla="*/ 76 w 113"/>
                <a:gd name="T9" fmla="*/ 78 h 176"/>
                <a:gd name="T10" fmla="*/ 80 w 113"/>
                <a:gd name="T11" fmla="*/ 72 h 176"/>
                <a:gd name="T12" fmla="*/ 84 w 113"/>
                <a:gd name="T13" fmla="*/ 67 h 176"/>
                <a:gd name="T14" fmla="*/ 86 w 113"/>
                <a:gd name="T15" fmla="*/ 59 h 176"/>
                <a:gd name="T16" fmla="*/ 86 w 113"/>
                <a:gd name="T17" fmla="*/ 51 h 176"/>
                <a:gd name="T18" fmla="*/ 86 w 113"/>
                <a:gd name="T19" fmla="*/ 44 h 176"/>
                <a:gd name="T20" fmla="*/ 84 w 113"/>
                <a:gd name="T21" fmla="*/ 38 h 176"/>
                <a:gd name="T22" fmla="*/ 82 w 113"/>
                <a:gd name="T23" fmla="*/ 32 h 176"/>
                <a:gd name="T24" fmla="*/ 78 w 113"/>
                <a:gd name="T25" fmla="*/ 26 h 176"/>
                <a:gd name="T26" fmla="*/ 72 w 113"/>
                <a:gd name="T27" fmla="*/ 23 h 176"/>
                <a:gd name="T28" fmla="*/ 65 w 113"/>
                <a:gd name="T29" fmla="*/ 21 h 176"/>
                <a:gd name="T30" fmla="*/ 57 w 113"/>
                <a:gd name="T31" fmla="*/ 19 h 176"/>
                <a:gd name="T32" fmla="*/ 46 w 113"/>
                <a:gd name="T33" fmla="*/ 19 h 176"/>
                <a:gd name="T34" fmla="*/ 24 w 113"/>
                <a:gd name="T35" fmla="*/ 19 h 176"/>
                <a:gd name="T36" fmla="*/ 24 w 113"/>
                <a:gd name="T37" fmla="*/ 86 h 176"/>
                <a:gd name="T38" fmla="*/ 46 w 113"/>
                <a:gd name="T39" fmla="*/ 86 h 176"/>
                <a:gd name="T40" fmla="*/ 0 w 113"/>
                <a:gd name="T41" fmla="*/ 0 h 176"/>
                <a:gd name="T42" fmla="*/ 48 w 113"/>
                <a:gd name="T43" fmla="*/ 0 h 176"/>
                <a:gd name="T44" fmla="*/ 61 w 113"/>
                <a:gd name="T45" fmla="*/ 0 h 176"/>
                <a:gd name="T46" fmla="*/ 72 w 113"/>
                <a:gd name="T47" fmla="*/ 1 h 176"/>
                <a:gd name="T48" fmla="*/ 84 w 113"/>
                <a:gd name="T49" fmla="*/ 5 h 176"/>
                <a:gd name="T50" fmla="*/ 94 w 113"/>
                <a:gd name="T51" fmla="*/ 11 h 176"/>
                <a:gd name="T52" fmla="*/ 101 w 113"/>
                <a:gd name="T53" fmla="*/ 19 h 176"/>
                <a:gd name="T54" fmla="*/ 107 w 113"/>
                <a:gd name="T55" fmla="*/ 28 h 176"/>
                <a:gd name="T56" fmla="*/ 111 w 113"/>
                <a:gd name="T57" fmla="*/ 38 h 176"/>
                <a:gd name="T58" fmla="*/ 113 w 113"/>
                <a:gd name="T59" fmla="*/ 51 h 176"/>
                <a:gd name="T60" fmla="*/ 111 w 113"/>
                <a:gd name="T61" fmla="*/ 63 h 176"/>
                <a:gd name="T62" fmla="*/ 107 w 113"/>
                <a:gd name="T63" fmla="*/ 74 h 176"/>
                <a:gd name="T64" fmla="*/ 101 w 113"/>
                <a:gd name="T65" fmla="*/ 84 h 176"/>
                <a:gd name="T66" fmla="*/ 94 w 113"/>
                <a:gd name="T67" fmla="*/ 92 h 176"/>
                <a:gd name="T68" fmla="*/ 84 w 113"/>
                <a:gd name="T69" fmla="*/ 97 h 176"/>
                <a:gd name="T70" fmla="*/ 72 w 113"/>
                <a:gd name="T71" fmla="*/ 103 h 176"/>
                <a:gd name="T72" fmla="*/ 59 w 113"/>
                <a:gd name="T73" fmla="*/ 105 h 176"/>
                <a:gd name="T74" fmla="*/ 46 w 113"/>
                <a:gd name="T75" fmla="*/ 107 h 176"/>
                <a:gd name="T76" fmla="*/ 24 w 113"/>
                <a:gd name="T77" fmla="*/ 107 h 176"/>
                <a:gd name="T78" fmla="*/ 24 w 113"/>
                <a:gd name="T79" fmla="*/ 176 h 176"/>
                <a:gd name="T80" fmla="*/ 0 w 113"/>
                <a:gd name="T81" fmla="*/ 176 h 176"/>
                <a:gd name="T82" fmla="*/ 0 w 113"/>
                <a:gd name="T8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3" h="176">
                  <a:moveTo>
                    <a:pt x="46" y="86"/>
                  </a:moveTo>
                  <a:lnTo>
                    <a:pt x="55" y="86"/>
                  </a:lnTo>
                  <a:lnTo>
                    <a:pt x="63" y="84"/>
                  </a:lnTo>
                  <a:lnTo>
                    <a:pt x="71" y="82"/>
                  </a:lnTo>
                  <a:lnTo>
                    <a:pt x="76" y="78"/>
                  </a:lnTo>
                  <a:lnTo>
                    <a:pt x="80" y="72"/>
                  </a:lnTo>
                  <a:lnTo>
                    <a:pt x="84" y="67"/>
                  </a:lnTo>
                  <a:lnTo>
                    <a:pt x="86" y="59"/>
                  </a:lnTo>
                  <a:lnTo>
                    <a:pt x="86" y="51"/>
                  </a:lnTo>
                  <a:lnTo>
                    <a:pt x="86" y="44"/>
                  </a:lnTo>
                  <a:lnTo>
                    <a:pt x="84" y="38"/>
                  </a:lnTo>
                  <a:lnTo>
                    <a:pt x="82" y="32"/>
                  </a:lnTo>
                  <a:lnTo>
                    <a:pt x="78" y="26"/>
                  </a:lnTo>
                  <a:lnTo>
                    <a:pt x="72" y="23"/>
                  </a:lnTo>
                  <a:lnTo>
                    <a:pt x="65" y="21"/>
                  </a:lnTo>
                  <a:lnTo>
                    <a:pt x="57" y="19"/>
                  </a:lnTo>
                  <a:lnTo>
                    <a:pt x="46" y="19"/>
                  </a:lnTo>
                  <a:lnTo>
                    <a:pt x="24" y="19"/>
                  </a:lnTo>
                  <a:lnTo>
                    <a:pt x="24" y="86"/>
                  </a:lnTo>
                  <a:lnTo>
                    <a:pt x="46" y="86"/>
                  </a:lnTo>
                  <a:close/>
                  <a:moveTo>
                    <a:pt x="0" y="0"/>
                  </a:moveTo>
                  <a:lnTo>
                    <a:pt x="48" y="0"/>
                  </a:lnTo>
                  <a:lnTo>
                    <a:pt x="61" y="0"/>
                  </a:lnTo>
                  <a:lnTo>
                    <a:pt x="72" y="1"/>
                  </a:lnTo>
                  <a:lnTo>
                    <a:pt x="84" y="5"/>
                  </a:lnTo>
                  <a:lnTo>
                    <a:pt x="94" y="11"/>
                  </a:lnTo>
                  <a:lnTo>
                    <a:pt x="101" y="19"/>
                  </a:lnTo>
                  <a:lnTo>
                    <a:pt x="107" y="28"/>
                  </a:lnTo>
                  <a:lnTo>
                    <a:pt x="111" y="38"/>
                  </a:lnTo>
                  <a:lnTo>
                    <a:pt x="113" y="51"/>
                  </a:lnTo>
                  <a:lnTo>
                    <a:pt x="111" y="63"/>
                  </a:lnTo>
                  <a:lnTo>
                    <a:pt x="107" y="74"/>
                  </a:lnTo>
                  <a:lnTo>
                    <a:pt x="101" y="84"/>
                  </a:lnTo>
                  <a:lnTo>
                    <a:pt x="94" y="92"/>
                  </a:lnTo>
                  <a:lnTo>
                    <a:pt x="84" y="97"/>
                  </a:lnTo>
                  <a:lnTo>
                    <a:pt x="72" y="103"/>
                  </a:lnTo>
                  <a:lnTo>
                    <a:pt x="59" y="105"/>
                  </a:lnTo>
                  <a:lnTo>
                    <a:pt x="46" y="107"/>
                  </a:lnTo>
                  <a:lnTo>
                    <a:pt x="24" y="107"/>
                  </a:lnTo>
                  <a:lnTo>
                    <a:pt x="24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7" name="Freeform 57"/>
            <p:cNvSpPr>
              <a:spLocks noEditPoints="1"/>
            </p:cNvSpPr>
            <p:nvPr/>
          </p:nvSpPr>
          <p:spPr bwMode="auto">
            <a:xfrm>
              <a:off x="2741613" y="2320925"/>
              <a:ext cx="92075" cy="139700"/>
            </a:xfrm>
            <a:custGeom>
              <a:avLst/>
              <a:gdLst>
                <a:gd name="T0" fmla="*/ 60 w 117"/>
                <a:gd name="T1" fmla="*/ 157 h 176"/>
                <a:gd name="T2" fmla="*/ 75 w 117"/>
                <a:gd name="T3" fmla="*/ 153 h 176"/>
                <a:gd name="T4" fmla="*/ 87 w 117"/>
                <a:gd name="T5" fmla="*/ 145 h 176"/>
                <a:gd name="T6" fmla="*/ 91 w 117"/>
                <a:gd name="T7" fmla="*/ 134 h 176"/>
                <a:gd name="T8" fmla="*/ 91 w 117"/>
                <a:gd name="T9" fmla="*/ 119 h 176"/>
                <a:gd name="T10" fmla="*/ 87 w 117"/>
                <a:gd name="T11" fmla="*/ 107 h 176"/>
                <a:gd name="T12" fmla="*/ 77 w 117"/>
                <a:gd name="T13" fmla="*/ 97 h 176"/>
                <a:gd name="T14" fmla="*/ 62 w 117"/>
                <a:gd name="T15" fmla="*/ 94 h 176"/>
                <a:gd name="T16" fmla="*/ 25 w 117"/>
                <a:gd name="T17" fmla="*/ 94 h 176"/>
                <a:gd name="T18" fmla="*/ 48 w 117"/>
                <a:gd name="T19" fmla="*/ 157 h 176"/>
                <a:gd name="T20" fmla="*/ 56 w 117"/>
                <a:gd name="T21" fmla="*/ 74 h 176"/>
                <a:gd name="T22" fmla="*/ 71 w 117"/>
                <a:gd name="T23" fmla="*/ 71 h 176"/>
                <a:gd name="T24" fmla="*/ 79 w 117"/>
                <a:gd name="T25" fmla="*/ 63 h 176"/>
                <a:gd name="T26" fmla="*/ 85 w 117"/>
                <a:gd name="T27" fmla="*/ 51 h 176"/>
                <a:gd name="T28" fmla="*/ 85 w 117"/>
                <a:gd name="T29" fmla="*/ 38 h 176"/>
                <a:gd name="T30" fmla="*/ 79 w 117"/>
                <a:gd name="T31" fmla="*/ 28 h 176"/>
                <a:gd name="T32" fmla="*/ 71 w 117"/>
                <a:gd name="T33" fmla="*/ 21 h 176"/>
                <a:gd name="T34" fmla="*/ 58 w 117"/>
                <a:gd name="T35" fmla="*/ 19 h 176"/>
                <a:gd name="T36" fmla="*/ 25 w 117"/>
                <a:gd name="T37" fmla="*/ 19 h 176"/>
                <a:gd name="T38" fmla="*/ 48 w 117"/>
                <a:gd name="T39" fmla="*/ 74 h 176"/>
                <a:gd name="T40" fmla="*/ 50 w 117"/>
                <a:gd name="T41" fmla="*/ 0 h 176"/>
                <a:gd name="T42" fmla="*/ 73 w 117"/>
                <a:gd name="T43" fmla="*/ 1 h 176"/>
                <a:gd name="T44" fmla="*/ 92 w 117"/>
                <a:gd name="T45" fmla="*/ 9 h 176"/>
                <a:gd name="T46" fmla="*/ 104 w 117"/>
                <a:gd name="T47" fmla="*/ 23 h 176"/>
                <a:gd name="T48" fmla="*/ 110 w 117"/>
                <a:gd name="T49" fmla="*/ 42 h 176"/>
                <a:gd name="T50" fmla="*/ 108 w 117"/>
                <a:gd name="T51" fmla="*/ 57 h 176"/>
                <a:gd name="T52" fmla="*/ 100 w 117"/>
                <a:gd name="T53" fmla="*/ 69 h 176"/>
                <a:gd name="T54" fmla="*/ 91 w 117"/>
                <a:gd name="T55" fmla="*/ 76 h 176"/>
                <a:gd name="T56" fmla="*/ 77 w 117"/>
                <a:gd name="T57" fmla="*/ 82 h 176"/>
                <a:gd name="T58" fmla="*/ 87 w 117"/>
                <a:gd name="T59" fmla="*/ 86 h 176"/>
                <a:gd name="T60" fmla="*/ 100 w 117"/>
                <a:gd name="T61" fmla="*/ 92 h 176"/>
                <a:gd name="T62" fmla="*/ 110 w 117"/>
                <a:gd name="T63" fmla="*/ 103 h 176"/>
                <a:gd name="T64" fmla="*/ 117 w 117"/>
                <a:gd name="T65" fmla="*/ 117 h 176"/>
                <a:gd name="T66" fmla="*/ 116 w 117"/>
                <a:gd name="T67" fmla="*/ 140 h 176"/>
                <a:gd name="T68" fmla="*/ 106 w 117"/>
                <a:gd name="T69" fmla="*/ 159 h 176"/>
                <a:gd name="T70" fmla="*/ 89 w 117"/>
                <a:gd name="T71" fmla="*/ 170 h 176"/>
                <a:gd name="T72" fmla="*/ 64 w 117"/>
                <a:gd name="T73" fmla="*/ 176 h 176"/>
                <a:gd name="T74" fmla="*/ 0 w 117"/>
                <a:gd name="T7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176">
                  <a:moveTo>
                    <a:pt x="48" y="157"/>
                  </a:moveTo>
                  <a:lnTo>
                    <a:pt x="60" y="157"/>
                  </a:lnTo>
                  <a:lnTo>
                    <a:pt x="68" y="155"/>
                  </a:lnTo>
                  <a:lnTo>
                    <a:pt x="75" y="153"/>
                  </a:lnTo>
                  <a:lnTo>
                    <a:pt x="81" y="149"/>
                  </a:lnTo>
                  <a:lnTo>
                    <a:pt x="87" y="145"/>
                  </a:lnTo>
                  <a:lnTo>
                    <a:pt x="89" y="140"/>
                  </a:lnTo>
                  <a:lnTo>
                    <a:pt x="91" y="134"/>
                  </a:lnTo>
                  <a:lnTo>
                    <a:pt x="92" y="126"/>
                  </a:lnTo>
                  <a:lnTo>
                    <a:pt x="91" y="119"/>
                  </a:lnTo>
                  <a:lnTo>
                    <a:pt x="91" y="113"/>
                  </a:lnTo>
                  <a:lnTo>
                    <a:pt x="87" y="107"/>
                  </a:lnTo>
                  <a:lnTo>
                    <a:pt x="83" y="101"/>
                  </a:lnTo>
                  <a:lnTo>
                    <a:pt x="77" y="97"/>
                  </a:lnTo>
                  <a:lnTo>
                    <a:pt x="69" y="95"/>
                  </a:lnTo>
                  <a:lnTo>
                    <a:pt x="62" y="94"/>
                  </a:lnTo>
                  <a:lnTo>
                    <a:pt x="50" y="94"/>
                  </a:lnTo>
                  <a:lnTo>
                    <a:pt x="25" y="94"/>
                  </a:lnTo>
                  <a:lnTo>
                    <a:pt x="25" y="157"/>
                  </a:lnTo>
                  <a:lnTo>
                    <a:pt x="48" y="157"/>
                  </a:lnTo>
                  <a:close/>
                  <a:moveTo>
                    <a:pt x="48" y="74"/>
                  </a:moveTo>
                  <a:lnTo>
                    <a:pt x="56" y="74"/>
                  </a:lnTo>
                  <a:lnTo>
                    <a:pt x="64" y="72"/>
                  </a:lnTo>
                  <a:lnTo>
                    <a:pt x="71" y="71"/>
                  </a:lnTo>
                  <a:lnTo>
                    <a:pt x="75" y="67"/>
                  </a:lnTo>
                  <a:lnTo>
                    <a:pt x="79" y="63"/>
                  </a:lnTo>
                  <a:lnTo>
                    <a:pt x="83" y="57"/>
                  </a:lnTo>
                  <a:lnTo>
                    <a:pt x="85" y="51"/>
                  </a:lnTo>
                  <a:lnTo>
                    <a:pt x="85" y="44"/>
                  </a:lnTo>
                  <a:lnTo>
                    <a:pt x="85" y="38"/>
                  </a:lnTo>
                  <a:lnTo>
                    <a:pt x="83" y="32"/>
                  </a:lnTo>
                  <a:lnTo>
                    <a:pt x="79" y="28"/>
                  </a:lnTo>
                  <a:lnTo>
                    <a:pt x="75" y="24"/>
                  </a:lnTo>
                  <a:lnTo>
                    <a:pt x="71" y="21"/>
                  </a:lnTo>
                  <a:lnTo>
                    <a:pt x="64" y="19"/>
                  </a:lnTo>
                  <a:lnTo>
                    <a:pt x="58" y="19"/>
                  </a:lnTo>
                  <a:lnTo>
                    <a:pt x="48" y="19"/>
                  </a:lnTo>
                  <a:lnTo>
                    <a:pt x="25" y="19"/>
                  </a:lnTo>
                  <a:lnTo>
                    <a:pt x="25" y="74"/>
                  </a:lnTo>
                  <a:lnTo>
                    <a:pt x="48" y="74"/>
                  </a:lnTo>
                  <a:close/>
                  <a:moveTo>
                    <a:pt x="0" y="0"/>
                  </a:moveTo>
                  <a:lnTo>
                    <a:pt x="50" y="0"/>
                  </a:lnTo>
                  <a:lnTo>
                    <a:pt x="62" y="0"/>
                  </a:lnTo>
                  <a:lnTo>
                    <a:pt x="73" y="1"/>
                  </a:lnTo>
                  <a:lnTo>
                    <a:pt x="83" y="3"/>
                  </a:lnTo>
                  <a:lnTo>
                    <a:pt x="92" y="9"/>
                  </a:lnTo>
                  <a:lnTo>
                    <a:pt x="100" y="15"/>
                  </a:lnTo>
                  <a:lnTo>
                    <a:pt x="104" y="23"/>
                  </a:lnTo>
                  <a:lnTo>
                    <a:pt x="108" y="32"/>
                  </a:lnTo>
                  <a:lnTo>
                    <a:pt x="110" y="42"/>
                  </a:lnTo>
                  <a:lnTo>
                    <a:pt x="110" y="49"/>
                  </a:lnTo>
                  <a:lnTo>
                    <a:pt x="108" y="57"/>
                  </a:lnTo>
                  <a:lnTo>
                    <a:pt x="104" y="63"/>
                  </a:lnTo>
                  <a:lnTo>
                    <a:pt x="100" y="69"/>
                  </a:lnTo>
                  <a:lnTo>
                    <a:pt x="96" y="72"/>
                  </a:lnTo>
                  <a:lnTo>
                    <a:pt x="91" y="76"/>
                  </a:lnTo>
                  <a:lnTo>
                    <a:pt x="85" y="80"/>
                  </a:lnTo>
                  <a:lnTo>
                    <a:pt x="77" y="82"/>
                  </a:lnTo>
                  <a:lnTo>
                    <a:pt x="77" y="84"/>
                  </a:lnTo>
                  <a:lnTo>
                    <a:pt x="87" y="86"/>
                  </a:lnTo>
                  <a:lnTo>
                    <a:pt x="92" y="88"/>
                  </a:lnTo>
                  <a:lnTo>
                    <a:pt x="100" y="92"/>
                  </a:lnTo>
                  <a:lnTo>
                    <a:pt x="106" y="97"/>
                  </a:lnTo>
                  <a:lnTo>
                    <a:pt x="110" y="103"/>
                  </a:lnTo>
                  <a:lnTo>
                    <a:pt x="114" y="109"/>
                  </a:lnTo>
                  <a:lnTo>
                    <a:pt x="117" y="117"/>
                  </a:lnTo>
                  <a:lnTo>
                    <a:pt x="117" y="126"/>
                  </a:lnTo>
                  <a:lnTo>
                    <a:pt x="116" y="140"/>
                  </a:lnTo>
                  <a:lnTo>
                    <a:pt x="112" y="149"/>
                  </a:lnTo>
                  <a:lnTo>
                    <a:pt x="106" y="159"/>
                  </a:lnTo>
                  <a:lnTo>
                    <a:pt x="98" y="165"/>
                  </a:lnTo>
                  <a:lnTo>
                    <a:pt x="89" y="170"/>
                  </a:lnTo>
                  <a:lnTo>
                    <a:pt x="77" y="174"/>
                  </a:lnTo>
                  <a:lnTo>
                    <a:pt x="64" y="176"/>
                  </a:lnTo>
                  <a:lnTo>
                    <a:pt x="50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2863850" y="2320925"/>
              <a:ext cx="112713" cy="139700"/>
            </a:xfrm>
            <a:custGeom>
              <a:avLst/>
              <a:gdLst>
                <a:gd name="T0" fmla="*/ 0 w 142"/>
                <a:gd name="T1" fmla="*/ 0 h 176"/>
                <a:gd name="T2" fmla="*/ 23 w 142"/>
                <a:gd name="T3" fmla="*/ 0 h 176"/>
                <a:gd name="T4" fmla="*/ 23 w 142"/>
                <a:gd name="T5" fmla="*/ 117 h 176"/>
                <a:gd name="T6" fmla="*/ 21 w 142"/>
                <a:gd name="T7" fmla="*/ 134 h 176"/>
                <a:gd name="T8" fmla="*/ 21 w 142"/>
                <a:gd name="T9" fmla="*/ 142 h 176"/>
                <a:gd name="T10" fmla="*/ 29 w 142"/>
                <a:gd name="T11" fmla="*/ 132 h 176"/>
                <a:gd name="T12" fmla="*/ 38 w 142"/>
                <a:gd name="T13" fmla="*/ 115 h 176"/>
                <a:gd name="T14" fmla="*/ 119 w 142"/>
                <a:gd name="T15" fmla="*/ 0 h 176"/>
                <a:gd name="T16" fmla="*/ 142 w 142"/>
                <a:gd name="T17" fmla="*/ 0 h 176"/>
                <a:gd name="T18" fmla="*/ 142 w 142"/>
                <a:gd name="T19" fmla="*/ 176 h 176"/>
                <a:gd name="T20" fmla="*/ 121 w 142"/>
                <a:gd name="T21" fmla="*/ 176 h 176"/>
                <a:gd name="T22" fmla="*/ 121 w 142"/>
                <a:gd name="T23" fmla="*/ 49 h 176"/>
                <a:gd name="T24" fmla="*/ 121 w 142"/>
                <a:gd name="T25" fmla="*/ 38 h 176"/>
                <a:gd name="T26" fmla="*/ 121 w 142"/>
                <a:gd name="T27" fmla="*/ 30 h 176"/>
                <a:gd name="T28" fmla="*/ 115 w 142"/>
                <a:gd name="T29" fmla="*/ 40 h 176"/>
                <a:gd name="T30" fmla="*/ 105 w 142"/>
                <a:gd name="T31" fmla="*/ 53 h 176"/>
                <a:gd name="T32" fmla="*/ 23 w 142"/>
                <a:gd name="T33" fmla="*/ 176 h 176"/>
                <a:gd name="T34" fmla="*/ 0 w 142"/>
                <a:gd name="T35" fmla="*/ 176 h 176"/>
                <a:gd name="T36" fmla="*/ 0 w 142"/>
                <a:gd name="T3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2" h="176">
                  <a:moveTo>
                    <a:pt x="0" y="0"/>
                  </a:moveTo>
                  <a:lnTo>
                    <a:pt x="23" y="0"/>
                  </a:lnTo>
                  <a:lnTo>
                    <a:pt x="23" y="117"/>
                  </a:lnTo>
                  <a:lnTo>
                    <a:pt x="21" y="134"/>
                  </a:lnTo>
                  <a:lnTo>
                    <a:pt x="21" y="142"/>
                  </a:lnTo>
                  <a:lnTo>
                    <a:pt x="29" y="132"/>
                  </a:lnTo>
                  <a:lnTo>
                    <a:pt x="38" y="115"/>
                  </a:lnTo>
                  <a:lnTo>
                    <a:pt x="119" y="0"/>
                  </a:lnTo>
                  <a:lnTo>
                    <a:pt x="142" y="0"/>
                  </a:lnTo>
                  <a:lnTo>
                    <a:pt x="142" y="176"/>
                  </a:lnTo>
                  <a:lnTo>
                    <a:pt x="121" y="176"/>
                  </a:lnTo>
                  <a:lnTo>
                    <a:pt x="121" y="49"/>
                  </a:lnTo>
                  <a:lnTo>
                    <a:pt x="121" y="38"/>
                  </a:lnTo>
                  <a:lnTo>
                    <a:pt x="121" y="30"/>
                  </a:lnTo>
                  <a:lnTo>
                    <a:pt x="115" y="40"/>
                  </a:lnTo>
                  <a:lnTo>
                    <a:pt x="105" y="53"/>
                  </a:lnTo>
                  <a:lnTo>
                    <a:pt x="23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3008313" y="2317750"/>
              <a:ext cx="114300" cy="146050"/>
            </a:xfrm>
            <a:custGeom>
              <a:avLst/>
              <a:gdLst>
                <a:gd name="T0" fmla="*/ 0 w 144"/>
                <a:gd name="T1" fmla="*/ 90 h 184"/>
                <a:gd name="T2" fmla="*/ 2 w 144"/>
                <a:gd name="T3" fmla="*/ 73 h 184"/>
                <a:gd name="T4" fmla="*/ 6 w 144"/>
                <a:gd name="T5" fmla="*/ 55 h 184"/>
                <a:gd name="T6" fmla="*/ 14 w 144"/>
                <a:gd name="T7" fmla="*/ 40 h 184"/>
                <a:gd name="T8" fmla="*/ 23 w 144"/>
                <a:gd name="T9" fmla="*/ 27 h 184"/>
                <a:gd name="T10" fmla="*/ 37 w 144"/>
                <a:gd name="T11" fmla="*/ 15 h 184"/>
                <a:gd name="T12" fmla="*/ 52 w 144"/>
                <a:gd name="T13" fmla="*/ 7 h 184"/>
                <a:gd name="T14" fmla="*/ 60 w 144"/>
                <a:gd name="T15" fmla="*/ 4 h 184"/>
                <a:gd name="T16" fmla="*/ 69 w 144"/>
                <a:gd name="T17" fmla="*/ 2 h 184"/>
                <a:gd name="T18" fmla="*/ 79 w 144"/>
                <a:gd name="T19" fmla="*/ 0 h 184"/>
                <a:gd name="T20" fmla="*/ 90 w 144"/>
                <a:gd name="T21" fmla="*/ 0 h 184"/>
                <a:gd name="T22" fmla="*/ 104 w 144"/>
                <a:gd name="T23" fmla="*/ 0 h 184"/>
                <a:gd name="T24" fmla="*/ 117 w 144"/>
                <a:gd name="T25" fmla="*/ 4 h 184"/>
                <a:gd name="T26" fmla="*/ 129 w 144"/>
                <a:gd name="T27" fmla="*/ 7 h 184"/>
                <a:gd name="T28" fmla="*/ 140 w 144"/>
                <a:gd name="T29" fmla="*/ 13 h 184"/>
                <a:gd name="T30" fmla="*/ 129 w 144"/>
                <a:gd name="T31" fmla="*/ 30 h 184"/>
                <a:gd name="T32" fmla="*/ 119 w 144"/>
                <a:gd name="T33" fmla="*/ 27 h 184"/>
                <a:gd name="T34" fmla="*/ 112 w 144"/>
                <a:gd name="T35" fmla="*/ 23 h 184"/>
                <a:gd name="T36" fmla="*/ 100 w 144"/>
                <a:gd name="T37" fmla="*/ 21 h 184"/>
                <a:gd name="T38" fmla="*/ 89 w 144"/>
                <a:gd name="T39" fmla="*/ 19 h 184"/>
                <a:gd name="T40" fmla="*/ 73 w 144"/>
                <a:gd name="T41" fmla="*/ 21 h 184"/>
                <a:gd name="T42" fmla="*/ 62 w 144"/>
                <a:gd name="T43" fmla="*/ 25 h 184"/>
                <a:gd name="T44" fmla="*/ 50 w 144"/>
                <a:gd name="T45" fmla="*/ 32 h 184"/>
                <a:gd name="T46" fmla="*/ 42 w 144"/>
                <a:gd name="T47" fmla="*/ 40 h 184"/>
                <a:gd name="T48" fmla="*/ 35 w 144"/>
                <a:gd name="T49" fmla="*/ 51 h 184"/>
                <a:gd name="T50" fmla="*/ 31 w 144"/>
                <a:gd name="T51" fmla="*/ 63 h 184"/>
                <a:gd name="T52" fmla="*/ 27 w 144"/>
                <a:gd name="T53" fmla="*/ 76 h 184"/>
                <a:gd name="T54" fmla="*/ 27 w 144"/>
                <a:gd name="T55" fmla="*/ 90 h 184"/>
                <a:gd name="T56" fmla="*/ 27 w 144"/>
                <a:gd name="T57" fmla="*/ 105 h 184"/>
                <a:gd name="T58" fmla="*/ 31 w 144"/>
                <a:gd name="T59" fmla="*/ 119 h 184"/>
                <a:gd name="T60" fmla="*/ 35 w 144"/>
                <a:gd name="T61" fmla="*/ 130 h 184"/>
                <a:gd name="T62" fmla="*/ 42 w 144"/>
                <a:gd name="T63" fmla="*/ 142 h 184"/>
                <a:gd name="T64" fmla="*/ 50 w 144"/>
                <a:gd name="T65" fmla="*/ 149 h 184"/>
                <a:gd name="T66" fmla="*/ 62 w 144"/>
                <a:gd name="T67" fmla="*/ 157 h 184"/>
                <a:gd name="T68" fmla="*/ 75 w 144"/>
                <a:gd name="T69" fmla="*/ 161 h 184"/>
                <a:gd name="T70" fmla="*/ 90 w 144"/>
                <a:gd name="T71" fmla="*/ 163 h 184"/>
                <a:gd name="T72" fmla="*/ 104 w 144"/>
                <a:gd name="T73" fmla="*/ 161 h 184"/>
                <a:gd name="T74" fmla="*/ 114 w 144"/>
                <a:gd name="T75" fmla="*/ 159 h 184"/>
                <a:gd name="T76" fmla="*/ 125 w 144"/>
                <a:gd name="T77" fmla="*/ 153 h 184"/>
                <a:gd name="T78" fmla="*/ 133 w 144"/>
                <a:gd name="T79" fmla="*/ 147 h 184"/>
                <a:gd name="T80" fmla="*/ 144 w 144"/>
                <a:gd name="T81" fmla="*/ 165 h 184"/>
                <a:gd name="T82" fmla="*/ 135 w 144"/>
                <a:gd name="T83" fmla="*/ 172 h 184"/>
                <a:gd name="T84" fmla="*/ 121 w 144"/>
                <a:gd name="T85" fmla="*/ 178 h 184"/>
                <a:gd name="T86" fmla="*/ 106 w 144"/>
                <a:gd name="T87" fmla="*/ 182 h 184"/>
                <a:gd name="T88" fmla="*/ 89 w 144"/>
                <a:gd name="T89" fmla="*/ 184 h 184"/>
                <a:gd name="T90" fmla="*/ 79 w 144"/>
                <a:gd name="T91" fmla="*/ 182 h 184"/>
                <a:gd name="T92" fmla="*/ 69 w 144"/>
                <a:gd name="T93" fmla="*/ 182 h 184"/>
                <a:gd name="T94" fmla="*/ 60 w 144"/>
                <a:gd name="T95" fmla="*/ 178 h 184"/>
                <a:gd name="T96" fmla="*/ 52 w 144"/>
                <a:gd name="T97" fmla="*/ 176 h 184"/>
                <a:gd name="T98" fmla="*/ 37 w 144"/>
                <a:gd name="T99" fmla="*/ 167 h 184"/>
                <a:gd name="T100" fmla="*/ 23 w 144"/>
                <a:gd name="T101" fmla="*/ 155 h 184"/>
                <a:gd name="T102" fmla="*/ 14 w 144"/>
                <a:gd name="T103" fmla="*/ 142 h 184"/>
                <a:gd name="T104" fmla="*/ 6 w 144"/>
                <a:gd name="T105" fmla="*/ 126 h 184"/>
                <a:gd name="T106" fmla="*/ 2 w 144"/>
                <a:gd name="T107" fmla="*/ 109 h 184"/>
                <a:gd name="T108" fmla="*/ 0 w 144"/>
                <a:gd name="T109" fmla="*/ 9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" h="184">
                  <a:moveTo>
                    <a:pt x="0" y="90"/>
                  </a:moveTo>
                  <a:lnTo>
                    <a:pt x="2" y="73"/>
                  </a:lnTo>
                  <a:lnTo>
                    <a:pt x="6" y="55"/>
                  </a:lnTo>
                  <a:lnTo>
                    <a:pt x="14" y="40"/>
                  </a:lnTo>
                  <a:lnTo>
                    <a:pt x="23" y="27"/>
                  </a:lnTo>
                  <a:lnTo>
                    <a:pt x="37" y="15"/>
                  </a:lnTo>
                  <a:lnTo>
                    <a:pt x="52" y="7"/>
                  </a:lnTo>
                  <a:lnTo>
                    <a:pt x="60" y="4"/>
                  </a:lnTo>
                  <a:lnTo>
                    <a:pt x="69" y="2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104" y="0"/>
                  </a:lnTo>
                  <a:lnTo>
                    <a:pt x="117" y="4"/>
                  </a:lnTo>
                  <a:lnTo>
                    <a:pt x="129" y="7"/>
                  </a:lnTo>
                  <a:lnTo>
                    <a:pt x="140" y="13"/>
                  </a:lnTo>
                  <a:lnTo>
                    <a:pt x="129" y="30"/>
                  </a:lnTo>
                  <a:lnTo>
                    <a:pt x="119" y="27"/>
                  </a:lnTo>
                  <a:lnTo>
                    <a:pt x="112" y="23"/>
                  </a:lnTo>
                  <a:lnTo>
                    <a:pt x="100" y="21"/>
                  </a:lnTo>
                  <a:lnTo>
                    <a:pt x="89" y="19"/>
                  </a:lnTo>
                  <a:lnTo>
                    <a:pt x="73" y="21"/>
                  </a:lnTo>
                  <a:lnTo>
                    <a:pt x="62" y="25"/>
                  </a:lnTo>
                  <a:lnTo>
                    <a:pt x="50" y="32"/>
                  </a:lnTo>
                  <a:lnTo>
                    <a:pt x="42" y="40"/>
                  </a:lnTo>
                  <a:lnTo>
                    <a:pt x="35" y="51"/>
                  </a:lnTo>
                  <a:lnTo>
                    <a:pt x="31" y="63"/>
                  </a:lnTo>
                  <a:lnTo>
                    <a:pt x="27" y="76"/>
                  </a:lnTo>
                  <a:lnTo>
                    <a:pt x="27" y="90"/>
                  </a:lnTo>
                  <a:lnTo>
                    <a:pt x="27" y="105"/>
                  </a:lnTo>
                  <a:lnTo>
                    <a:pt x="31" y="119"/>
                  </a:lnTo>
                  <a:lnTo>
                    <a:pt x="35" y="130"/>
                  </a:lnTo>
                  <a:lnTo>
                    <a:pt x="42" y="142"/>
                  </a:lnTo>
                  <a:lnTo>
                    <a:pt x="50" y="149"/>
                  </a:lnTo>
                  <a:lnTo>
                    <a:pt x="62" y="157"/>
                  </a:lnTo>
                  <a:lnTo>
                    <a:pt x="75" y="161"/>
                  </a:lnTo>
                  <a:lnTo>
                    <a:pt x="90" y="163"/>
                  </a:lnTo>
                  <a:lnTo>
                    <a:pt x="104" y="161"/>
                  </a:lnTo>
                  <a:lnTo>
                    <a:pt x="114" y="159"/>
                  </a:lnTo>
                  <a:lnTo>
                    <a:pt x="125" y="153"/>
                  </a:lnTo>
                  <a:lnTo>
                    <a:pt x="133" y="147"/>
                  </a:lnTo>
                  <a:lnTo>
                    <a:pt x="144" y="165"/>
                  </a:lnTo>
                  <a:lnTo>
                    <a:pt x="135" y="172"/>
                  </a:lnTo>
                  <a:lnTo>
                    <a:pt x="121" y="178"/>
                  </a:lnTo>
                  <a:lnTo>
                    <a:pt x="106" y="182"/>
                  </a:lnTo>
                  <a:lnTo>
                    <a:pt x="89" y="184"/>
                  </a:lnTo>
                  <a:lnTo>
                    <a:pt x="79" y="182"/>
                  </a:lnTo>
                  <a:lnTo>
                    <a:pt x="69" y="182"/>
                  </a:lnTo>
                  <a:lnTo>
                    <a:pt x="60" y="178"/>
                  </a:lnTo>
                  <a:lnTo>
                    <a:pt x="52" y="176"/>
                  </a:lnTo>
                  <a:lnTo>
                    <a:pt x="37" y="167"/>
                  </a:lnTo>
                  <a:lnTo>
                    <a:pt x="23" y="155"/>
                  </a:lnTo>
                  <a:lnTo>
                    <a:pt x="14" y="142"/>
                  </a:lnTo>
                  <a:lnTo>
                    <a:pt x="6" y="126"/>
                  </a:lnTo>
                  <a:lnTo>
                    <a:pt x="2" y="109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60" name="Freeform 60"/>
            <p:cNvSpPr>
              <a:spLocks noEditPoints="1"/>
            </p:cNvSpPr>
            <p:nvPr/>
          </p:nvSpPr>
          <p:spPr bwMode="auto">
            <a:xfrm>
              <a:off x="3195638" y="2320925"/>
              <a:ext cx="90488" cy="139700"/>
            </a:xfrm>
            <a:custGeom>
              <a:avLst/>
              <a:gdLst>
                <a:gd name="T0" fmla="*/ 48 w 116"/>
                <a:gd name="T1" fmla="*/ 157 h 176"/>
                <a:gd name="T2" fmla="*/ 60 w 116"/>
                <a:gd name="T3" fmla="*/ 155 h 176"/>
                <a:gd name="T4" fmla="*/ 68 w 116"/>
                <a:gd name="T5" fmla="*/ 153 h 176"/>
                <a:gd name="T6" fmla="*/ 75 w 116"/>
                <a:gd name="T7" fmla="*/ 151 h 176"/>
                <a:gd name="T8" fmla="*/ 81 w 116"/>
                <a:gd name="T9" fmla="*/ 147 h 176"/>
                <a:gd name="T10" fmla="*/ 87 w 116"/>
                <a:gd name="T11" fmla="*/ 142 h 176"/>
                <a:gd name="T12" fmla="*/ 89 w 116"/>
                <a:gd name="T13" fmla="*/ 136 h 176"/>
                <a:gd name="T14" fmla="*/ 91 w 116"/>
                <a:gd name="T15" fmla="*/ 130 h 176"/>
                <a:gd name="T16" fmla="*/ 91 w 116"/>
                <a:gd name="T17" fmla="*/ 122 h 176"/>
                <a:gd name="T18" fmla="*/ 91 w 116"/>
                <a:gd name="T19" fmla="*/ 115 h 176"/>
                <a:gd name="T20" fmla="*/ 89 w 116"/>
                <a:gd name="T21" fmla="*/ 109 h 176"/>
                <a:gd name="T22" fmla="*/ 87 w 116"/>
                <a:gd name="T23" fmla="*/ 103 h 176"/>
                <a:gd name="T24" fmla="*/ 81 w 116"/>
                <a:gd name="T25" fmla="*/ 97 h 176"/>
                <a:gd name="T26" fmla="*/ 77 w 116"/>
                <a:gd name="T27" fmla="*/ 95 h 176"/>
                <a:gd name="T28" fmla="*/ 69 w 116"/>
                <a:gd name="T29" fmla="*/ 92 h 176"/>
                <a:gd name="T30" fmla="*/ 60 w 116"/>
                <a:gd name="T31" fmla="*/ 90 h 176"/>
                <a:gd name="T32" fmla="*/ 50 w 116"/>
                <a:gd name="T33" fmla="*/ 90 h 176"/>
                <a:gd name="T34" fmla="*/ 23 w 116"/>
                <a:gd name="T35" fmla="*/ 90 h 176"/>
                <a:gd name="T36" fmla="*/ 23 w 116"/>
                <a:gd name="T37" fmla="*/ 157 h 176"/>
                <a:gd name="T38" fmla="*/ 48 w 116"/>
                <a:gd name="T39" fmla="*/ 157 h 176"/>
                <a:gd name="T40" fmla="*/ 0 w 116"/>
                <a:gd name="T41" fmla="*/ 0 h 176"/>
                <a:gd name="T42" fmla="*/ 100 w 116"/>
                <a:gd name="T43" fmla="*/ 0 h 176"/>
                <a:gd name="T44" fmla="*/ 100 w 116"/>
                <a:gd name="T45" fmla="*/ 19 h 176"/>
                <a:gd name="T46" fmla="*/ 23 w 116"/>
                <a:gd name="T47" fmla="*/ 19 h 176"/>
                <a:gd name="T48" fmla="*/ 23 w 116"/>
                <a:gd name="T49" fmla="*/ 69 h 176"/>
                <a:gd name="T50" fmla="*/ 52 w 116"/>
                <a:gd name="T51" fmla="*/ 69 h 176"/>
                <a:gd name="T52" fmla="*/ 66 w 116"/>
                <a:gd name="T53" fmla="*/ 71 h 176"/>
                <a:gd name="T54" fmla="*/ 77 w 116"/>
                <a:gd name="T55" fmla="*/ 72 h 176"/>
                <a:gd name="T56" fmla="*/ 89 w 116"/>
                <a:gd name="T57" fmla="*/ 76 h 176"/>
                <a:gd name="T58" fmla="*/ 98 w 116"/>
                <a:gd name="T59" fmla="*/ 82 h 176"/>
                <a:gd name="T60" fmla="*/ 106 w 116"/>
                <a:gd name="T61" fmla="*/ 90 h 176"/>
                <a:gd name="T62" fmla="*/ 112 w 116"/>
                <a:gd name="T63" fmla="*/ 99 h 176"/>
                <a:gd name="T64" fmla="*/ 116 w 116"/>
                <a:gd name="T65" fmla="*/ 109 h 176"/>
                <a:gd name="T66" fmla="*/ 116 w 116"/>
                <a:gd name="T67" fmla="*/ 120 h 176"/>
                <a:gd name="T68" fmla="*/ 116 w 116"/>
                <a:gd name="T69" fmla="*/ 134 h 176"/>
                <a:gd name="T70" fmla="*/ 112 w 116"/>
                <a:gd name="T71" fmla="*/ 145 h 176"/>
                <a:gd name="T72" fmla="*/ 106 w 116"/>
                <a:gd name="T73" fmla="*/ 155 h 176"/>
                <a:gd name="T74" fmla="*/ 98 w 116"/>
                <a:gd name="T75" fmla="*/ 163 h 176"/>
                <a:gd name="T76" fmla="*/ 89 w 116"/>
                <a:gd name="T77" fmla="*/ 168 h 176"/>
                <a:gd name="T78" fmla="*/ 77 w 116"/>
                <a:gd name="T79" fmla="*/ 172 h 176"/>
                <a:gd name="T80" fmla="*/ 64 w 116"/>
                <a:gd name="T81" fmla="*/ 176 h 176"/>
                <a:gd name="T82" fmla="*/ 48 w 116"/>
                <a:gd name="T83" fmla="*/ 176 h 176"/>
                <a:gd name="T84" fmla="*/ 0 w 116"/>
                <a:gd name="T85" fmla="*/ 176 h 176"/>
                <a:gd name="T86" fmla="*/ 0 w 116"/>
                <a:gd name="T8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6" h="176">
                  <a:moveTo>
                    <a:pt x="48" y="157"/>
                  </a:moveTo>
                  <a:lnTo>
                    <a:pt x="60" y="155"/>
                  </a:lnTo>
                  <a:lnTo>
                    <a:pt x="68" y="153"/>
                  </a:lnTo>
                  <a:lnTo>
                    <a:pt x="75" y="151"/>
                  </a:lnTo>
                  <a:lnTo>
                    <a:pt x="81" y="147"/>
                  </a:lnTo>
                  <a:lnTo>
                    <a:pt x="87" y="142"/>
                  </a:lnTo>
                  <a:lnTo>
                    <a:pt x="89" y="136"/>
                  </a:lnTo>
                  <a:lnTo>
                    <a:pt x="91" y="130"/>
                  </a:lnTo>
                  <a:lnTo>
                    <a:pt x="91" y="122"/>
                  </a:lnTo>
                  <a:lnTo>
                    <a:pt x="91" y="115"/>
                  </a:lnTo>
                  <a:lnTo>
                    <a:pt x="89" y="109"/>
                  </a:lnTo>
                  <a:lnTo>
                    <a:pt x="87" y="103"/>
                  </a:lnTo>
                  <a:lnTo>
                    <a:pt x="81" y="97"/>
                  </a:lnTo>
                  <a:lnTo>
                    <a:pt x="77" y="95"/>
                  </a:lnTo>
                  <a:lnTo>
                    <a:pt x="69" y="92"/>
                  </a:lnTo>
                  <a:lnTo>
                    <a:pt x="60" y="90"/>
                  </a:lnTo>
                  <a:lnTo>
                    <a:pt x="50" y="90"/>
                  </a:lnTo>
                  <a:lnTo>
                    <a:pt x="23" y="90"/>
                  </a:lnTo>
                  <a:lnTo>
                    <a:pt x="23" y="157"/>
                  </a:lnTo>
                  <a:lnTo>
                    <a:pt x="48" y="157"/>
                  </a:lnTo>
                  <a:close/>
                  <a:moveTo>
                    <a:pt x="0" y="0"/>
                  </a:moveTo>
                  <a:lnTo>
                    <a:pt x="100" y="0"/>
                  </a:lnTo>
                  <a:lnTo>
                    <a:pt x="100" y="19"/>
                  </a:lnTo>
                  <a:lnTo>
                    <a:pt x="23" y="19"/>
                  </a:lnTo>
                  <a:lnTo>
                    <a:pt x="23" y="69"/>
                  </a:lnTo>
                  <a:lnTo>
                    <a:pt x="52" y="69"/>
                  </a:lnTo>
                  <a:lnTo>
                    <a:pt x="66" y="71"/>
                  </a:lnTo>
                  <a:lnTo>
                    <a:pt x="77" y="72"/>
                  </a:lnTo>
                  <a:lnTo>
                    <a:pt x="89" y="76"/>
                  </a:lnTo>
                  <a:lnTo>
                    <a:pt x="98" y="82"/>
                  </a:lnTo>
                  <a:lnTo>
                    <a:pt x="106" y="90"/>
                  </a:lnTo>
                  <a:lnTo>
                    <a:pt x="112" y="99"/>
                  </a:lnTo>
                  <a:lnTo>
                    <a:pt x="116" y="109"/>
                  </a:lnTo>
                  <a:lnTo>
                    <a:pt x="116" y="120"/>
                  </a:lnTo>
                  <a:lnTo>
                    <a:pt x="116" y="134"/>
                  </a:lnTo>
                  <a:lnTo>
                    <a:pt x="112" y="145"/>
                  </a:lnTo>
                  <a:lnTo>
                    <a:pt x="106" y="155"/>
                  </a:lnTo>
                  <a:lnTo>
                    <a:pt x="98" y="163"/>
                  </a:lnTo>
                  <a:lnTo>
                    <a:pt x="89" y="168"/>
                  </a:lnTo>
                  <a:lnTo>
                    <a:pt x="77" y="172"/>
                  </a:lnTo>
                  <a:lnTo>
                    <a:pt x="64" y="176"/>
                  </a:lnTo>
                  <a:lnTo>
                    <a:pt x="48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>
              <a:off x="3308350" y="2320925"/>
              <a:ext cx="101600" cy="139700"/>
            </a:xfrm>
            <a:custGeom>
              <a:avLst/>
              <a:gdLst>
                <a:gd name="T0" fmla="*/ 4 w 129"/>
                <a:gd name="T1" fmla="*/ 176 h 176"/>
                <a:gd name="T2" fmla="*/ 8 w 129"/>
                <a:gd name="T3" fmla="*/ 157 h 176"/>
                <a:gd name="T4" fmla="*/ 12 w 129"/>
                <a:gd name="T5" fmla="*/ 157 h 176"/>
                <a:gd name="T6" fmla="*/ 18 w 129"/>
                <a:gd name="T7" fmla="*/ 159 h 176"/>
                <a:gd name="T8" fmla="*/ 27 w 129"/>
                <a:gd name="T9" fmla="*/ 157 h 176"/>
                <a:gd name="T10" fmla="*/ 35 w 129"/>
                <a:gd name="T11" fmla="*/ 151 h 176"/>
                <a:gd name="T12" fmla="*/ 43 w 129"/>
                <a:gd name="T13" fmla="*/ 142 h 176"/>
                <a:gd name="T14" fmla="*/ 48 w 129"/>
                <a:gd name="T15" fmla="*/ 130 h 176"/>
                <a:gd name="T16" fmla="*/ 54 w 129"/>
                <a:gd name="T17" fmla="*/ 119 h 176"/>
                <a:gd name="T18" fmla="*/ 0 w 129"/>
                <a:gd name="T19" fmla="*/ 0 h 176"/>
                <a:gd name="T20" fmla="*/ 22 w 129"/>
                <a:gd name="T21" fmla="*/ 0 h 176"/>
                <a:gd name="T22" fmla="*/ 64 w 129"/>
                <a:gd name="T23" fmla="*/ 94 h 176"/>
                <a:gd name="T24" fmla="*/ 108 w 129"/>
                <a:gd name="T25" fmla="*/ 0 h 176"/>
                <a:gd name="T26" fmla="*/ 129 w 129"/>
                <a:gd name="T27" fmla="*/ 0 h 176"/>
                <a:gd name="T28" fmla="*/ 68 w 129"/>
                <a:gd name="T29" fmla="*/ 138 h 176"/>
                <a:gd name="T30" fmla="*/ 64 w 129"/>
                <a:gd name="T31" fmla="*/ 149 h 176"/>
                <a:gd name="T32" fmla="*/ 58 w 129"/>
                <a:gd name="T33" fmla="*/ 157 h 176"/>
                <a:gd name="T34" fmla="*/ 52 w 129"/>
                <a:gd name="T35" fmla="*/ 163 h 176"/>
                <a:gd name="T36" fmla="*/ 46 w 129"/>
                <a:gd name="T37" fmla="*/ 168 h 176"/>
                <a:gd name="T38" fmla="*/ 41 w 129"/>
                <a:gd name="T39" fmla="*/ 172 h 176"/>
                <a:gd name="T40" fmla="*/ 33 w 129"/>
                <a:gd name="T41" fmla="*/ 174 h 176"/>
                <a:gd name="T42" fmla="*/ 25 w 129"/>
                <a:gd name="T43" fmla="*/ 176 h 176"/>
                <a:gd name="T44" fmla="*/ 18 w 129"/>
                <a:gd name="T45" fmla="*/ 176 h 176"/>
                <a:gd name="T46" fmla="*/ 10 w 129"/>
                <a:gd name="T47" fmla="*/ 176 h 176"/>
                <a:gd name="T48" fmla="*/ 4 w 129"/>
                <a:gd name="T4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9" h="176">
                  <a:moveTo>
                    <a:pt x="4" y="176"/>
                  </a:moveTo>
                  <a:lnTo>
                    <a:pt x="8" y="157"/>
                  </a:lnTo>
                  <a:lnTo>
                    <a:pt x="12" y="157"/>
                  </a:lnTo>
                  <a:lnTo>
                    <a:pt x="18" y="159"/>
                  </a:lnTo>
                  <a:lnTo>
                    <a:pt x="27" y="157"/>
                  </a:lnTo>
                  <a:lnTo>
                    <a:pt x="35" y="151"/>
                  </a:lnTo>
                  <a:lnTo>
                    <a:pt x="43" y="142"/>
                  </a:lnTo>
                  <a:lnTo>
                    <a:pt x="48" y="130"/>
                  </a:lnTo>
                  <a:lnTo>
                    <a:pt x="54" y="119"/>
                  </a:lnTo>
                  <a:lnTo>
                    <a:pt x="0" y="0"/>
                  </a:lnTo>
                  <a:lnTo>
                    <a:pt x="22" y="0"/>
                  </a:lnTo>
                  <a:lnTo>
                    <a:pt x="64" y="94"/>
                  </a:lnTo>
                  <a:lnTo>
                    <a:pt x="108" y="0"/>
                  </a:lnTo>
                  <a:lnTo>
                    <a:pt x="129" y="0"/>
                  </a:lnTo>
                  <a:lnTo>
                    <a:pt x="68" y="138"/>
                  </a:lnTo>
                  <a:lnTo>
                    <a:pt x="64" y="149"/>
                  </a:lnTo>
                  <a:lnTo>
                    <a:pt x="58" y="157"/>
                  </a:lnTo>
                  <a:lnTo>
                    <a:pt x="52" y="163"/>
                  </a:lnTo>
                  <a:lnTo>
                    <a:pt x="46" y="168"/>
                  </a:lnTo>
                  <a:lnTo>
                    <a:pt x="41" y="172"/>
                  </a:lnTo>
                  <a:lnTo>
                    <a:pt x="33" y="174"/>
                  </a:lnTo>
                  <a:lnTo>
                    <a:pt x="25" y="176"/>
                  </a:lnTo>
                  <a:lnTo>
                    <a:pt x="18" y="176"/>
                  </a:lnTo>
                  <a:lnTo>
                    <a:pt x="10" y="176"/>
                  </a:lnTo>
                  <a:lnTo>
                    <a:pt x="4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62" name="Freeform 62"/>
            <p:cNvSpPr>
              <a:spLocks noEditPoints="1"/>
            </p:cNvSpPr>
            <p:nvPr/>
          </p:nvSpPr>
          <p:spPr bwMode="auto">
            <a:xfrm>
              <a:off x="3409950" y="2320925"/>
              <a:ext cx="131763" cy="169863"/>
            </a:xfrm>
            <a:custGeom>
              <a:avLst/>
              <a:gdLst>
                <a:gd name="T0" fmla="*/ 123 w 167"/>
                <a:gd name="T1" fmla="*/ 157 h 215"/>
                <a:gd name="T2" fmla="*/ 123 w 167"/>
                <a:gd name="T3" fmla="*/ 19 h 215"/>
                <a:gd name="T4" fmla="*/ 67 w 167"/>
                <a:gd name="T5" fmla="*/ 19 h 215"/>
                <a:gd name="T6" fmla="*/ 60 w 167"/>
                <a:gd name="T7" fmla="*/ 94 h 215"/>
                <a:gd name="T8" fmla="*/ 56 w 167"/>
                <a:gd name="T9" fmla="*/ 117 h 215"/>
                <a:gd name="T10" fmla="*/ 52 w 167"/>
                <a:gd name="T11" fmla="*/ 134 h 215"/>
                <a:gd name="T12" fmla="*/ 46 w 167"/>
                <a:gd name="T13" fmla="*/ 147 h 215"/>
                <a:gd name="T14" fmla="*/ 40 w 167"/>
                <a:gd name="T15" fmla="*/ 157 h 215"/>
                <a:gd name="T16" fmla="*/ 123 w 167"/>
                <a:gd name="T17" fmla="*/ 157 h 215"/>
                <a:gd name="T18" fmla="*/ 0 w 167"/>
                <a:gd name="T19" fmla="*/ 157 h 215"/>
                <a:gd name="T20" fmla="*/ 13 w 167"/>
                <a:gd name="T21" fmla="*/ 157 h 215"/>
                <a:gd name="T22" fmla="*/ 17 w 167"/>
                <a:gd name="T23" fmla="*/ 151 h 215"/>
                <a:gd name="T24" fmla="*/ 23 w 167"/>
                <a:gd name="T25" fmla="*/ 145 h 215"/>
                <a:gd name="T26" fmla="*/ 25 w 167"/>
                <a:gd name="T27" fmla="*/ 140 h 215"/>
                <a:gd name="T28" fmla="*/ 29 w 167"/>
                <a:gd name="T29" fmla="*/ 132 h 215"/>
                <a:gd name="T30" fmla="*/ 33 w 167"/>
                <a:gd name="T31" fmla="*/ 115 h 215"/>
                <a:gd name="T32" fmla="*/ 36 w 167"/>
                <a:gd name="T33" fmla="*/ 90 h 215"/>
                <a:gd name="T34" fmla="*/ 44 w 167"/>
                <a:gd name="T35" fmla="*/ 0 h 215"/>
                <a:gd name="T36" fmla="*/ 148 w 167"/>
                <a:gd name="T37" fmla="*/ 0 h 215"/>
                <a:gd name="T38" fmla="*/ 148 w 167"/>
                <a:gd name="T39" fmla="*/ 157 h 215"/>
                <a:gd name="T40" fmla="*/ 167 w 167"/>
                <a:gd name="T41" fmla="*/ 157 h 215"/>
                <a:gd name="T42" fmla="*/ 159 w 167"/>
                <a:gd name="T43" fmla="*/ 215 h 215"/>
                <a:gd name="T44" fmla="*/ 144 w 167"/>
                <a:gd name="T45" fmla="*/ 215 h 215"/>
                <a:gd name="T46" fmla="*/ 142 w 167"/>
                <a:gd name="T47" fmla="*/ 176 h 215"/>
                <a:gd name="T48" fmla="*/ 21 w 167"/>
                <a:gd name="T49" fmla="*/ 176 h 215"/>
                <a:gd name="T50" fmla="*/ 19 w 167"/>
                <a:gd name="T51" fmla="*/ 215 h 215"/>
                <a:gd name="T52" fmla="*/ 2 w 167"/>
                <a:gd name="T53" fmla="*/ 215 h 215"/>
                <a:gd name="T54" fmla="*/ 0 w 167"/>
                <a:gd name="T55" fmla="*/ 15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7" h="215">
                  <a:moveTo>
                    <a:pt x="123" y="157"/>
                  </a:moveTo>
                  <a:lnTo>
                    <a:pt x="123" y="19"/>
                  </a:lnTo>
                  <a:lnTo>
                    <a:pt x="67" y="19"/>
                  </a:lnTo>
                  <a:lnTo>
                    <a:pt x="60" y="94"/>
                  </a:lnTo>
                  <a:lnTo>
                    <a:pt x="56" y="117"/>
                  </a:lnTo>
                  <a:lnTo>
                    <a:pt x="52" y="134"/>
                  </a:lnTo>
                  <a:lnTo>
                    <a:pt x="46" y="147"/>
                  </a:lnTo>
                  <a:lnTo>
                    <a:pt x="40" y="157"/>
                  </a:lnTo>
                  <a:lnTo>
                    <a:pt x="123" y="157"/>
                  </a:lnTo>
                  <a:close/>
                  <a:moveTo>
                    <a:pt x="0" y="157"/>
                  </a:moveTo>
                  <a:lnTo>
                    <a:pt x="13" y="157"/>
                  </a:lnTo>
                  <a:lnTo>
                    <a:pt x="17" y="151"/>
                  </a:lnTo>
                  <a:lnTo>
                    <a:pt x="23" y="145"/>
                  </a:lnTo>
                  <a:lnTo>
                    <a:pt x="25" y="140"/>
                  </a:lnTo>
                  <a:lnTo>
                    <a:pt x="29" y="132"/>
                  </a:lnTo>
                  <a:lnTo>
                    <a:pt x="33" y="115"/>
                  </a:lnTo>
                  <a:lnTo>
                    <a:pt x="36" y="90"/>
                  </a:lnTo>
                  <a:lnTo>
                    <a:pt x="44" y="0"/>
                  </a:lnTo>
                  <a:lnTo>
                    <a:pt x="148" y="0"/>
                  </a:lnTo>
                  <a:lnTo>
                    <a:pt x="148" y="157"/>
                  </a:lnTo>
                  <a:lnTo>
                    <a:pt x="167" y="157"/>
                  </a:lnTo>
                  <a:lnTo>
                    <a:pt x="159" y="215"/>
                  </a:lnTo>
                  <a:lnTo>
                    <a:pt x="144" y="215"/>
                  </a:lnTo>
                  <a:lnTo>
                    <a:pt x="142" y="176"/>
                  </a:lnTo>
                  <a:lnTo>
                    <a:pt x="21" y="176"/>
                  </a:lnTo>
                  <a:lnTo>
                    <a:pt x="19" y="215"/>
                  </a:lnTo>
                  <a:lnTo>
                    <a:pt x="2" y="215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3560763" y="2320925"/>
              <a:ext cx="103188" cy="139700"/>
            </a:xfrm>
            <a:custGeom>
              <a:avLst/>
              <a:gdLst>
                <a:gd name="T0" fmla="*/ 6 w 131"/>
                <a:gd name="T1" fmla="*/ 176 h 176"/>
                <a:gd name="T2" fmla="*/ 10 w 131"/>
                <a:gd name="T3" fmla="*/ 157 h 176"/>
                <a:gd name="T4" fmla="*/ 13 w 131"/>
                <a:gd name="T5" fmla="*/ 157 h 176"/>
                <a:gd name="T6" fmla="*/ 17 w 131"/>
                <a:gd name="T7" fmla="*/ 159 h 176"/>
                <a:gd name="T8" fmla="*/ 23 w 131"/>
                <a:gd name="T9" fmla="*/ 157 h 176"/>
                <a:gd name="T10" fmla="*/ 27 w 131"/>
                <a:gd name="T11" fmla="*/ 157 h 176"/>
                <a:gd name="T12" fmla="*/ 33 w 131"/>
                <a:gd name="T13" fmla="*/ 155 h 176"/>
                <a:gd name="T14" fmla="*/ 37 w 131"/>
                <a:gd name="T15" fmla="*/ 151 h 176"/>
                <a:gd name="T16" fmla="*/ 42 w 131"/>
                <a:gd name="T17" fmla="*/ 142 h 176"/>
                <a:gd name="T18" fmla="*/ 50 w 131"/>
                <a:gd name="T19" fmla="*/ 130 h 176"/>
                <a:gd name="T20" fmla="*/ 54 w 131"/>
                <a:gd name="T21" fmla="*/ 119 h 176"/>
                <a:gd name="T22" fmla="*/ 0 w 131"/>
                <a:gd name="T23" fmla="*/ 0 h 176"/>
                <a:gd name="T24" fmla="*/ 23 w 131"/>
                <a:gd name="T25" fmla="*/ 0 h 176"/>
                <a:gd name="T26" fmla="*/ 65 w 131"/>
                <a:gd name="T27" fmla="*/ 94 h 176"/>
                <a:gd name="T28" fmla="*/ 108 w 131"/>
                <a:gd name="T29" fmla="*/ 0 h 176"/>
                <a:gd name="T30" fmla="*/ 131 w 131"/>
                <a:gd name="T31" fmla="*/ 0 h 176"/>
                <a:gd name="T32" fmla="*/ 69 w 131"/>
                <a:gd name="T33" fmla="*/ 138 h 176"/>
                <a:gd name="T34" fmla="*/ 63 w 131"/>
                <a:gd name="T35" fmla="*/ 149 h 176"/>
                <a:gd name="T36" fmla="*/ 60 w 131"/>
                <a:gd name="T37" fmla="*/ 157 h 176"/>
                <a:gd name="T38" fmla="*/ 54 w 131"/>
                <a:gd name="T39" fmla="*/ 163 h 176"/>
                <a:gd name="T40" fmla="*/ 48 w 131"/>
                <a:gd name="T41" fmla="*/ 168 h 176"/>
                <a:gd name="T42" fmla="*/ 40 w 131"/>
                <a:gd name="T43" fmla="*/ 172 h 176"/>
                <a:gd name="T44" fmla="*/ 35 w 131"/>
                <a:gd name="T45" fmla="*/ 174 h 176"/>
                <a:gd name="T46" fmla="*/ 27 w 131"/>
                <a:gd name="T47" fmla="*/ 176 h 176"/>
                <a:gd name="T48" fmla="*/ 17 w 131"/>
                <a:gd name="T49" fmla="*/ 176 h 176"/>
                <a:gd name="T50" fmla="*/ 12 w 131"/>
                <a:gd name="T51" fmla="*/ 176 h 176"/>
                <a:gd name="T52" fmla="*/ 6 w 131"/>
                <a:gd name="T53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1" h="176">
                  <a:moveTo>
                    <a:pt x="6" y="176"/>
                  </a:moveTo>
                  <a:lnTo>
                    <a:pt x="10" y="157"/>
                  </a:lnTo>
                  <a:lnTo>
                    <a:pt x="13" y="157"/>
                  </a:lnTo>
                  <a:lnTo>
                    <a:pt x="17" y="159"/>
                  </a:lnTo>
                  <a:lnTo>
                    <a:pt x="23" y="157"/>
                  </a:lnTo>
                  <a:lnTo>
                    <a:pt x="27" y="157"/>
                  </a:lnTo>
                  <a:lnTo>
                    <a:pt x="33" y="155"/>
                  </a:lnTo>
                  <a:lnTo>
                    <a:pt x="37" y="151"/>
                  </a:lnTo>
                  <a:lnTo>
                    <a:pt x="42" y="142"/>
                  </a:lnTo>
                  <a:lnTo>
                    <a:pt x="50" y="130"/>
                  </a:lnTo>
                  <a:lnTo>
                    <a:pt x="54" y="119"/>
                  </a:lnTo>
                  <a:lnTo>
                    <a:pt x="0" y="0"/>
                  </a:lnTo>
                  <a:lnTo>
                    <a:pt x="23" y="0"/>
                  </a:lnTo>
                  <a:lnTo>
                    <a:pt x="65" y="94"/>
                  </a:lnTo>
                  <a:lnTo>
                    <a:pt x="108" y="0"/>
                  </a:lnTo>
                  <a:lnTo>
                    <a:pt x="131" y="0"/>
                  </a:lnTo>
                  <a:lnTo>
                    <a:pt x="69" y="138"/>
                  </a:lnTo>
                  <a:lnTo>
                    <a:pt x="63" y="149"/>
                  </a:lnTo>
                  <a:lnTo>
                    <a:pt x="60" y="157"/>
                  </a:lnTo>
                  <a:lnTo>
                    <a:pt x="54" y="163"/>
                  </a:lnTo>
                  <a:lnTo>
                    <a:pt x="48" y="168"/>
                  </a:lnTo>
                  <a:lnTo>
                    <a:pt x="40" y="172"/>
                  </a:lnTo>
                  <a:lnTo>
                    <a:pt x="35" y="174"/>
                  </a:lnTo>
                  <a:lnTo>
                    <a:pt x="27" y="176"/>
                  </a:lnTo>
                  <a:lnTo>
                    <a:pt x="17" y="176"/>
                  </a:lnTo>
                  <a:lnTo>
                    <a:pt x="12" y="176"/>
                  </a:lnTo>
                  <a:lnTo>
                    <a:pt x="6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24" name="Freeform 64"/>
            <p:cNvSpPr>
              <a:spLocks/>
            </p:cNvSpPr>
            <p:nvPr/>
          </p:nvSpPr>
          <p:spPr bwMode="auto">
            <a:xfrm>
              <a:off x="3689350" y="2320925"/>
              <a:ext cx="187325" cy="169863"/>
            </a:xfrm>
            <a:custGeom>
              <a:avLst/>
              <a:gdLst>
                <a:gd name="T0" fmla="*/ 211 w 236"/>
                <a:gd name="T1" fmla="*/ 176 h 215"/>
                <a:gd name="T2" fmla="*/ 0 w 236"/>
                <a:gd name="T3" fmla="*/ 176 h 215"/>
                <a:gd name="T4" fmla="*/ 0 w 236"/>
                <a:gd name="T5" fmla="*/ 0 h 215"/>
                <a:gd name="T6" fmla="*/ 23 w 236"/>
                <a:gd name="T7" fmla="*/ 0 h 215"/>
                <a:gd name="T8" fmla="*/ 23 w 236"/>
                <a:gd name="T9" fmla="*/ 157 h 215"/>
                <a:gd name="T10" fmla="*/ 96 w 236"/>
                <a:gd name="T11" fmla="*/ 157 h 215"/>
                <a:gd name="T12" fmla="*/ 96 w 236"/>
                <a:gd name="T13" fmla="*/ 0 h 215"/>
                <a:gd name="T14" fmla="*/ 121 w 236"/>
                <a:gd name="T15" fmla="*/ 0 h 215"/>
                <a:gd name="T16" fmla="*/ 121 w 236"/>
                <a:gd name="T17" fmla="*/ 157 h 215"/>
                <a:gd name="T18" fmla="*/ 194 w 236"/>
                <a:gd name="T19" fmla="*/ 157 h 215"/>
                <a:gd name="T20" fmla="*/ 194 w 236"/>
                <a:gd name="T21" fmla="*/ 0 h 215"/>
                <a:gd name="T22" fmla="*/ 217 w 236"/>
                <a:gd name="T23" fmla="*/ 0 h 215"/>
                <a:gd name="T24" fmla="*/ 217 w 236"/>
                <a:gd name="T25" fmla="*/ 157 h 215"/>
                <a:gd name="T26" fmla="*/ 236 w 236"/>
                <a:gd name="T27" fmla="*/ 157 h 215"/>
                <a:gd name="T28" fmla="*/ 231 w 236"/>
                <a:gd name="T29" fmla="*/ 215 h 215"/>
                <a:gd name="T30" fmla="*/ 213 w 236"/>
                <a:gd name="T31" fmla="*/ 215 h 215"/>
                <a:gd name="T32" fmla="*/ 211 w 236"/>
                <a:gd name="T33" fmla="*/ 17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215">
                  <a:moveTo>
                    <a:pt x="211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157"/>
                  </a:lnTo>
                  <a:lnTo>
                    <a:pt x="96" y="157"/>
                  </a:lnTo>
                  <a:lnTo>
                    <a:pt x="96" y="0"/>
                  </a:lnTo>
                  <a:lnTo>
                    <a:pt x="121" y="0"/>
                  </a:lnTo>
                  <a:lnTo>
                    <a:pt x="121" y="157"/>
                  </a:lnTo>
                  <a:lnTo>
                    <a:pt x="194" y="157"/>
                  </a:lnTo>
                  <a:lnTo>
                    <a:pt x="194" y="0"/>
                  </a:lnTo>
                  <a:lnTo>
                    <a:pt x="217" y="0"/>
                  </a:lnTo>
                  <a:lnTo>
                    <a:pt x="217" y="157"/>
                  </a:lnTo>
                  <a:lnTo>
                    <a:pt x="236" y="157"/>
                  </a:lnTo>
                  <a:lnTo>
                    <a:pt x="231" y="215"/>
                  </a:lnTo>
                  <a:lnTo>
                    <a:pt x="213" y="215"/>
                  </a:lnTo>
                  <a:lnTo>
                    <a:pt x="211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25" name="Freeform 65"/>
            <p:cNvSpPr>
              <a:spLocks/>
            </p:cNvSpPr>
            <p:nvPr/>
          </p:nvSpPr>
          <p:spPr bwMode="auto">
            <a:xfrm>
              <a:off x="3905250" y="2320925"/>
              <a:ext cx="76200" cy="139700"/>
            </a:xfrm>
            <a:custGeom>
              <a:avLst/>
              <a:gdLst>
                <a:gd name="T0" fmla="*/ 0 w 96"/>
                <a:gd name="T1" fmla="*/ 0 h 176"/>
                <a:gd name="T2" fmla="*/ 94 w 96"/>
                <a:gd name="T3" fmla="*/ 0 h 176"/>
                <a:gd name="T4" fmla="*/ 94 w 96"/>
                <a:gd name="T5" fmla="*/ 19 h 176"/>
                <a:gd name="T6" fmla="*/ 25 w 96"/>
                <a:gd name="T7" fmla="*/ 19 h 176"/>
                <a:gd name="T8" fmla="*/ 25 w 96"/>
                <a:gd name="T9" fmla="*/ 72 h 176"/>
                <a:gd name="T10" fmla="*/ 84 w 96"/>
                <a:gd name="T11" fmla="*/ 72 h 176"/>
                <a:gd name="T12" fmla="*/ 84 w 96"/>
                <a:gd name="T13" fmla="*/ 92 h 176"/>
                <a:gd name="T14" fmla="*/ 25 w 96"/>
                <a:gd name="T15" fmla="*/ 92 h 176"/>
                <a:gd name="T16" fmla="*/ 25 w 96"/>
                <a:gd name="T17" fmla="*/ 157 h 176"/>
                <a:gd name="T18" fmla="*/ 96 w 96"/>
                <a:gd name="T19" fmla="*/ 157 h 176"/>
                <a:gd name="T20" fmla="*/ 96 w 96"/>
                <a:gd name="T21" fmla="*/ 176 h 176"/>
                <a:gd name="T22" fmla="*/ 0 w 96"/>
                <a:gd name="T23" fmla="*/ 176 h 176"/>
                <a:gd name="T24" fmla="*/ 0 w 96"/>
                <a:gd name="T2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76">
                  <a:moveTo>
                    <a:pt x="0" y="0"/>
                  </a:moveTo>
                  <a:lnTo>
                    <a:pt x="94" y="0"/>
                  </a:lnTo>
                  <a:lnTo>
                    <a:pt x="94" y="19"/>
                  </a:lnTo>
                  <a:lnTo>
                    <a:pt x="25" y="19"/>
                  </a:lnTo>
                  <a:lnTo>
                    <a:pt x="25" y="72"/>
                  </a:lnTo>
                  <a:lnTo>
                    <a:pt x="84" y="72"/>
                  </a:lnTo>
                  <a:lnTo>
                    <a:pt x="84" y="92"/>
                  </a:lnTo>
                  <a:lnTo>
                    <a:pt x="25" y="92"/>
                  </a:lnTo>
                  <a:lnTo>
                    <a:pt x="25" y="157"/>
                  </a:lnTo>
                  <a:lnTo>
                    <a:pt x="96" y="157"/>
                  </a:lnTo>
                  <a:lnTo>
                    <a:pt x="96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26" name="Freeform 66"/>
            <p:cNvSpPr>
              <a:spLocks/>
            </p:cNvSpPr>
            <p:nvPr/>
          </p:nvSpPr>
          <p:spPr bwMode="auto">
            <a:xfrm>
              <a:off x="4013200" y="2320925"/>
              <a:ext cx="74613" cy="139700"/>
            </a:xfrm>
            <a:custGeom>
              <a:avLst/>
              <a:gdLst>
                <a:gd name="T0" fmla="*/ 0 w 94"/>
                <a:gd name="T1" fmla="*/ 0 h 176"/>
                <a:gd name="T2" fmla="*/ 94 w 94"/>
                <a:gd name="T3" fmla="*/ 0 h 176"/>
                <a:gd name="T4" fmla="*/ 94 w 94"/>
                <a:gd name="T5" fmla="*/ 19 h 176"/>
                <a:gd name="T6" fmla="*/ 23 w 94"/>
                <a:gd name="T7" fmla="*/ 19 h 176"/>
                <a:gd name="T8" fmla="*/ 23 w 94"/>
                <a:gd name="T9" fmla="*/ 176 h 176"/>
                <a:gd name="T10" fmla="*/ 0 w 94"/>
                <a:gd name="T11" fmla="*/ 176 h 176"/>
                <a:gd name="T12" fmla="*/ 0 w 94"/>
                <a:gd name="T1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76">
                  <a:moveTo>
                    <a:pt x="0" y="0"/>
                  </a:moveTo>
                  <a:lnTo>
                    <a:pt x="94" y="0"/>
                  </a:lnTo>
                  <a:lnTo>
                    <a:pt x="94" y="19"/>
                  </a:lnTo>
                  <a:lnTo>
                    <a:pt x="23" y="19"/>
                  </a:lnTo>
                  <a:lnTo>
                    <a:pt x="23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27" name="Freeform 67"/>
            <p:cNvSpPr>
              <a:spLocks noEditPoints="1"/>
            </p:cNvSpPr>
            <p:nvPr/>
          </p:nvSpPr>
          <p:spPr bwMode="auto">
            <a:xfrm>
              <a:off x="4100513" y="2317750"/>
              <a:ext cx="139700" cy="146050"/>
            </a:xfrm>
            <a:custGeom>
              <a:avLst/>
              <a:gdLst>
                <a:gd name="T0" fmla="*/ 151 w 176"/>
                <a:gd name="T1" fmla="*/ 76 h 184"/>
                <a:gd name="T2" fmla="*/ 143 w 176"/>
                <a:gd name="T3" fmla="*/ 51 h 184"/>
                <a:gd name="T4" fmla="*/ 126 w 176"/>
                <a:gd name="T5" fmla="*/ 32 h 184"/>
                <a:gd name="T6" fmla="*/ 103 w 176"/>
                <a:gd name="T7" fmla="*/ 21 h 184"/>
                <a:gd name="T8" fmla="*/ 74 w 176"/>
                <a:gd name="T9" fmla="*/ 21 h 184"/>
                <a:gd name="T10" fmla="*/ 51 w 176"/>
                <a:gd name="T11" fmla="*/ 32 h 184"/>
                <a:gd name="T12" fmla="*/ 34 w 176"/>
                <a:gd name="T13" fmla="*/ 51 h 184"/>
                <a:gd name="T14" fmla="*/ 26 w 176"/>
                <a:gd name="T15" fmla="*/ 76 h 184"/>
                <a:gd name="T16" fmla="*/ 26 w 176"/>
                <a:gd name="T17" fmla="*/ 105 h 184"/>
                <a:gd name="T18" fmla="*/ 34 w 176"/>
                <a:gd name="T19" fmla="*/ 130 h 184"/>
                <a:gd name="T20" fmla="*/ 51 w 176"/>
                <a:gd name="T21" fmla="*/ 151 h 184"/>
                <a:gd name="T22" fmla="*/ 74 w 176"/>
                <a:gd name="T23" fmla="*/ 163 h 184"/>
                <a:gd name="T24" fmla="*/ 103 w 176"/>
                <a:gd name="T25" fmla="*/ 163 h 184"/>
                <a:gd name="T26" fmla="*/ 126 w 176"/>
                <a:gd name="T27" fmla="*/ 151 h 184"/>
                <a:gd name="T28" fmla="*/ 142 w 176"/>
                <a:gd name="T29" fmla="*/ 132 h 184"/>
                <a:gd name="T30" fmla="*/ 151 w 176"/>
                <a:gd name="T31" fmla="*/ 105 h 184"/>
                <a:gd name="T32" fmla="*/ 0 w 176"/>
                <a:gd name="T33" fmla="*/ 92 h 184"/>
                <a:gd name="T34" fmla="*/ 5 w 176"/>
                <a:gd name="T35" fmla="*/ 57 h 184"/>
                <a:gd name="T36" fmla="*/ 23 w 176"/>
                <a:gd name="T37" fmla="*/ 27 h 184"/>
                <a:gd name="T38" fmla="*/ 51 w 176"/>
                <a:gd name="T39" fmla="*/ 7 h 184"/>
                <a:gd name="T40" fmla="*/ 69 w 176"/>
                <a:gd name="T41" fmla="*/ 2 h 184"/>
                <a:gd name="T42" fmla="*/ 88 w 176"/>
                <a:gd name="T43" fmla="*/ 0 h 184"/>
                <a:gd name="T44" fmla="*/ 109 w 176"/>
                <a:gd name="T45" fmla="*/ 2 h 184"/>
                <a:gd name="T46" fmla="*/ 126 w 176"/>
                <a:gd name="T47" fmla="*/ 7 h 184"/>
                <a:gd name="T48" fmla="*/ 153 w 176"/>
                <a:gd name="T49" fmla="*/ 27 h 184"/>
                <a:gd name="T50" fmla="*/ 170 w 176"/>
                <a:gd name="T51" fmla="*/ 55 h 184"/>
                <a:gd name="T52" fmla="*/ 176 w 176"/>
                <a:gd name="T53" fmla="*/ 90 h 184"/>
                <a:gd name="T54" fmla="*/ 170 w 176"/>
                <a:gd name="T55" fmla="*/ 126 h 184"/>
                <a:gd name="T56" fmla="*/ 153 w 176"/>
                <a:gd name="T57" fmla="*/ 155 h 184"/>
                <a:gd name="T58" fmla="*/ 126 w 176"/>
                <a:gd name="T59" fmla="*/ 176 h 184"/>
                <a:gd name="T60" fmla="*/ 109 w 176"/>
                <a:gd name="T61" fmla="*/ 182 h 184"/>
                <a:gd name="T62" fmla="*/ 90 w 176"/>
                <a:gd name="T63" fmla="*/ 184 h 184"/>
                <a:gd name="T64" fmla="*/ 69 w 176"/>
                <a:gd name="T65" fmla="*/ 182 h 184"/>
                <a:gd name="T66" fmla="*/ 51 w 176"/>
                <a:gd name="T67" fmla="*/ 176 h 184"/>
                <a:gd name="T68" fmla="*/ 24 w 176"/>
                <a:gd name="T69" fmla="*/ 155 h 184"/>
                <a:gd name="T70" fmla="*/ 5 w 176"/>
                <a:gd name="T71" fmla="*/ 126 h 184"/>
                <a:gd name="T72" fmla="*/ 0 w 176"/>
                <a:gd name="T73" fmla="*/ 9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6" h="184">
                  <a:moveTo>
                    <a:pt x="151" y="92"/>
                  </a:moveTo>
                  <a:lnTo>
                    <a:pt x="151" y="76"/>
                  </a:lnTo>
                  <a:lnTo>
                    <a:pt x="147" y="63"/>
                  </a:lnTo>
                  <a:lnTo>
                    <a:pt x="143" y="51"/>
                  </a:lnTo>
                  <a:lnTo>
                    <a:pt x="136" y="40"/>
                  </a:lnTo>
                  <a:lnTo>
                    <a:pt x="126" y="32"/>
                  </a:lnTo>
                  <a:lnTo>
                    <a:pt x="117" y="25"/>
                  </a:lnTo>
                  <a:lnTo>
                    <a:pt x="103" y="21"/>
                  </a:lnTo>
                  <a:lnTo>
                    <a:pt x="90" y="19"/>
                  </a:lnTo>
                  <a:lnTo>
                    <a:pt x="74" y="21"/>
                  </a:lnTo>
                  <a:lnTo>
                    <a:pt x="61" y="25"/>
                  </a:lnTo>
                  <a:lnTo>
                    <a:pt x="51" y="32"/>
                  </a:lnTo>
                  <a:lnTo>
                    <a:pt x="42" y="40"/>
                  </a:lnTo>
                  <a:lnTo>
                    <a:pt x="34" y="51"/>
                  </a:lnTo>
                  <a:lnTo>
                    <a:pt x="30" y="63"/>
                  </a:lnTo>
                  <a:lnTo>
                    <a:pt x="26" y="76"/>
                  </a:lnTo>
                  <a:lnTo>
                    <a:pt x="26" y="90"/>
                  </a:lnTo>
                  <a:lnTo>
                    <a:pt x="26" y="105"/>
                  </a:lnTo>
                  <a:lnTo>
                    <a:pt x="30" y="119"/>
                  </a:lnTo>
                  <a:lnTo>
                    <a:pt x="34" y="130"/>
                  </a:lnTo>
                  <a:lnTo>
                    <a:pt x="42" y="142"/>
                  </a:lnTo>
                  <a:lnTo>
                    <a:pt x="51" y="151"/>
                  </a:lnTo>
                  <a:lnTo>
                    <a:pt x="61" y="157"/>
                  </a:lnTo>
                  <a:lnTo>
                    <a:pt x="74" y="163"/>
                  </a:lnTo>
                  <a:lnTo>
                    <a:pt x="88" y="165"/>
                  </a:lnTo>
                  <a:lnTo>
                    <a:pt x="103" y="163"/>
                  </a:lnTo>
                  <a:lnTo>
                    <a:pt x="115" y="157"/>
                  </a:lnTo>
                  <a:lnTo>
                    <a:pt x="126" y="151"/>
                  </a:lnTo>
                  <a:lnTo>
                    <a:pt x="136" y="142"/>
                  </a:lnTo>
                  <a:lnTo>
                    <a:pt x="142" y="132"/>
                  </a:lnTo>
                  <a:lnTo>
                    <a:pt x="147" y="119"/>
                  </a:lnTo>
                  <a:lnTo>
                    <a:pt x="151" y="105"/>
                  </a:lnTo>
                  <a:lnTo>
                    <a:pt x="151" y="92"/>
                  </a:lnTo>
                  <a:close/>
                  <a:moveTo>
                    <a:pt x="0" y="92"/>
                  </a:moveTo>
                  <a:lnTo>
                    <a:pt x="1" y="73"/>
                  </a:lnTo>
                  <a:lnTo>
                    <a:pt x="5" y="57"/>
                  </a:lnTo>
                  <a:lnTo>
                    <a:pt x="13" y="40"/>
                  </a:lnTo>
                  <a:lnTo>
                    <a:pt x="23" y="27"/>
                  </a:lnTo>
                  <a:lnTo>
                    <a:pt x="36" y="15"/>
                  </a:lnTo>
                  <a:lnTo>
                    <a:pt x="51" y="7"/>
                  </a:lnTo>
                  <a:lnTo>
                    <a:pt x="59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9" y="2"/>
                  </a:lnTo>
                  <a:lnTo>
                    <a:pt x="117" y="4"/>
                  </a:lnTo>
                  <a:lnTo>
                    <a:pt x="126" y="7"/>
                  </a:lnTo>
                  <a:lnTo>
                    <a:pt x="142" y="15"/>
                  </a:lnTo>
                  <a:lnTo>
                    <a:pt x="153" y="27"/>
                  </a:lnTo>
                  <a:lnTo>
                    <a:pt x="165" y="40"/>
                  </a:lnTo>
                  <a:lnTo>
                    <a:pt x="170" y="55"/>
                  </a:lnTo>
                  <a:lnTo>
                    <a:pt x="176" y="73"/>
                  </a:lnTo>
                  <a:lnTo>
                    <a:pt x="176" y="90"/>
                  </a:lnTo>
                  <a:lnTo>
                    <a:pt x="176" y="109"/>
                  </a:lnTo>
                  <a:lnTo>
                    <a:pt x="170" y="126"/>
                  </a:lnTo>
                  <a:lnTo>
                    <a:pt x="165" y="142"/>
                  </a:lnTo>
                  <a:lnTo>
                    <a:pt x="153" y="155"/>
                  </a:lnTo>
                  <a:lnTo>
                    <a:pt x="142" y="167"/>
                  </a:lnTo>
                  <a:lnTo>
                    <a:pt x="126" y="176"/>
                  </a:lnTo>
                  <a:lnTo>
                    <a:pt x="119" y="178"/>
                  </a:lnTo>
                  <a:lnTo>
                    <a:pt x="109" y="182"/>
                  </a:lnTo>
                  <a:lnTo>
                    <a:pt x="99" y="182"/>
                  </a:lnTo>
                  <a:lnTo>
                    <a:pt x="90" y="184"/>
                  </a:lnTo>
                  <a:lnTo>
                    <a:pt x="78" y="182"/>
                  </a:lnTo>
                  <a:lnTo>
                    <a:pt x="69" y="182"/>
                  </a:lnTo>
                  <a:lnTo>
                    <a:pt x="61" y="178"/>
                  </a:lnTo>
                  <a:lnTo>
                    <a:pt x="51" y="176"/>
                  </a:lnTo>
                  <a:lnTo>
                    <a:pt x="36" y="167"/>
                  </a:lnTo>
                  <a:lnTo>
                    <a:pt x="24" y="155"/>
                  </a:lnTo>
                  <a:lnTo>
                    <a:pt x="13" y="142"/>
                  </a:lnTo>
                  <a:lnTo>
                    <a:pt x="5" y="126"/>
                  </a:lnTo>
                  <a:lnTo>
                    <a:pt x="1" y="109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28" name="Freeform 68"/>
            <p:cNvSpPr>
              <a:spLocks noEditPoints="1"/>
            </p:cNvSpPr>
            <p:nvPr/>
          </p:nvSpPr>
          <p:spPr bwMode="auto">
            <a:xfrm>
              <a:off x="4318000" y="2320925"/>
              <a:ext cx="92075" cy="139700"/>
            </a:xfrm>
            <a:custGeom>
              <a:avLst/>
              <a:gdLst>
                <a:gd name="T0" fmla="*/ 58 w 115"/>
                <a:gd name="T1" fmla="*/ 157 h 176"/>
                <a:gd name="T2" fmla="*/ 75 w 115"/>
                <a:gd name="T3" fmla="*/ 153 h 176"/>
                <a:gd name="T4" fmla="*/ 86 w 115"/>
                <a:gd name="T5" fmla="*/ 145 h 176"/>
                <a:gd name="T6" fmla="*/ 90 w 115"/>
                <a:gd name="T7" fmla="*/ 134 h 176"/>
                <a:gd name="T8" fmla="*/ 90 w 115"/>
                <a:gd name="T9" fmla="*/ 119 h 176"/>
                <a:gd name="T10" fmla="*/ 86 w 115"/>
                <a:gd name="T11" fmla="*/ 107 h 176"/>
                <a:gd name="T12" fmla="*/ 77 w 115"/>
                <a:gd name="T13" fmla="*/ 97 h 176"/>
                <a:gd name="T14" fmla="*/ 60 w 115"/>
                <a:gd name="T15" fmla="*/ 94 h 176"/>
                <a:gd name="T16" fmla="*/ 23 w 115"/>
                <a:gd name="T17" fmla="*/ 94 h 176"/>
                <a:gd name="T18" fmla="*/ 48 w 115"/>
                <a:gd name="T19" fmla="*/ 157 h 176"/>
                <a:gd name="T20" fmla="*/ 56 w 115"/>
                <a:gd name="T21" fmla="*/ 74 h 176"/>
                <a:gd name="T22" fmla="*/ 69 w 115"/>
                <a:gd name="T23" fmla="*/ 71 h 176"/>
                <a:gd name="T24" fmla="*/ 79 w 115"/>
                <a:gd name="T25" fmla="*/ 63 h 176"/>
                <a:gd name="T26" fmla="*/ 83 w 115"/>
                <a:gd name="T27" fmla="*/ 51 h 176"/>
                <a:gd name="T28" fmla="*/ 83 w 115"/>
                <a:gd name="T29" fmla="*/ 38 h 176"/>
                <a:gd name="T30" fmla="*/ 79 w 115"/>
                <a:gd name="T31" fmla="*/ 28 h 176"/>
                <a:gd name="T32" fmla="*/ 69 w 115"/>
                <a:gd name="T33" fmla="*/ 21 h 176"/>
                <a:gd name="T34" fmla="*/ 56 w 115"/>
                <a:gd name="T35" fmla="*/ 19 h 176"/>
                <a:gd name="T36" fmla="*/ 23 w 115"/>
                <a:gd name="T37" fmla="*/ 19 h 176"/>
                <a:gd name="T38" fmla="*/ 48 w 115"/>
                <a:gd name="T39" fmla="*/ 74 h 176"/>
                <a:gd name="T40" fmla="*/ 50 w 115"/>
                <a:gd name="T41" fmla="*/ 0 h 176"/>
                <a:gd name="T42" fmla="*/ 73 w 115"/>
                <a:gd name="T43" fmla="*/ 1 h 176"/>
                <a:gd name="T44" fmla="*/ 92 w 115"/>
                <a:gd name="T45" fmla="*/ 9 h 176"/>
                <a:gd name="T46" fmla="*/ 104 w 115"/>
                <a:gd name="T47" fmla="*/ 23 h 176"/>
                <a:gd name="T48" fmla="*/ 108 w 115"/>
                <a:gd name="T49" fmla="*/ 42 h 176"/>
                <a:gd name="T50" fmla="*/ 106 w 115"/>
                <a:gd name="T51" fmla="*/ 57 h 176"/>
                <a:gd name="T52" fmla="*/ 100 w 115"/>
                <a:gd name="T53" fmla="*/ 69 h 176"/>
                <a:gd name="T54" fmla="*/ 90 w 115"/>
                <a:gd name="T55" fmla="*/ 76 h 176"/>
                <a:gd name="T56" fmla="*/ 77 w 115"/>
                <a:gd name="T57" fmla="*/ 82 h 176"/>
                <a:gd name="T58" fmla="*/ 84 w 115"/>
                <a:gd name="T59" fmla="*/ 86 h 176"/>
                <a:gd name="T60" fmla="*/ 98 w 115"/>
                <a:gd name="T61" fmla="*/ 92 h 176"/>
                <a:gd name="T62" fmla="*/ 109 w 115"/>
                <a:gd name="T63" fmla="*/ 103 h 176"/>
                <a:gd name="T64" fmla="*/ 115 w 115"/>
                <a:gd name="T65" fmla="*/ 117 h 176"/>
                <a:gd name="T66" fmla="*/ 115 w 115"/>
                <a:gd name="T67" fmla="*/ 140 h 176"/>
                <a:gd name="T68" fmla="*/ 106 w 115"/>
                <a:gd name="T69" fmla="*/ 159 h 176"/>
                <a:gd name="T70" fmla="*/ 88 w 115"/>
                <a:gd name="T71" fmla="*/ 170 h 176"/>
                <a:gd name="T72" fmla="*/ 63 w 115"/>
                <a:gd name="T73" fmla="*/ 176 h 176"/>
                <a:gd name="T74" fmla="*/ 0 w 115"/>
                <a:gd name="T75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5" h="176">
                  <a:moveTo>
                    <a:pt x="48" y="157"/>
                  </a:moveTo>
                  <a:lnTo>
                    <a:pt x="58" y="157"/>
                  </a:lnTo>
                  <a:lnTo>
                    <a:pt x="67" y="155"/>
                  </a:lnTo>
                  <a:lnTo>
                    <a:pt x="75" y="153"/>
                  </a:lnTo>
                  <a:lnTo>
                    <a:pt x="81" y="149"/>
                  </a:lnTo>
                  <a:lnTo>
                    <a:pt x="86" y="145"/>
                  </a:lnTo>
                  <a:lnTo>
                    <a:pt x="88" y="140"/>
                  </a:lnTo>
                  <a:lnTo>
                    <a:pt x="90" y="134"/>
                  </a:lnTo>
                  <a:lnTo>
                    <a:pt x="92" y="126"/>
                  </a:lnTo>
                  <a:lnTo>
                    <a:pt x="90" y="119"/>
                  </a:lnTo>
                  <a:lnTo>
                    <a:pt x="88" y="113"/>
                  </a:lnTo>
                  <a:lnTo>
                    <a:pt x="86" y="107"/>
                  </a:lnTo>
                  <a:lnTo>
                    <a:pt x="83" y="101"/>
                  </a:lnTo>
                  <a:lnTo>
                    <a:pt x="77" y="97"/>
                  </a:lnTo>
                  <a:lnTo>
                    <a:pt x="69" y="95"/>
                  </a:lnTo>
                  <a:lnTo>
                    <a:pt x="60" y="94"/>
                  </a:lnTo>
                  <a:lnTo>
                    <a:pt x="50" y="94"/>
                  </a:lnTo>
                  <a:lnTo>
                    <a:pt x="23" y="94"/>
                  </a:lnTo>
                  <a:lnTo>
                    <a:pt x="23" y="157"/>
                  </a:lnTo>
                  <a:lnTo>
                    <a:pt x="48" y="157"/>
                  </a:lnTo>
                  <a:close/>
                  <a:moveTo>
                    <a:pt x="48" y="74"/>
                  </a:moveTo>
                  <a:lnTo>
                    <a:pt x="56" y="74"/>
                  </a:lnTo>
                  <a:lnTo>
                    <a:pt x="63" y="72"/>
                  </a:lnTo>
                  <a:lnTo>
                    <a:pt x="69" y="71"/>
                  </a:lnTo>
                  <a:lnTo>
                    <a:pt x="75" y="67"/>
                  </a:lnTo>
                  <a:lnTo>
                    <a:pt x="79" y="63"/>
                  </a:lnTo>
                  <a:lnTo>
                    <a:pt x="81" y="57"/>
                  </a:lnTo>
                  <a:lnTo>
                    <a:pt x="83" y="51"/>
                  </a:lnTo>
                  <a:lnTo>
                    <a:pt x="84" y="44"/>
                  </a:lnTo>
                  <a:lnTo>
                    <a:pt x="83" y="38"/>
                  </a:lnTo>
                  <a:lnTo>
                    <a:pt x="81" y="32"/>
                  </a:lnTo>
                  <a:lnTo>
                    <a:pt x="79" y="28"/>
                  </a:lnTo>
                  <a:lnTo>
                    <a:pt x="75" y="24"/>
                  </a:lnTo>
                  <a:lnTo>
                    <a:pt x="69" y="21"/>
                  </a:lnTo>
                  <a:lnTo>
                    <a:pt x="63" y="19"/>
                  </a:lnTo>
                  <a:lnTo>
                    <a:pt x="56" y="19"/>
                  </a:lnTo>
                  <a:lnTo>
                    <a:pt x="48" y="19"/>
                  </a:lnTo>
                  <a:lnTo>
                    <a:pt x="23" y="19"/>
                  </a:lnTo>
                  <a:lnTo>
                    <a:pt x="23" y="74"/>
                  </a:lnTo>
                  <a:lnTo>
                    <a:pt x="48" y="74"/>
                  </a:lnTo>
                  <a:close/>
                  <a:moveTo>
                    <a:pt x="0" y="0"/>
                  </a:moveTo>
                  <a:lnTo>
                    <a:pt x="50" y="0"/>
                  </a:lnTo>
                  <a:lnTo>
                    <a:pt x="61" y="0"/>
                  </a:lnTo>
                  <a:lnTo>
                    <a:pt x="73" y="1"/>
                  </a:lnTo>
                  <a:lnTo>
                    <a:pt x="83" y="3"/>
                  </a:lnTo>
                  <a:lnTo>
                    <a:pt x="92" y="9"/>
                  </a:lnTo>
                  <a:lnTo>
                    <a:pt x="98" y="15"/>
                  </a:lnTo>
                  <a:lnTo>
                    <a:pt x="104" y="23"/>
                  </a:lnTo>
                  <a:lnTo>
                    <a:pt x="108" y="32"/>
                  </a:lnTo>
                  <a:lnTo>
                    <a:pt x="108" y="42"/>
                  </a:lnTo>
                  <a:lnTo>
                    <a:pt x="108" y="49"/>
                  </a:lnTo>
                  <a:lnTo>
                    <a:pt x="106" y="57"/>
                  </a:lnTo>
                  <a:lnTo>
                    <a:pt x="104" y="63"/>
                  </a:lnTo>
                  <a:lnTo>
                    <a:pt x="100" y="69"/>
                  </a:lnTo>
                  <a:lnTo>
                    <a:pt x="94" y="72"/>
                  </a:lnTo>
                  <a:lnTo>
                    <a:pt x="90" y="76"/>
                  </a:lnTo>
                  <a:lnTo>
                    <a:pt x="83" y="80"/>
                  </a:lnTo>
                  <a:lnTo>
                    <a:pt x="77" y="82"/>
                  </a:lnTo>
                  <a:lnTo>
                    <a:pt x="77" y="84"/>
                  </a:lnTo>
                  <a:lnTo>
                    <a:pt x="84" y="86"/>
                  </a:lnTo>
                  <a:lnTo>
                    <a:pt x="92" y="88"/>
                  </a:lnTo>
                  <a:lnTo>
                    <a:pt x="98" y="92"/>
                  </a:lnTo>
                  <a:lnTo>
                    <a:pt x="104" y="97"/>
                  </a:lnTo>
                  <a:lnTo>
                    <a:pt x="109" y="103"/>
                  </a:lnTo>
                  <a:lnTo>
                    <a:pt x="113" y="109"/>
                  </a:lnTo>
                  <a:lnTo>
                    <a:pt x="115" y="117"/>
                  </a:lnTo>
                  <a:lnTo>
                    <a:pt x="115" y="126"/>
                  </a:lnTo>
                  <a:lnTo>
                    <a:pt x="115" y="140"/>
                  </a:lnTo>
                  <a:lnTo>
                    <a:pt x="111" y="149"/>
                  </a:lnTo>
                  <a:lnTo>
                    <a:pt x="106" y="159"/>
                  </a:lnTo>
                  <a:lnTo>
                    <a:pt x="98" y="165"/>
                  </a:lnTo>
                  <a:lnTo>
                    <a:pt x="88" y="170"/>
                  </a:lnTo>
                  <a:lnTo>
                    <a:pt x="77" y="174"/>
                  </a:lnTo>
                  <a:lnTo>
                    <a:pt x="63" y="176"/>
                  </a:lnTo>
                  <a:lnTo>
                    <a:pt x="48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0" name="Freeform 69"/>
            <p:cNvSpPr>
              <a:spLocks/>
            </p:cNvSpPr>
            <p:nvPr/>
          </p:nvSpPr>
          <p:spPr bwMode="auto">
            <a:xfrm>
              <a:off x="4487863" y="2320925"/>
              <a:ext cx="114300" cy="139700"/>
            </a:xfrm>
            <a:custGeom>
              <a:avLst/>
              <a:gdLst>
                <a:gd name="T0" fmla="*/ 0 w 146"/>
                <a:gd name="T1" fmla="*/ 0 h 176"/>
                <a:gd name="T2" fmla="*/ 25 w 146"/>
                <a:gd name="T3" fmla="*/ 0 h 176"/>
                <a:gd name="T4" fmla="*/ 25 w 146"/>
                <a:gd name="T5" fmla="*/ 72 h 176"/>
                <a:gd name="T6" fmla="*/ 121 w 146"/>
                <a:gd name="T7" fmla="*/ 72 h 176"/>
                <a:gd name="T8" fmla="*/ 121 w 146"/>
                <a:gd name="T9" fmla="*/ 0 h 176"/>
                <a:gd name="T10" fmla="*/ 146 w 146"/>
                <a:gd name="T11" fmla="*/ 0 h 176"/>
                <a:gd name="T12" fmla="*/ 146 w 146"/>
                <a:gd name="T13" fmla="*/ 176 h 176"/>
                <a:gd name="T14" fmla="*/ 121 w 146"/>
                <a:gd name="T15" fmla="*/ 176 h 176"/>
                <a:gd name="T16" fmla="*/ 121 w 146"/>
                <a:gd name="T17" fmla="*/ 94 h 176"/>
                <a:gd name="T18" fmla="*/ 25 w 146"/>
                <a:gd name="T19" fmla="*/ 94 h 176"/>
                <a:gd name="T20" fmla="*/ 25 w 146"/>
                <a:gd name="T21" fmla="*/ 176 h 176"/>
                <a:gd name="T22" fmla="*/ 0 w 146"/>
                <a:gd name="T23" fmla="*/ 176 h 176"/>
                <a:gd name="T24" fmla="*/ 0 w 146"/>
                <a:gd name="T2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76">
                  <a:moveTo>
                    <a:pt x="0" y="0"/>
                  </a:moveTo>
                  <a:lnTo>
                    <a:pt x="25" y="0"/>
                  </a:lnTo>
                  <a:lnTo>
                    <a:pt x="25" y="72"/>
                  </a:lnTo>
                  <a:lnTo>
                    <a:pt x="121" y="72"/>
                  </a:lnTo>
                  <a:lnTo>
                    <a:pt x="121" y="0"/>
                  </a:lnTo>
                  <a:lnTo>
                    <a:pt x="146" y="0"/>
                  </a:lnTo>
                  <a:lnTo>
                    <a:pt x="146" y="176"/>
                  </a:lnTo>
                  <a:lnTo>
                    <a:pt x="121" y="176"/>
                  </a:lnTo>
                  <a:lnTo>
                    <a:pt x="121" y="94"/>
                  </a:lnTo>
                  <a:lnTo>
                    <a:pt x="25" y="94"/>
                  </a:lnTo>
                  <a:lnTo>
                    <a:pt x="25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1" name="Freeform 70"/>
            <p:cNvSpPr>
              <a:spLocks noEditPoints="1"/>
            </p:cNvSpPr>
            <p:nvPr/>
          </p:nvSpPr>
          <p:spPr bwMode="auto">
            <a:xfrm>
              <a:off x="4625975" y="2320925"/>
              <a:ext cx="128588" cy="139700"/>
            </a:xfrm>
            <a:custGeom>
              <a:avLst/>
              <a:gdLst>
                <a:gd name="T0" fmla="*/ 111 w 161"/>
                <a:gd name="T1" fmla="*/ 115 h 176"/>
                <a:gd name="T2" fmla="*/ 90 w 161"/>
                <a:gd name="T3" fmla="*/ 57 h 176"/>
                <a:gd name="T4" fmla="*/ 84 w 161"/>
                <a:gd name="T5" fmla="*/ 38 h 176"/>
                <a:gd name="T6" fmla="*/ 80 w 161"/>
                <a:gd name="T7" fmla="*/ 26 h 176"/>
                <a:gd name="T8" fmla="*/ 75 w 161"/>
                <a:gd name="T9" fmla="*/ 40 h 176"/>
                <a:gd name="T10" fmla="*/ 69 w 161"/>
                <a:gd name="T11" fmla="*/ 57 h 176"/>
                <a:gd name="T12" fmla="*/ 48 w 161"/>
                <a:gd name="T13" fmla="*/ 115 h 176"/>
                <a:gd name="T14" fmla="*/ 111 w 161"/>
                <a:gd name="T15" fmla="*/ 115 h 176"/>
                <a:gd name="T16" fmla="*/ 69 w 161"/>
                <a:gd name="T17" fmla="*/ 0 h 176"/>
                <a:gd name="T18" fmla="*/ 92 w 161"/>
                <a:gd name="T19" fmla="*/ 0 h 176"/>
                <a:gd name="T20" fmla="*/ 161 w 161"/>
                <a:gd name="T21" fmla="*/ 176 h 176"/>
                <a:gd name="T22" fmla="*/ 134 w 161"/>
                <a:gd name="T23" fmla="*/ 176 h 176"/>
                <a:gd name="T24" fmla="*/ 119 w 161"/>
                <a:gd name="T25" fmla="*/ 134 h 176"/>
                <a:gd name="T26" fmla="*/ 40 w 161"/>
                <a:gd name="T27" fmla="*/ 134 h 176"/>
                <a:gd name="T28" fmla="*/ 25 w 161"/>
                <a:gd name="T29" fmla="*/ 176 h 176"/>
                <a:gd name="T30" fmla="*/ 0 w 161"/>
                <a:gd name="T31" fmla="*/ 176 h 176"/>
                <a:gd name="T32" fmla="*/ 69 w 161"/>
                <a:gd name="T3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1" h="176">
                  <a:moveTo>
                    <a:pt x="111" y="115"/>
                  </a:moveTo>
                  <a:lnTo>
                    <a:pt x="90" y="57"/>
                  </a:lnTo>
                  <a:lnTo>
                    <a:pt x="84" y="38"/>
                  </a:lnTo>
                  <a:lnTo>
                    <a:pt x="80" y="26"/>
                  </a:lnTo>
                  <a:lnTo>
                    <a:pt x="75" y="40"/>
                  </a:lnTo>
                  <a:lnTo>
                    <a:pt x="69" y="57"/>
                  </a:lnTo>
                  <a:lnTo>
                    <a:pt x="48" y="115"/>
                  </a:lnTo>
                  <a:lnTo>
                    <a:pt x="111" y="115"/>
                  </a:lnTo>
                  <a:close/>
                  <a:moveTo>
                    <a:pt x="69" y="0"/>
                  </a:moveTo>
                  <a:lnTo>
                    <a:pt x="92" y="0"/>
                  </a:lnTo>
                  <a:lnTo>
                    <a:pt x="161" y="176"/>
                  </a:lnTo>
                  <a:lnTo>
                    <a:pt x="134" y="176"/>
                  </a:lnTo>
                  <a:lnTo>
                    <a:pt x="119" y="134"/>
                  </a:lnTo>
                  <a:lnTo>
                    <a:pt x="40" y="134"/>
                  </a:lnTo>
                  <a:lnTo>
                    <a:pt x="25" y="176"/>
                  </a:lnTo>
                  <a:lnTo>
                    <a:pt x="0" y="17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2" name="Freeform 71"/>
            <p:cNvSpPr>
              <a:spLocks/>
            </p:cNvSpPr>
            <p:nvPr/>
          </p:nvSpPr>
          <p:spPr bwMode="auto">
            <a:xfrm>
              <a:off x="4762500" y="2317750"/>
              <a:ext cx="112713" cy="146050"/>
            </a:xfrm>
            <a:custGeom>
              <a:avLst/>
              <a:gdLst>
                <a:gd name="T0" fmla="*/ 0 w 142"/>
                <a:gd name="T1" fmla="*/ 90 h 184"/>
                <a:gd name="T2" fmla="*/ 1 w 142"/>
                <a:gd name="T3" fmla="*/ 73 h 184"/>
                <a:gd name="T4" fmla="*/ 5 w 142"/>
                <a:gd name="T5" fmla="*/ 55 h 184"/>
                <a:gd name="T6" fmla="*/ 13 w 142"/>
                <a:gd name="T7" fmla="*/ 40 h 184"/>
                <a:gd name="T8" fmla="*/ 23 w 142"/>
                <a:gd name="T9" fmla="*/ 27 h 184"/>
                <a:gd name="T10" fmla="*/ 36 w 142"/>
                <a:gd name="T11" fmla="*/ 15 h 184"/>
                <a:gd name="T12" fmla="*/ 51 w 142"/>
                <a:gd name="T13" fmla="*/ 7 h 184"/>
                <a:gd name="T14" fmla="*/ 59 w 142"/>
                <a:gd name="T15" fmla="*/ 4 h 184"/>
                <a:gd name="T16" fmla="*/ 69 w 142"/>
                <a:gd name="T17" fmla="*/ 2 h 184"/>
                <a:gd name="T18" fmla="*/ 78 w 142"/>
                <a:gd name="T19" fmla="*/ 0 h 184"/>
                <a:gd name="T20" fmla="*/ 88 w 142"/>
                <a:gd name="T21" fmla="*/ 0 h 184"/>
                <a:gd name="T22" fmla="*/ 103 w 142"/>
                <a:gd name="T23" fmla="*/ 0 h 184"/>
                <a:gd name="T24" fmla="*/ 117 w 142"/>
                <a:gd name="T25" fmla="*/ 4 h 184"/>
                <a:gd name="T26" fmla="*/ 128 w 142"/>
                <a:gd name="T27" fmla="*/ 7 h 184"/>
                <a:gd name="T28" fmla="*/ 138 w 142"/>
                <a:gd name="T29" fmla="*/ 13 h 184"/>
                <a:gd name="T30" fmla="*/ 126 w 142"/>
                <a:gd name="T31" fmla="*/ 30 h 184"/>
                <a:gd name="T32" fmla="*/ 119 w 142"/>
                <a:gd name="T33" fmla="*/ 27 h 184"/>
                <a:gd name="T34" fmla="*/ 109 w 142"/>
                <a:gd name="T35" fmla="*/ 23 h 184"/>
                <a:gd name="T36" fmla="*/ 99 w 142"/>
                <a:gd name="T37" fmla="*/ 21 h 184"/>
                <a:gd name="T38" fmla="*/ 88 w 142"/>
                <a:gd name="T39" fmla="*/ 19 h 184"/>
                <a:gd name="T40" fmla="*/ 72 w 142"/>
                <a:gd name="T41" fmla="*/ 21 h 184"/>
                <a:gd name="T42" fmla="*/ 61 w 142"/>
                <a:gd name="T43" fmla="*/ 25 h 184"/>
                <a:gd name="T44" fmla="*/ 49 w 142"/>
                <a:gd name="T45" fmla="*/ 32 h 184"/>
                <a:gd name="T46" fmla="*/ 42 w 142"/>
                <a:gd name="T47" fmla="*/ 40 h 184"/>
                <a:gd name="T48" fmla="*/ 34 w 142"/>
                <a:gd name="T49" fmla="*/ 51 h 184"/>
                <a:gd name="T50" fmla="*/ 30 w 142"/>
                <a:gd name="T51" fmla="*/ 63 h 184"/>
                <a:gd name="T52" fmla="*/ 26 w 142"/>
                <a:gd name="T53" fmla="*/ 76 h 184"/>
                <a:gd name="T54" fmla="*/ 24 w 142"/>
                <a:gd name="T55" fmla="*/ 90 h 184"/>
                <a:gd name="T56" fmla="*/ 26 w 142"/>
                <a:gd name="T57" fmla="*/ 105 h 184"/>
                <a:gd name="T58" fmla="*/ 28 w 142"/>
                <a:gd name="T59" fmla="*/ 119 h 184"/>
                <a:gd name="T60" fmla="*/ 34 w 142"/>
                <a:gd name="T61" fmla="*/ 130 h 184"/>
                <a:gd name="T62" fmla="*/ 40 w 142"/>
                <a:gd name="T63" fmla="*/ 142 h 184"/>
                <a:gd name="T64" fmla="*/ 49 w 142"/>
                <a:gd name="T65" fmla="*/ 149 h 184"/>
                <a:gd name="T66" fmla="*/ 61 w 142"/>
                <a:gd name="T67" fmla="*/ 157 h 184"/>
                <a:gd name="T68" fmla="*/ 72 w 142"/>
                <a:gd name="T69" fmla="*/ 161 h 184"/>
                <a:gd name="T70" fmla="*/ 88 w 142"/>
                <a:gd name="T71" fmla="*/ 163 h 184"/>
                <a:gd name="T72" fmla="*/ 101 w 142"/>
                <a:gd name="T73" fmla="*/ 161 h 184"/>
                <a:gd name="T74" fmla="*/ 113 w 142"/>
                <a:gd name="T75" fmla="*/ 159 h 184"/>
                <a:gd name="T76" fmla="*/ 122 w 142"/>
                <a:gd name="T77" fmla="*/ 153 h 184"/>
                <a:gd name="T78" fmla="*/ 130 w 142"/>
                <a:gd name="T79" fmla="*/ 147 h 184"/>
                <a:gd name="T80" fmla="*/ 142 w 142"/>
                <a:gd name="T81" fmla="*/ 165 h 184"/>
                <a:gd name="T82" fmla="*/ 134 w 142"/>
                <a:gd name="T83" fmla="*/ 172 h 184"/>
                <a:gd name="T84" fmla="*/ 120 w 142"/>
                <a:gd name="T85" fmla="*/ 178 h 184"/>
                <a:gd name="T86" fmla="*/ 105 w 142"/>
                <a:gd name="T87" fmla="*/ 182 h 184"/>
                <a:gd name="T88" fmla="*/ 88 w 142"/>
                <a:gd name="T89" fmla="*/ 184 h 184"/>
                <a:gd name="T90" fmla="*/ 76 w 142"/>
                <a:gd name="T91" fmla="*/ 182 h 184"/>
                <a:gd name="T92" fmla="*/ 67 w 142"/>
                <a:gd name="T93" fmla="*/ 182 h 184"/>
                <a:gd name="T94" fmla="*/ 57 w 142"/>
                <a:gd name="T95" fmla="*/ 178 h 184"/>
                <a:gd name="T96" fmla="*/ 49 w 142"/>
                <a:gd name="T97" fmla="*/ 176 h 184"/>
                <a:gd name="T98" fmla="*/ 34 w 142"/>
                <a:gd name="T99" fmla="*/ 167 h 184"/>
                <a:gd name="T100" fmla="*/ 23 w 142"/>
                <a:gd name="T101" fmla="*/ 155 h 184"/>
                <a:gd name="T102" fmla="*/ 13 w 142"/>
                <a:gd name="T103" fmla="*/ 142 h 184"/>
                <a:gd name="T104" fmla="*/ 5 w 142"/>
                <a:gd name="T105" fmla="*/ 126 h 184"/>
                <a:gd name="T106" fmla="*/ 1 w 142"/>
                <a:gd name="T107" fmla="*/ 109 h 184"/>
                <a:gd name="T108" fmla="*/ 0 w 142"/>
                <a:gd name="T109" fmla="*/ 9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2" h="184">
                  <a:moveTo>
                    <a:pt x="0" y="90"/>
                  </a:moveTo>
                  <a:lnTo>
                    <a:pt x="1" y="73"/>
                  </a:lnTo>
                  <a:lnTo>
                    <a:pt x="5" y="55"/>
                  </a:lnTo>
                  <a:lnTo>
                    <a:pt x="13" y="40"/>
                  </a:lnTo>
                  <a:lnTo>
                    <a:pt x="23" y="27"/>
                  </a:lnTo>
                  <a:lnTo>
                    <a:pt x="36" y="15"/>
                  </a:lnTo>
                  <a:lnTo>
                    <a:pt x="51" y="7"/>
                  </a:lnTo>
                  <a:lnTo>
                    <a:pt x="59" y="4"/>
                  </a:lnTo>
                  <a:lnTo>
                    <a:pt x="69" y="2"/>
                  </a:lnTo>
                  <a:lnTo>
                    <a:pt x="78" y="0"/>
                  </a:lnTo>
                  <a:lnTo>
                    <a:pt x="88" y="0"/>
                  </a:lnTo>
                  <a:lnTo>
                    <a:pt x="103" y="0"/>
                  </a:lnTo>
                  <a:lnTo>
                    <a:pt x="117" y="4"/>
                  </a:lnTo>
                  <a:lnTo>
                    <a:pt x="128" y="7"/>
                  </a:lnTo>
                  <a:lnTo>
                    <a:pt x="138" y="13"/>
                  </a:lnTo>
                  <a:lnTo>
                    <a:pt x="126" y="30"/>
                  </a:lnTo>
                  <a:lnTo>
                    <a:pt x="119" y="27"/>
                  </a:lnTo>
                  <a:lnTo>
                    <a:pt x="109" y="23"/>
                  </a:lnTo>
                  <a:lnTo>
                    <a:pt x="99" y="21"/>
                  </a:lnTo>
                  <a:lnTo>
                    <a:pt x="88" y="19"/>
                  </a:lnTo>
                  <a:lnTo>
                    <a:pt x="72" y="21"/>
                  </a:lnTo>
                  <a:lnTo>
                    <a:pt x="61" y="25"/>
                  </a:lnTo>
                  <a:lnTo>
                    <a:pt x="49" y="32"/>
                  </a:lnTo>
                  <a:lnTo>
                    <a:pt x="42" y="40"/>
                  </a:lnTo>
                  <a:lnTo>
                    <a:pt x="34" y="51"/>
                  </a:lnTo>
                  <a:lnTo>
                    <a:pt x="30" y="63"/>
                  </a:lnTo>
                  <a:lnTo>
                    <a:pt x="26" y="76"/>
                  </a:lnTo>
                  <a:lnTo>
                    <a:pt x="24" y="90"/>
                  </a:lnTo>
                  <a:lnTo>
                    <a:pt x="26" y="105"/>
                  </a:lnTo>
                  <a:lnTo>
                    <a:pt x="28" y="119"/>
                  </a:lnTo>
                  <a:lnTo>
                    <a:pt x="34" y="130"/>
                  </a:lnTo>
                  <a:lnTo>
                    <a:pt x="40" y="142"/>
                  </a:lnTo>
                  <a:lnTo>
                    <a:pt x="49" y="149"/>
                  </a:lnTo>
                  <a:lnTo>
                    <a:pt x="61" y="157"/>
                  </a:lnTo>
                  <a:lnTo>
                    <a:pt x="72" y="161"/>
                  </a:lnTo>
                  <a:lnTo>
                    <a:pt x="88" y="163"/>
                  </a:lnTo>
                  <a:lnTo>
                    <a:pt x="101" y="161"/>
                  </a:lnTo>
                  <a:lnTo>
                    <a:pt x="113" y="159"/>
                  </a:lnTo>
                  <a:lnTo>
                    <a:pt x="122" y="153"/>
                  </a:lnTo>
                  <a:lnTo>
                    <a:pt x="130" y="147"/>
                  </a:lnTo>
                  <a:lnTo>
                    <a:pt x="142" y="165"/>
                  </a:lnTo>
                  <a:lnTo>
                    <a:pt x="134" y="172"/>
                  </a:lnTo>
                  <a:lnTo>
                    <a:pt x="120" y="178"/>
                  </a:lnTo>
                  <a:lnTo>
                    <a:pt x="105" y="182"/>
                  </a:lnTo>
                  <a:lnTo>
                    <a:pt x="88" y="184"/>
                  </a:lnTo>
                  <a:lnTo>
                    <a:pt x="76" y="182"/>
                  </a:lnTo>
                  <a:lnTo>
                    <a:pt x="67" y="182"/>
                  </a:lnTo>
                  <a:lnTo>
                    <a:pt x="57" y="178"/>
                  </a:lnTo>
                  <a:lnTo>
                    <a:pt x="49" y="176"/>
                  </a:lnTo>
                  <a:lnTo>
                    <a:pt x="34" y="167"/>
                  </a:lnTo>
                  <a:lnTo>
                    <a:pt x="23" y="155"/>
                  </a:lnTo>
                  <a:lnTo>
                    <a:pt x="13" y="142"/>
                  </a:lnTo>
                  <a:lnTo>
                    <a:pt x="5" y="126"/>
                  </a:lnTo>
                  <a:lnTo>
                    <a:pt x="1" y="109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3" name="Freeform 72"/>
            <p:cNvSpPr>
              <a:spLocks/>
            </p:cNvSpPr>
            <p:nvPr/>
          </p:nvSpPr>
          <p:spPr bwMode="auto">
            <a:xfrm>
              <a:off x="4887913" y="2320925"/>
              <a:ext cx="98425" cy="139700"/>
            </a:xfrm>
            <a:custGeom>
              <a:avLst/>
              <a:gdLst>
                <a:gd name="T0" fmla="*/ 50 w 125"/>
                <a:gd name="T1" fmla="*/ 19 h 176"/>
                <a:gd name="T2" fmla="*/ 0 w 125"/>
                <a:gd name="T3" fmla="*/ 19 h 176"/>
                <a:gd name="T4" fmla="*/ 0 w 125"/>
                <a:gd name="T5" fmla="*/ 0 h 176"/>
                <a:gd name="T6" fmla="*/ 125 w 125"/>
                <a:gd name="T7" fmla="*/ 0 h 176"/>
                <a:gd name="T8" fmla="*/ 125 w 125"/>
                <a:gd name="T9" fmla="*/ 19 h 176"/>
                <a:gd name="T10" fmla="*/ 75 w 125"/>
                <a:gd name="T11" fmla="*/ 19 h 176"/>
                <a:gd name="T12" fmla="*/ 75 w 125"/>
                <a:gd name="T13" fmla="*/ 176 h 176"/>
                <a:gd name="T14" fmla="*/ 50 w 125"/>
                <a:gd name="T15" fmla="*/ 176 h 176"/>
                <a:gd name="T16" fmla="*/ 50 w 125"/>
                <a:gd name="T1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76">
                  <a:moveTo>
                    <a:pt x="5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25" y="0"/>
                  </a:lnTo>
                  <a:lnTo>
                    <a:pt x="125" y="19"/>
                  </a:lnTo>
                  <a:lnTo>
                    <a:pt x="75" y="19"/>
                  </a:lnTo>
                  <a:lnTo>
                    <a:pt x="75" y="176"/>
                  </a:lnTo>
                  <a:lnTo>
                    <a:pt x="50" y="176"/>
                  </a:lnTo>
                  <a:lnTo>
                    <a:pt x="5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4" name="Freeform 73"/>
            <p:cNvSpPr>
              <a:spLocks noEditPoints="1"/>
            </p:cNvSpPr>
            <p:nvPr/>
          </p:nvSpPr>
          <p:spPr bwMode="auto">
            <a:xfrm>
              <a:off x="4999038" y="2317750"/>
              <a:ext cx="139700" cy="146050"/>
            </a:xfrm>
            <a:custGeom>
              <a:avLst/>
              <a:gdLst>
                <a:gd name="T0" fmla="*/ 150 w 177"/>
                <a:gd name="T1" fmla="*/ 76 h 184"/>
                <a:gd name="T2" fmla="*/ 142 w 177"/>
                <a:gd name="T3" fmla="*/ 51 h 184"/>
                <a:gd name="T4" fmla="*/ 127 w 177"/>
                <a:gd name="T5" fmla="*/ 32 h 184"/>
                <a:gd name="T6" fmla="*/ 104 w 177"/>
                <a:gd name="T7" fmla="*/ 21 h 184"/>
                <a:gd name="T8" fmla="*/ 75 w 177"/>
                <a:gd name="T9" fmla="*/ 21 h 184"/>
                <a:gd name="T10" fmla="*/ 52 w 177"/>
                <a:gd name="T11" fmla="*/ 32 h 184"/>
                <a:gd name="T12" fmla="*/ 35 w 177"/>
                <a:gd name="T13" fmla="*/ 51 h 184"/>
                <a:gd name="T14" fmla="*/ 27 w 177"/>
                <a:gd name="T15" fmla="*/ 76 h 184"/>
                <a:gd name="T16" fmla="*/ 27 w 177"/>
                <a:gd name="T17" fmla="*/ 105 h 184"/>
                <a:gd name="T18" fmla="*/ 35 w 177"/>
                <a:gd name="T19" fmla="*/ 130 h 184"/>
                <a:gd name="T20" fmla="*/ 50 w 177"/>
                <a:gd name="T21" fmla="*/ 151 h 184"/>
                <a:gd name="T22" fmla="*/ 73 w 177"/>
                <a:gd name="T23" fmla="*/ 163 h 184"/>
                <a:gd name="T24" fmla="*/ 104 w 177"/>
                <a:gd name="T25" fmla="*/ 163 h 184"/>
                <a:gd name="T26" fmla="*/ 127 w 177"/>
                <a:gd name="T27" fmla="*/ 151 h 184"/>
                <a:gd name="T28" fmla="*/ 142 w 177"/>
                <a:gd name="T29" fmla="*/ 132 h 184"/>
                <a:gd name="T30" fmla="*/ 150 w 177"/>
                <a:gd name="T31" fmla="*/ 105 h 184"/>
                <a:gd name="T32" fmla="*/ 0 w 177"/>
                <a:gd name="T33" fmla="*/ 92 h 184"/>
                <a:gd name="T34" fmla="*/ 6 w 177"/>
                <a:gd name="T35" fmla="*/ 57 h 184"/>
                <a:gd name="T36" fmla="*/ 23 w 177"/>
                <a:gd name="T37" fmla="*/ 27 h 184"/>
                <a:gd name="T38" fmla="*/ 52 w 177"/>
                <a:gd name="T39" fmla="*/ 7 h 184"/>
                <a:gd name="T40" fmla="*/ 69 w 177"/>
                <a:gd name="T41" fmla="*/ 2 h 184"/>
                <a:gd name="T42" fmla="*/ 88 w 177"/>
                <a:gd name="T43" fmla="*/ 0 h 184"/>
                <a:gd name="T44" fmla="*/ 108 w 177"/>
                <a:gd name="T45" fmla="*/ 2 h 184"/>
                <a:gd name="T46" fmla="*/ 125 w 177"/>
                <a:gd name="T47" fmla="*/ 7 h 184"/>
                <a:gd name="T48" fmla="*/ 154 w 177"/>
                <a:gd name="T49" fmla="*/ 27 h 184"/>
                <a:gd name="T50" fmla="*/ 171 w 177"/>
                <a:gd name="T51" fmla="*/ 55 h 184"/>
                <a:gd name="T52" fmla="*/ 177 w 177"/>
                <a:gd name="T53" fmla="*/ 90 h 184"/>
                <a:gd name="T54" fmla="*/ 171 w 177"/>
                <a:gd name="T55" fmla="*/ 126 h 184"/>
                <a:gd name="T56" fmla="*/ 154 w 177"/>
                <a:gd name="T57" fmla="*/ 155 h 184"/>
                <a:gd name="T58" fmla="*/ 127 w 177"/>
                <a:gd name="T59" fmla="*/ 176 h 184"/>
                <a:gd name="T60" fmla="*/ 109 w 177"/>
                <a:gd name="T61" fmla="*/ 182 h 184"/>
                <a:gd name="T62" fmla="*/ 90 w 177"/>
                <a:gd name="T63" fmla="*/ 184 h 184"/>
                <a:gd name="T64" fmla="*/ 69 w 177"/>
                <a:gd name="T65" fmla="*/ 182 h 184"/>
                <a:gd name="T66" fmla="*/ 52 w 177"/>
                <a:gd name="T67" fmla="*/ 176 h 184"/>
                <a:gd name="T68" fmla="*/ 23 w 177"/>
                <a:gd name="T69" fmla="*/ 155 h 184"/>
                <a:gd name="T70" fmla="*/ 6 w 177"/>
                <a:gd name="T71" fmla="*/ 126 h 184"/>
                <a:gd name="T72" fmla="*/ 0 w 177"/>
                <a:gd name="T73" fmla="*/ 9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7" h="184">
                  <a:moveTo>
                    <a:pt x="152" y="92"/>
                  </a:moveTo>
                  <a:lnTo>
                    <a:pt x="150" y="76"/>
                  </a:lnTo>
                  <a:lnTo>
                    <a:pt x="148" y="63"/>
                  </a:lnTo>
                  <a:lnTo>
                    <a:pt x="142" y="51"/>
                  </a:lnTo>
                  <a:lnTo>
                    <a:pt x="136" y="40"/>
                  </a:lnTo>
                  <a:lnTo>
                    <a:pt x="127" y="32"/>
                  </a:lnTo>
                  <a:lnTo>
                    <a:pt x="115" y="25"/>
                  </a:lnTo>
                  <a:lnTo>
                    <a:pt x="104" y="21"/>
                  </a:lnTo>
                  <a:lnTo>
                    <a:pt x="90" y="19"/>
                  </a:lnTo>
                  <a:lnTo>
                    <a:pt x="75" y="21"/>
                  </a:lnTo>
                  <a:lnTo>
                    <a:pt x="61" y="25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35" y="51"/>
                  </a:lnTo>
                  <a:lnTo>
                    <a:pt x="31" y="63"/>
                  </a:lnTo>
                  <a:lnTo>
                    <a:pt x="27" y="76"/>
                  </a:lnTo>
                  <a:lnTo>
                    <a:pt x="27" y="90"/>
                  </a:lnTo>
                  <a:lnTo>
                    <a:pt x="27" y="105"/>
                  </a:lnTo>
                  <a:lnTo>
                    <a:pt x="31" y="119"/>
                  </a:lnTo>
                  <a:lnTo>
                    <a:pt x="35" y="130"/>
                  </a:lnTo>
                  <a:lnTo>
                    <a:pt x="42" y="142"/>
                  </a:lnTo>
                  <a:lnTo>
                    <a:pt x="50" y="151"/>
                  </a:lnTo>
                  <a:lnTo>
                    <a:pt x="61" y="157"/>
                  </a:lnTo>
                  <a:lnTo>
                    <a:pt x="73" y="163"/>
                  </a:lnTo>
                  <a:lnTo>
                    <a:pt x="88" y="165"/>
                  </a:lnTo>
                  <a:lnTo>
                    <a:pt x="104" y="163"/>
                  </a:lnTo>
                  <a:lnTo>
                    <a:pt x="115" y="157"/>
                  </a:lnTo>
                  <a:lnTo>
                    <a:pt x="127" y="151"/>
                  </a:lnTo>
                  <a:lnTo>
                    <a:pt x="134" y="142"/>
                  </a:lnTo>
                  <a:lnTo>
                    <a:pt x="142" y="132"/>
                  </a:lnTo>
                  <a:lnTo>
                    <a:pt x="148" y="119"/>
                  </a:lnTo>
                  <a:lnTo>
                    <a:pt x="150" y="105"/>
                  </a:lnTo>
                  <a:lnTo>
                    <a:pt x="152" y="92"/>
                  </a:lnTo>
                  <a:close/>
                  <a:moveTo>
                    <a:pt x="0" y="92"/>
                  </a:moveTo>
                  <a:lnTo>
                    <a:pt x="2" y="73"/>
                  </a:lnTo>
                  <a:lnTo>
                    <a:pt x="6" y="57"/>
                  </a:lnTo>
                  <a:lnTo>
                    <a:pt x="13" y="40"/>
                  </a:lnTo>
                  <a:lnTo>
                    <a:pt x="23" y="27"/>
                  </a:lnTo>
                  <a:lnTo>
                    <a:pt x="37" y="15"/>
                  </a:lnTo>
                  <a:lnTo>
                    <a:pt x="52" y="7"/>
                  </a:lnTo>
                  <a:lnTo>
                    <a:pt x="60" y="4"/>
                  </a:lnTo>
                  <a:lnTo>
                    <a:pt x="69" y="2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98" y="0"/>
                  </a:lnTo>
                  <a:lnTo>
                    <a:pt x="108" y="2"/>
                  </a:lnTo>
                  <a:lnTo>
                    <a:pt x="117" y="4"/>
                  </a:lnTo>
                  <a:lnTo>
                    <a:pt x="125" y="7"/>
                  </a:lnTo>
                  <a:lnTo>
                    <a:pt x="140" y="15"/>
                  </a:lnTo>
                  <a:lnTo>
                    <a:pt x="154" y="27"/>
                  </a:lnTo>
                  <a:lnTo>
                    <a:pt x="163" y="40"/>
                  </a:lnTo>
                  <a:lnTo>
                    <a:pt x="171" y="55"/>
                  </a:lnTo>
                  <a:lnTo>
                    <a:pt x="175" y="73"/>
                  </a:lnTo>
                  <a:lnTo>
                    <a:pt x="177" y="90"/>
                  </a:lnTo>
                  <a:lnTo>
                    <a:pt x="175" y="109"/>
                  </a:lnTo>
                  <a:lnTo>
                    <a:pt x="171" y="126"/>
                  </a:lnTo>
                  <a:lnTo>
                    <a:pt x="163" y="142"/>
                  </a:lnTo>
                  <a:lnTo>
                    <a:pt x="154" y="155"/>
                  </a:lnTo>
                  <a:lnTo>
                    <a:pt x="142" y="167"/>
                  </a:lnTo>
                  <a:lnTo>
                    <a:pt x="127" y="176"/>
                  </a:lnTo>
                  <a:lnTo>
                    <a:pt x="117" y="178"/>
                  </a:lnTo>
                  <a:lnTo>
                    <a:pt x="109" y="182"/>
                  </a:lnTo>
                  <a:lnTo>
                    <a:pt x="100" y="182"/>
                  </a:lnTo>
                  <a:lnTo>
                    <a:pt x="90" y="184"/>
                  </a:lnTo>
                  <a:lnTo>
                    <a:pt x="79" y="182"/>
                  </a:lnTo>
                  <a:lnTo>
                    <a:pt x="69" y="182"/>
                  </a:lnTo>
                  <a:lnTo>
                    <a:pt x="60" y="178"/>
                  </a:lnTo>
                  <a:lnTo>
                    <a:pt x="52" y="176"/>
                  </a:lnTo>
                  <a:lnTo>
                    <a:pt x="37" y="167"/>
                  </a:lnTo>
                  <a:lnTo>
                    <a:pt x="23" y="155"/>
                  </a:lnTo>
                  <a:lnTo>
                    <a:pt x="13" y="142"/>
                  </a:lnTo>
                  <a:lnTo>
                    <a:pt x="6" y="126"/>
                  </a:lnTo>
                  <a:lnTo>
                    <a:pt x="2" y="109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5" name="Freeform 74"/>
            <p:cNvSpPr>
              <a:spLocks noEditPoints="1"/>
            </p:cNvSpPr>
            <p:nvPr/>
          </p:nvSpPr>
          <p:spPr bwMode="auto">
            <a:xfrm>
              <a:off x="5156200" y="2320925"/>
              <a:ext cx="96838" cy="139700"/>
            </a:xfrm>
            <a:custGeom>
              <a:avLst/>
              <a:gdLst>
                <a:gd name="T0" fmla="*/ 98 w 123"/>
                <a:gd name="T1" fmla="*/ 19 h 176"/>
                <a:gd name="T2" fmla="*/ 65 w 123"/>
                <a:gd name="T3" fmla="*/ 19 h 176"/>
                <a:gd name="T4" fmla="*/ 52 w 123"/>
                <a:gd name="T5" fmla="*/ 23 h 176"/>
                <a:gd name="T6" fmla="*/ 42 w 123"/>
                <a:gd name="T7" fmla="*/ 30 h 176"/>
                <a:gd name="T8" fmla="*/ 38 w 123"/>
                <a:gd name="T9" fmla="*/ 40 h 176"/>
                <a:gd name="T10" fmla="*/ 38 w 123"/>
                <a:gd name="T11" fmla="*/ 53 h 176"/>
                <a:gd name="T12" fmla="*/ 42 w 123"/>
                <a:gd name="T13" fmla="*/ 65 h 176"/>
                <a:gd name="T14" fmla="*/ 50 w 123"/>
                <a:gd name="T15" fmla="*/ 72 h 176"/>
                <a:gd name="T16" fmla="*/ 65 w 123"/>
                <a:gd name="T17" fmla="*/ 76 h 176"/>
                <a:gd name="T18" fmla="*/ 98 w 123"/>
                <a:gd name="T19" fmla="*/ 76 h 176"/>
                <a:gd name="T20" fmla="*/ 4 w 123"/>
                <a:gd name="T21" fmla="*/ 157 h 176"/>
                <a:gd name="T22" fmla="*/ 11 w 123"/>
                <a:gd name="T23" fmla="*/ 153 h 176"/>
                <a:gd name="T24" fmla="*/ 19 w 123"/>
                <a:gd name="T25" fmla="*/ 147 h 176"/>
                <a:gd name="T26" fmla="*/ 38 w 123"/>
                <a:gd name="T27" fmla="*/ 120 h 176"/>
                <a:gd name="T28" fmla="*/ 61 w 123"/>
                <a:gd name="T29" fmla="*/ 94 h 176"/>
                <a:gd name="T30" fmla="*/ 50 w 123"/>
                <a:gd name="T31" fmla="*/ 92 h 176"/>
                <a:gd name="T32" fmla="*/ 32 w 123"/>
                <a:gd name="T33" fmla="*/ 86 h 176"/>
                <a:gd name="T34" fmla="*/ 21 w 123"/>
                <a:gd name="T35" fmla="*/ 74 h 176"/>
                <a:gd name="T36" fmla="*/ 13 w 123"/>
                <a:gd name="T37" fmla="*/ 57 h 176"/>
                <a:gd name="T38" fmla="*/ 13 w 123"/>
                <a:gd name="T39" fmla="*/ 36 h 176"/>
                <a:gd name="T40" fmla="*/ 21 w 123"/>
                <a:gd name="T41" fmla="*/ 19 h 176"/>
                <a:gd name="T42" fmla="*/ 36 w 123"/>
                <a:gd name="T43" fmla="*/ 5 h 176"/>
                <a:gd name="T44" fmla="*/ 59 w 123"/>
                <a:gd name="T45" fmla="*/ 0 h 176"/>
                <a:gd name="T46" fmla="*/ 123 w 123"/>
                <a:gd name="T47" fmla="*/ 0 h 176"/>
                <a:gd name="T48" fmla="*/ 98 w 123"/>
                <a:gd name="T49" fmla="*/ 176 h 176"/>
                <a:gd name="T50" fmla="*/ 92 w 123"/>
                <a:gd name="T51" fmla="*/ 95 h 176"/>
                <a:gd name="T52" fmla="*/ 84 w 123"/>
                <a:gd name="T53" fmla="*/ 99 h 176"/>
                <a:gd name="T54" fmla="*/ 77 w 123"/>
                <a:gd name="T55" fmla="*/ 107 h 176"/>
                <a:gd name="T56" fmla="*/ 57 w 123"/>
                <a:gd name="T57" fmla="*/ 134 h 176"/>
                <a:gd name="T58" fmla="*/ 32 w 123"/>
                <a:gd name="T59" fmla="*/ 167 h 176"/>
                <a:gd name="T60" fmla="*/ 23 w 123"/>
                <a:gd name="T61" fmla="*/ 174 h 176"/>
                <a:gd name="T62" fmla="*/ 11 w 123"/>
                <a:gd name="T63" fmla="*/ 176 h 176"/>
                <a:gd name="T64" fmla="*/ 0 w 123"/>
                <a:gd name="T65" fmla="*/ 15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3" h="176">
                  <a:moveTo>
                    <a:pt x="98" y="76"/>
                  </a:moveTo>
                  <a:lnTo>
                    <a:pt x="98" y="19"/>
                  </a:lnTo>
                  <a:lnTo>
                    <a:pt x="75" y="19"/>
                  </a:lnTo>
                  <a:lnTo>
                    <a:pt x="65" y="19"/>
                  </a:lnTo>
                  <a:lnTo>
                    <a:pt x="57" y="21"/>
                  </a:lnTo>
                  <a:lnTo>
                    <a:pt x="52" y="23"/>
                  </a:lnTo>
                  <a:lnTo>
                    <a:pt x="46" y="24"/>
                  </a:lnTo>
                  <a:lnTo>
                    <a:pt x="42" y="30"/>
                  </a:lnTo>
                  <a:lnTo>
                    <a:pt x="38" y="34"/>
                  </a:lnTo>
                  <a:lnTo>
                    <a:pt x="38" y="40"/>
                  </a:lnTo>
                  <a:lnTo>
                    <a:pt x="36" y="47"/>
                  </a:lnTo>
                  <a:lnTo>
                    <a:pt x="38" y="53"/>
                  </a:lnTo>
                  <a:lnTo>
                    <a:pt x="38" y="59"/>
                  </a:lnTo>
                  <a:lnTo>
                    <a:pt x="42" y="65"/>
                  </a:lnTo>
                  <a:lnTo>
                    <a:pt x="46" y="69"/>
                  </a:lnTo>
                  <a:lnTo>
                    <a:pt x="50" y="72"/>
                  </a:lnTo>
                  <a:lnTo>
                    <a:pt x="57" y="74"/>
                  </a:lnTo>
                  <a:lnTo>
                    <a:pt x="65" y="76"/>
                  </a:lnTo>
                  <a:lnTo>
                    <a:pt x="73" y="76"/>
                  </a:lnTo>
                  <a:lnTo>
                    <a:pt x="98" y="76"/>
                  </a:lnTo>
                  <a:close/>
                  <a:moveTo>
                    <a:pt x="0" y="157"/>
                  </a:moveTo>
                  <a:lnTo>
                    <a:pt x="4" y="157"/>
                  </a:lnTo>
                  <a:lnTo>
                    <a:pt x="7" y="155"/>
                  </a:lnTo>
                  <a:lnTo>
                    <a:pt x="11" y="153"/>
                  </a:lnTo>
                  <a:lnTo>
                    <a:pt x="15" y="151"/>
                  </a:lnTo>
                  <a:lnTo>
                    <a:pt x="19" y="147"/>
                  </a:lnTo>
                  <a:lnTo>
                    <a:pt x="29" y="136"/>
                  </a:lnTo>
                  <a:lnTo>
                    <a:pt x="38" y="120"/>
                  </a:lnTo>
                  <a:lnTo>
                    <a:pt x="50" y="103"/>
                  </a:lnTo>
                  <a:lnTo>
                    <a:pt x="61" y="94"/>
                  </a:lnTo>
                  <a:lnTo>
                    <a:pt x="61" y="94"/>
                  </a:lnTo>
                  <a:lnTo>
                    <a:pt x="50" y="92"/>
                  </a:lnTo>
                  <a:lnTo>
                    <a:pt x="42" y="90"/>
                  </a:lnTo>
                  <a:lnTo>
                    <a:pt x="32" y="86"/>
                  </a:lnTo>
                  <a:lnTo>
                    <a:pt x="27" y="80"/>
                  </a:lnTo>
                  <a:lnTo>
                    <a:pt x="21" y="74"/>
                  </a:lnTo>
                  <a:lnTo>
                    <a:pt x="15" y="67"/>
                  </a:lnTo>
                  <a:lnTo>
                    <a:pt x="13" y="57"/>
                  </a:lnTo>
                  <a:lnTo>
                    <a:pt x="11" y="47"/>
                  </a:lnTo>
                  <a:lnTo>
                    <a:pt x="13" y="36"/>
                  </a:lnTo>
                  <a:lnTo>
                    <a:pt x="15" y="26"/>
                  </a:lnTo>
                  <a:lnTo>
                    <a:pt x="21" y="19"/>
                  </a:lnTo>
                  <a:lnTo>
                    <a:pt x="29" y="11"/>
                  </a:lnTo>
                  <a:lnTo>
                    <a:pt x="36" y="5"/>
                  </a:lnTo>
                  <a:lnTo>
                    <a:pt x="46" y="1"/>
                  </a:lnTo>
                  <a:lnTo>
                    <a:pt x="59" y="0"/>
                  </a:lnTo>
                  <a:lnTo>
                    <a:pt x="73" y="0"/>
                  </a:lnTo>
                  <a:lnTo>
                    <a:pt x="123" y="0"/>
                  </a:lnTo>
                  <a:lnTo>
                    <a:pt x="123" y="176"/>
                  </a:lnTo>
                  <a:lnTo>
                    <a:pt x="98" y="176"/>
                  </a:lnTo>
                  <a:lnTo>
                    <a:pt x="98" y="95"/>
                  </a:lnTo>
                  <a:lnTo>
                    <a:pt x="92" y="95"/>
                  </a:lnTo>
                  <a:lnTo>
                    <a:pt x="88" y="95"/>
                  </a:lnTo>
                  <a:lnTo>
                    <a:pt x="84" y="99"/>
                  </a:lnTo>
                  <a:lnTo>
                    <a:pt x="80" y="101"/>
                  </a:lnTo>
                  <a:lnTo>
                    <a:pt x="77" y="107"/>
                  </a:lnTo>
                  <a:lnTo>
                    <a:pt x="67" y="119"/>
                  </a:lnTo>
                  <a:lnTo>
                    <a:pt x="57" y="134"/>
                  </a:lnTo>
                  <a:lnTo>
                    <a:pt x="44" y="153"/>
                  </a:lnTo>
                  <a:lnTo>
                    <a:pt x="32" y="167"/>
                  </a:lnTo>
                  <a:lnTo>
                    <a:pt x="27" y="170"/>
                  </a:lnTo>
                  <a:lnTo>
                    <a:pt x="23" y="174"/>
                  </a:lnTo>
                  <a:lnTo>
                    <a:pt x="17" y="176"/>
                  </a:lnTo>
                  <a:lnTo>
                    <a:pt x="11" y="176"/>
                  </a:lnTo>
                  <a:lnTo>
                    <a:pt x="2" y="176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6" name="Freeform 75"/>
            <p:cNvSpPr>
              <a:spLocks/>
            </p:cNvSpPr>
            <p:nvPr/>
          </p:nvSpPr>
          <p:spPr bwMode="auto">
            <a:xfrm>
              <a:off x="5292725" y="2320925"/>
              <a:ext cx="187325" cy="169863"/>
            </a:xfrm>
            <a:custGeom>
              <a:avLst/>
              <a:gdLst>
                <a:gd name="T0" fmla="*/ 211 w 236"/>
                <a:gd name="T1" fmla="*/ 176 h 215"/>
                <a:gd name="T2" fmla="*/ 0 w 236"/>
                <a:gd name="T3" fmla="*/ 176 h 215"/>
                <a:gd name="T4" fmla="*/ 0 w 236"/>
                <a:gd name="T5" fmla="*/ 0 h 215"/>
                <a:gd name="T6" fmla="*/ 24 w 236"/>
                <a:gd name="T7" fmla="*/ 0 h 215"/>
                <a:gd name="T8" fmla="*/ 24 w 236"/>
                <a:gd name="T9" fmla="*/ 157 h 215"/>
                <a:gd name="T10" fmla="*/ 95 w 236"/>
                <a:gd name="T11" fmla="*/ 157 h 215"/>
                <a:gd name="T12" fmla="*/ 95 w 236"/>
                <a:gd name="T13" fmla="*/ 0 h 215"/>
                <a:gd name="T14" fmla="*/ 120 w 236"/>
                <a:gd name="T15" fmla="*/ 0 h 215"/>
                <a:gd name="T16" fmla="*/ 120 w 236"/>
                <a:gd name="T17" fmla="*/ 157 h 215"/>
                <a:gd name="T18" fmla="*/ 191 w 236"/>
                <a:gd name="T19" fmla="*/ 157 h 215"/>
                <a:gd name="T20" fmla="*/ 191 w 236"/>
                <a:gd name="T21" fmla="*/ 0 h 215"/>
                <a:gd name="T22" fmla="*/ 216 w 236"/>
                <a:gd name="T23" fmla="*/ 0 h 215"/>
                <a:gd name="T24" fmla="*/ 216 w 236"/>
                <a:gd name="T25" fmla="*/ 157 h 215"/>
                <a:gd name="T26" fmla="*/ 236 w 236"/>
                <a:gd name="T27" fmla="*/ 157 h 215"/>
                <a:gd name="T28" fmla="*/ 230 w 236"/>
                <a:gd name="T29" fmla="*/ 215 h 215"/>
                <a:gd name="T30" fmla="*/ 213 w 236"/>
                <a:gd name="T31" fmla="*/ 215 h 215"/>
                <a:gd name="T32" fmla="*/ 211 w 236"/>
                <a:gd name="T33" fmla="*/ 176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215">
                  <a:moveTo>
                    <a:pt x="211" y="176"/>
                  </a:moveTo>
                  <a:lnTo>
                    <a:pt x="0" y="176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157"/>
                  </a:lnTo>
                  <a:lnTo>
                    <a:pt x="95" y="157"/>
                  </a:lnTo>
                  <a:lnTo>
                    <a:pt x="95" y="0"/>
                  </a:lnTo>
                  <a:lnTo>
                    <a:pt x="120" y="0"/>
                  </a:lnTo>
                  <a:lnTo>
                    <a:pt x="120" y="157"/>
                  </a:lnTo>
                  <a:lnTo>
                    <a:pt x="191" y="157"/>
                  </a:lnTo>
                  <a:lnTo>
                    <a:pt x="191" y="0"/>
                  </a:lnTo>
                  <a:lnTo>
                    <a:pt x="216" y="0"/>
                  </a:lnTo>
                  <a:lnTo>
                    <a:pt x="216" y="157"/>
                  </a:lnTo>
                  <a:lnTo>
                    <a:pt x="236" y="157"/>
                  </a:lnTo>
                  <a:lnTo>
                    <a:pt x="230" y="215"/>
                  </a:lnTo>
                  <a:lnTo>
                    <a:pt x="213" y="215"/>
                  </a:lnTo>
                  <a:lnTo>
                    <a:pt x="211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7" name="Freeform 76"/>
            <p:cNvSpPr>
              <a:spLocks/>
            </p:cNvSpPr>
            <p:nvPr/>
          </p:nvSpPr>
          <p:spPr bwMode="auto">
            <a:xfrm>
              <a:off x="5510213" y="2320925"/>
              <a:ext cx="76200" cy="139700"/>
            </a:xfrm>
            <a:custGeom>
              <a:avLst/>
              <a:gdLst>
                <a:gd name="T0" fmla="*/ 0 w 96"/>
                <a:gd name="T1" fmla="*/ 0 h 176"/>
                <a:gd name="T2" fmla="*/ 94 w 96"/>
                <a:gd name="T3" fmla="*/ 0 h 176"/>
                <a:gd name="T4" fmla="*/ 94 w 96"/>
                <a:gd name="T5" fmla="*/ 19 h 176"/>
                <a:gd name="T6" fmla="*/ 25 w 96"/>
                <a:gd name="T7" fmla="*/ 19 h 176"/>
                <a:gd name="T8" fmla="*/ 25 w 96"/>
                <a:gd name="T9" fmla="*/ 72 h 176"/>
                <a:gd name="T10" fmla="*/ 86 w 96"/>
                <a:gd name="T11" fmla="*/ 72 h 176"/>
                <a:gd name="T12" fmla="*/ 86 w 96"/>
                <a:gd name="T13" fmla="*/ 92 h 176"/>
                <a:gd name="T14" fmla="*/ 25 w 96"/>
                <a:gd name="T15" fmla="*/ 92 h 176"/>
                <a:gd name="T16" fmla="*/ 25 w 96"/>
                <a:gd name="T17" fmla="*/ 157 h 176"/>
                <a:gd name="T18" fmla="*/ 96 w 96"/>
                <a:gd name="T19" fmla="*/ 157 h 176"/>
                <a:gd name="T20" fmla="*/ 96 w 96"/>
                <a:gd name="T21" fmla="*/ 176 h 176"/>
                <a:gd name="T22" fmla="*/ 0 w 96"/>
                <a:gd name="T23" fmla="*/ 176 h 176"/>
                <a:gd name="T24" fmla="*/ 0 w 96"/>
                <a:gd name="T2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76">
                  <a:moveTo>
                    <a:pt x="0" y="0"/>
                  </a:moveTo>
                  <a:lnTo>
                    <a:pt x="94" y="0"/>
                  </a:lnTo>
                  <a:lnTo>
                    <a:pt x="94" y="19"/>
                  </a:lnTo>
                  <a:lnTo>
                    <a:pt x="25" y="19"/>
                  </a:lnTo>
                  <a:lnTo>
                    <a:pt x="25" y="72"/>
                  </a:lnTo>
                  <a:lnTo>
                    <a:pt x="86" y="72"/>
                  </a:lnTo>
                  <a:lnTo>
                    <a:pt x="86" y="92"/>
                  </a:lnTo>
                  <a:lnTo>
                    <a:pt x="25" y="92"/>
                  </a:lnTo>
                  <a:lnTo>
                    <a:pt x="25" y="157"/>
                  </a:lnTo>
                  <a:lnTo>
                    <a:pt x="96" y="157"/>
                  </a:lnTo>
                  <a:lnTo>
                    <a:pt x="96" y="176"/>
                  </a:lnTo>
                  <a:lnTo>
                    <a:pt x="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1038" name="Freeform 77"/>
            <p:cNvSpPr>
              <a:spLocks/>
            </p:cNvSpPr>
            <p:nvPr/>
          </p:nvSpPr>
          <p:spPr bwMode="auto">
            <a:xfrm>
              <a:off x="5608638" y="2320925"/>
              <a:ext cx="160338" cy="139700"/>
            </a:xfrm>
            <a:custGeom>
              <a:avLst/>
              <a:gdLst>
                <a:gd name="T0" fmla="*/ 25 w 201"/>
                <a:gd name="T1" fmla="*/ 0 h 176"/>
                <a:gd name="T2" fmla="*/ 48 w 201"/>
                <a:gd name="T3" fmla="*/ 0 h 176"/>
                <a:gd name="T4" fmla="*/ 90 w 201"/>
                <a:gd name="T5" fmla="*/ 117 h 176"/>
                <a:gd name="T6" fmla="*/ 96 w 201"/>
                <a:gd name="T7" fmla="*/ 136 h 176"/>
                <a:gd name="T8" fmla="*/ 102 w 201"/>
                <a:gd name="T9" fmla="*/ 149 h 176"/>
                <a:gd name="T10" fmla="*/ 102 w 201"/>
                <a:gd name="T11" fmla="*/ 149 h 176"/>
                <a:gd name="T12" fmla="*/ 105 w 201"/>
                <a:gd name="T13" fmla="*/ 136 h 176"/>
                <a:gd name="T14" fmla="*/ 113 w 201"/>
                <a:gd name="T15" fmla="*/ 117 h 176"/>
                <a:gd name="T16" fmla="*/ 155 w 201"/>
                <a:gd name="T17" fmla="*/ 0 h 176"/>
                <a:gd name="T18" fmla="*/ 178 w 201"/>
                <a:gd name="T19" fmla="*/ 0 h 176"/>
                <a:gd name="T20" fmla="*/ 201 w 201"/>
                <a:gd name="T21" fmla="*/ 176 h 176"/>
                <a:gd name="T22" fmla="*/ 176 w 201"/>
                <a:gd name="T23" fmla="*/ 176 h 176"/>
                <a:gd name="T24" fmla="*/ 163 w 201"/>
                <a:gd name="T25" fmla="*/ 65 h 176"/>
                <a:gd name="T26" fmla="*/ 161 w 201"/>
                <a:gd name="T27" fmla="*/ 49 h 176"/>
                <a:gd name="T28" fmla="*/ 159 w 201"/>
                <a:gd name="T29" fmla="*/ 40 h 176"/>
                <a:gd name="T30" fmla="*/ 157 w 201"/>
                <a:gd name="T31" fmla="*/ 49 h 176"/>
                <a:gd name="T32" fmla="*/ 151 w 201"/>
                <a:gd name="T33" fmla="*/ 65 h 176"/>
                <a:gd name="T34" fmla="*/ 113 w 201"/>
                <a:gd name="T35" fmla="*/ 176 h 176"/>
                <a:gd name="T36" fmla="*/ 88 w 201"/>
                <a:gd name="T37" fmla="*/ 176 h 176"/>
                <a:gd name="T38" fmla="*/ 48 w 201"/>
                <a:gd name="T39" fmla="*/ 65 h 176"/>
                <a:gd name="T40" fmla="*/ 42 w 201"/>
                <a:gd name="T41" fmla="*/ 49 h 176"/>
                <a:gd name="T42" fmla="*/ 38 w 201"/>
                <a:gd name="T43" fmla="*/ 40 h 176"/>
                <a:gd name="T44" fmla="*/ 38 w 201"/>
                <a:gd name="T45" fmla="*/ 49 h 176"/>
                <a:gd name="T46" fmla="*/ 36 w 201"/>
                <a:gd name="T47" fmla="*/ 65 h 176"/>
                <a:gd name="T48" fmla="*/ 23 w 201"/>
                <a:gd name="T49" fmla="*/ 176 h 176"/>
                <a:gd name="T50" fmla="*/ 0 w 201"/>
                <a:gd name="T51" fmla="*/ 176 h 176"/>
                <a:gd name="T52" fmla="*/ 25 w 201"/>
                <a:gd name="T5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1" h="176">
                  <a:moveTo>
                    <a:pt x="25" y="0"/>
                  </a:moveTo>
                  <a:lnTo>
                    <a:pt x="48" y="0"/>
                  </a:lnTo>
                  <a:lnTo>
                    <a:pt x="90" y="117"/>
                  </a:lnTo>
                  <a:lnTo>
                    <a:pt x="96" y="136"/>
                  </a:lnTo>
                  <a:lnTo>
                    <a:pt x="102" y="149"/>
                  </a:lnTo>
                  <a:lnTo>
                    <a:pt x="102" y="149"/>
                  </a:lnTo>
                  <a:lnTo>
                    <a:pt x="105" y="136"/>
                  </a:lnTo>
                  <a:lnTo>
                    <a:pt x="113" y="117"/>
                  </a:lnTo>
                  <a:lnTo>
                    <a:pt x="155" y="0"/>
                  </a:lnTo>
                  <a:lnTo>
                    <a:pt x="178" y="0"/>
                  </a:lnTo>
                  <a:lnTo>
                    <a:pt x="201" y="176"/>
                  </a:lnTo>
                  <a:lnTo>
                    <a:pt x="176" y="176"/>
                  </a:lnTo>
                  <a:lnTo>
                    <a:pt x="163" y="65"/>
                  </a:lnTo>
                  <a:lnTo>
                    <a:pt x="161" y="49"/>
                  </a:lnTo>
                  <a:lnTo>
                    <a:pt x="159" y="40"/>
                  </a:lnTo>
                  <a:lnTo>
                    <a:pt x="157" y="49"/>
                  </a:lnTo>
                  <a:lnTo>
                    <a:pt x="151" y="65"/>
                  </a:lnTo>
                  <a:lnTo>
                    <a:pt x="113" y="176"/>
                  </a:lnTo>
                  <a:lnTo>
                    <a:pt x="88" y="176"/>
                  </a:lnTo>
                  <a:lnTo>
                    <a:pt x="48" y="65"/>
                  </a:lnTo>
                  <a:lnTo>
                    <a:pt x="42" y="49"/>
                  </a:lnTo>
                  <a:lnTo>
                    <a:pt x="38" y="40"/>
                  </a:lnTo>
                  <a:lnTo>
                    <a:pt x="38" y="49"/>
                  </a:lnTo>
                  <a:lnTo>
                    <a:pt x="36" y="65"/>
                  </a:lnTo>
                  <a:lnTo>
                    <a:pt x="23" y="176"/>
                  </a:lnTo>
                  <a:lnTo>
                    <a:pt x="0" y="17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310680" y="10349139"/>
            <a:ext cx="16618618" cy="2451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  <a:spcAft>
                <a:spcPts val="1800"/>
              </a:spcAft>
            </a:pPr>
            <a:r>
              <a:rPr lang="ru-RU" sz="9600" b="1" dirty="0" smtClean="0">
                <a:solidFill>
                  <a:schemeClr val="bg1"/>
                </a:solidFill>
                <a:latin typeface="KievitCyr-MediumSC" panose="02000603000000000000" pitchFamily="2" charset="-52"/>
              </a:rPr>
              <a:t>ГЛАВНОЕ - </a:t>
            </a:r>
          </a:p>
          <a:p>
            <a:pPr algn="ctr">
              <a:lnSpc>
                <a:spcPts val="8000"/>
              </a:lnSpc>
              <a:spcAft>
                <a:spcPts val="1800"/>
              </a:spcAft>
            </a:pPr>
            <a:r>
              <a:rPr lang="ru-RU" sz="9600" b="1" dirty="0" smtClean="0">
                <a:solidFill>
                  <a:schemeClr val="bg1"/>
                </a:solidFill>
                <a:latin typeface="KievitCyr-MediumSC" panose="02000603000000000000" pitchFamily="2" charset="-52"/>
              </a:rPr>
              <a:t>БУДЬТЕ ЗДОРОВЫ!</a:t>
            </a:r>
          </a:p>
        </p:txBody>
      </p:sp>
    </p:spTree>
    <p:extLst>
      <p:ext uri="{BB962C8B-B14F-4D97-AF65-F5344CB8AC3E}">
        <p14:creationId xmlns:p14="http://schemas.microsoft.com/office/powerpoint/2010/main" val="16779667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78756" y="5993904"/>
            <a:ext cx="6909557" cy="3096344"/>
          </a:xfrm>
          <a:prstGeom prst="roundRect">
            <a:avLst>
              <a:gd name="adj" fmla="val 10887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49321" y="1097360"/>
            <a:ext cx="7708428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8000" b="1" dirty="0">
                <a:latin typeface="KievitCyr-RegularSC" panose="02000503000000000000" pitchFamily="2" charset="-52"/>
              </a:rPr>
              <a:t>Лечиться </a:t>
            </a:r>
          </a:p>
          <a:p>
            <a:pPr>
              <a:lnSpc>
                <a:spcPts val="8000"/>
              </a:lnSpc>
            </a:pPr>
            <a:r>
              <a:rPr lang="ru-RU" sz="8000" b="1" dirty="0">
                <a:latin typeface="KievitCyr-RegularSC" panose="02000503000000000000" pitchFamily="2" charset="-52"/>
              </a:rPr>
              <a:t>от критических заболеваний — </a:t>
            </a:r>
          </a:p>
          <a:p>
            <a:pPr>
              <a:lnSpc>
                <a:spcPts val="8000"/>
              </a:lnSpc>
            </a:pPr>
            <a:r>
              <a:rPr lang="ru-RU" sz="8000" b="1" dirty="0">
                <a:latin typeface="KievitCyr-RegularSC" panose="02000503000000000000" pitchFamily="2" charset="-52"/>
              </a:rPr>
              <a:t>крайне дорого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240672" y="7485161"/>
            <a:ext cx="497175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Средняя стоимость лечения:</a:t>
            </a: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диагноз и анализы:  </a:t>
            </a:r>
          </a:p>
          <a:p>
            <a:pPr marL="180000">
              <a:buClr>
                <a:schemeClr val="bg1">
                  <a:lumMod val="75000"/>
                </a:schemeClr>
              </a:buClr>
            </a:pPr>
            <a:r>
              <a:rPr lang="ru-RU" sz="2600" dirty="0">
                <a:latin typeface="KievitCyr-RegularSC" panose="02000503000000000000" pitchFamily="2" charset="-52"/>
              </a:rPr>
              <a:t>от </a:t>
            </a:r>
            <a:r>
              <a:rPr lang="ru-RU" sz="2600" b="1" dirty="0">
                <a:solidFill>
                  <a:srgbClr val="C00000"/>
                </a:solidFill>
                <a:latin typeface="KievitCyr-RegularSC" panose="02000503000000000000" pitchFamily="2" charset="-52"/>
              </a:rPr>
              <a:t>200 </a:t>
            </a:r>
            <a:r>
              <a:rPr lang="ru-RU" sz="2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000</a:t>
            </a:r>
            <a:r>
              <a:rPr lang="en-US" sz="2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р.</a:t>
            </a:r>
            <a:endParaRPr lang="ru-RU" sz="2600" dirty="0">
              <a:solidFill>
                <a:srgbClr val="C00000"/>
              </a:solidFill>
              <a:latin typeface="KievitCyr-RegularSC" panose="02000503000000000000" pitchFamily="2" charset="-52"/>
            </a:endParaRP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хирургическая биопсия:  </a:t>
            </a:r>
          </a:p>
          <a:p>
            <a:pPr marL="180000">
              <a:buClr>
                <a:schemeClr val="bg1">
                  <a:lumMod val="75000"/>
                </a:schemeClr>
              </a:buClr>
            </a:pPr>
            <a:r>
              <a:rPr lang="ru-RU" sz="2600" dirty="0">
                <a:latin typeface="KievitCyr-RegularSC" panose="02000503000000000000" pitchFamily="2" charset="-52"/>
              </a:rPr>
              <a:t>от </a:t>
            </a:r>
            <a:r>
              <a:rPr lang="ru-RU" sz="2600" b="1" dirty="0">
                <a:solidFill>
                  <a:srgbClr val="C00000"/>
                </a:solidFill>
                <a:latin typeface="KievitCyr-RegularSC" panose="02000503000000000000" pitchFamily="2" charset="-52"/>
              </a:rPr>
              <a:t>263 </a:t>
            </a:r>
            <a:r>
              <a:rPr lang="ru-RU" sz="2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000 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р.</a:t>
            </a: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госпитализация:  </a:t>
            </a:r>
          </a:p>
          <a:p>
            <a:pPr marL="180000">
              <a:buClr>
                <a:schemeClr val="bg1">
                  <a:lumMod val="75000"/>
                </a:schemeClr>
              </a:buClr>
            </a:pPr>
            <a:r>
              <a:rPr lang="ru-RU" sz="2600" dirty="0">
                <a:latin typeface="KievitCyr-RegularSC" panose="02000503000000000000" pitchFamily="2" charset="-52"/>
              </a:rPr>
              <a:t>от </a:t>
            </a:r>
            <a:r>
              <a:rPr lang="ru-RU" sz="2600" b="1" dirty="0">
                <a:solidFill>
                  <a:srgbClr val="C00000"/>
                </a:solidFill>
                <a:latin typeface="KievitCyr-RegularSC" panose="02000503000000000000" pitchFamily="2" charset="-52"/>
              </a:rPr>
              <a:t>45 </a:t>
            </a:r>
            <a:r>
              <a:rPr lang="ru-RU" sz="2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000 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р.</a:t>
            </a: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хирургическая операция:  </a:t>
            </a:r>
            <a:endParaRPr lang="en-US" sz="2600" dirty="0" smtClean="0">
              <a:latin typeface="KievitCyr-RegularSC" panose="02000503000000000000" pitchFamily="2" charset="-52"/>
            </a:endParaRPr>
          </a:p>
          <a:p>
            <a:pPr marL="180000">
              <a:buClr>
                <a:schemeClr val="bg1">
                  <a:lumMod val="75000"/>
                </a:schemeClr>
              </a:buClr>
            </a:pPr>
            <a:r>
              <a:rPr lang="ru-RU" sz="2600" dirty="0" smtClean="0">
                <a:latin typeface="KievitCyr-RegularSC" panose="02000503000000000000" pitchFamily="2" charset="-52"/>
              </a:rPr>
              <a:t>от</a:t>
            </a:r>
            <a:r>
              <a:rPr lang="ru-RU" sz="2600" dirty="0">
                <a:latin typeface="KievitCyr-RegularSC" panose="02000503000000000000" pitchFamily="2" charset="-52"/>
              </a:rPr>
              <a:t> </a:t>
            </a:r>
            <a:r>
              <a:rPr lang="ru-RU" sz="2600" b="1" dirty="0">
                <a:solidFill>
                  <a:srgbClr val="C00000"/>
                </a:solidFill>
                <a:latin typeface="KievitCyr-RegularSC" panose="02000503000000000000" pitchFamily="2" charset="-52"/>
              </a:rPr>
              <a:t>600 </a:t>
            </a:r>
            <a:r>
              <a:rPr lang="ru-RU" sz="2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000 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р.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595117" y="6413172"/>
            <a:ext cx="613238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Если человек серьёзно заболевает, перед ним встаёт выбор: лечиться или не лечиться? Если лечиться, возникают </a:t>
            </a:r>
            <a:r>
              <a:rPr lang="ru-RU" sz="2600" dirty="0" smtClean="0">
                <a:latin typeface="KievitCyr-RegularSC" panose="02000503000000000000" pitchFamily="2" charset="-52"/>
              </a:rPr>
              <a:t>вопросы:</a:t>
            </a:r>
            <a:endParaRPr lang="ru-RU" sz="2600" dirty="0" smtClean="0">
              <a:solidFill>
                <a:srgbClr val="C00000"/>
              </a:solidFill>
              <a:latin typeface="KievitCyr-RegularSC" panose="02000503000000000000" pitchFamily="2" charset="-52"/>
            </a:endParaRPr>
          </a:p>
          <a:p>
            <a:r>
              <a:rPr lang="ru-RU" sz="2600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Где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? Как? У кого? За сколько? </a:t>
            </a:r>
            <a:endParaRPr lang="ru-RU" sz="2600" dirty="0" smtClean="0">
              <a:solidFill>
                <a:srgbClr val="C00000"/>
              </a:solidFill>
              <a:latin typeface="KievitCyr-RegularSC" panose="02000503000000000000" pitchFamily="2" charset="-52"/>
            </a:endParaRPr>
          </a:p>
          <a:p>
            <a:r>
              <a:rPr lang="ru-RU" sz="2600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А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 если лечение не поможет?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0751840" y="2180962"/>
            <a:ext cx="51242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KievitCyr-RegularSC" panose="02000503000000000000" pitchFamily="2" charset="-52"/>
              </a:rPr>
              <a:t>Женщина, </a:t>
            </a:r>
            <a:r>
              <a:rPr lang="ru-RU" sz="2600" b="1" dirty="0" smtClean="0">
                <a:latin typeface="KievitCyr-RegularSC" panose="02000503000000000000" pitchFamily="2" charset="-52"/>
              </a:rPr>
              <a:t>43</a:t>
            </a:r>
            <a:r>
              <a:rPr lang="ru-RU" sz="2600" dirty="0" smtClean="0">
                <a:latin typeface="KievitCyr-RegularSC" panose="02000503000000000000" pitchFamily="2" charset="-52"/>
              </a:rPr>
              <a:t> года. Диагноз: злокачественная </a:t>
            </a:r>
            <a:r>
              <a:rPr lang="ru-RU" sz="2600" dirty="0">
                <a:latin typeface="KievitCyr-RegularSC" panose="02000503000000000000" pitchFamily="2" charset="-52"/>
              </a:rPr>
              <a:t>опухоль поджелудочной железы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0751840" y="3833664"/>
            <a:ext cx="512427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Место проведения лечения: </a:t>
            </a:r>
          </a:p>
          <a:p>
            <a:r>
              <a:rPr lang="ru-RU" sz="2600" dirty="0">
                <a:latin typeface="KievitCyr-RegularSC" panose="02000503000000000000" pitchFamily="2" charset="-52"/>
              </a:rPr>
              <a:t>Национальный медицинский исследовательский центр онкологии им. Н. Н. Блохина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09721" y="5849888"/>
            <a:ext cx="496842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Объем медицинской помощи:</a:t>
            </a: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диагностика</a:t>
            </a: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лабораторные тесты и анализы</a:t>
            </a: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4 цикла химиотерапии </a:t>
            </a: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в условиях стационара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0751840" y="8298160"/>
            <a:ext cx="492631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Средняя стоимость лечения:</a:t>
            </a: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диагноз и анализы: </a:t>
            </a:r>
          </a:p>
          <a:p>
            <a:pPr marL="180000">
              <a:buClr>
                <a:schemeClr val="bg1">
                  <a:lumMod val="75000"/>
                </a:schemeClr>
              </a:buClr>
            </a:pPr>
            <a:r>
              <a:rPr lang="ru-RU" sz="2600" dirty="0">
                <a:latin typeface="KievitCyr-RegularSC" panose="02000503000000000000" pitchFamily="2" charset="-52"/>
              </a:rPr>
              <a:t>от </a:t>
            </a:r>
            <a:r>
              <a:rPr lang="ru-RU" sz="2600" b="1" dirty="0">
                <a:solidFill>
                  <a:srgbClr val="C00000"/>
                </a:solidFill>
                <a:latin typeface="KievitCyr-RegularSC" panose="02000503000000000000" pitchFamily="2" charset="-52"/>
              </a:rPr>
              <a:t>150 </a:t>
            </a:r>
            <a:r>
              <a:rPr lang="ru-RU" sz="2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000</a:t>
            </a:r>
            <a:r>
              <a:rPr lang="en-US" sz="2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 </a:t>
            </a:r>
            <a:r>
              <a:rPr lang="ru-RU" sz="2600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р.</a:t>
            </a:r>
            <a:endParaRPr lang="ru-RU" sz="2600" dirty="0">
              <a:solidFill>
                <a:srgbClr val="C00000"/>
              </a:solidFill>
              <a:latin typeface="KievitCyr-RegularSC" panose="02000503000000000000" pitchFamily="2" charset="-52"/>
            </a:endParaRP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один курс химиотерапии: </a:t>
            </a:r>
          </a:p>
          <a:p>
            <a:pPr marL="180000">
              <a:buClr>
                <a:schemeClr val="bg1">
                  <a:lumMod val="75000"/>
                </a:schemeClr>
              </a:buClr>
            </a:pPr>
            <a:r>
              <a:rPr lang="ru-RU" sz="2600" dirty="0">
                <a:latin typeface="KievitCyr-RegularSC" panose="02000503000000000000" pitchFamily="2" charset="-52"/>
              </a:rPr>
              <a:t>до </a:t>
            </a:r>
            <a:r>
              <a:rPr lang="ru-RU" sz="2600" b="1" dirty="0">
                <a:solidFill>
                  <a:srgbClr val="C00000"/>
                </a:solidFill>
                <a:latin typeface="KievitCyr-RegularSC" panose="02000503000000000000" pitchFamily="2" charset="-52"/>
              </a:rPr>
              <a:t>400 </a:t>
            </a:r>
            <a:r>
              <a:rPr lang="ru-RU" sz="2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000 </a:t>
            </a:r>
            <a:r>
              <a:rPr lang="ru-RU" sz="2600" dirty="0">
                <a:solidFill>
                  <a:srgbClr val="C00000"/>
                </a:solidFill>
                <a:latin typeface="KievitCyr-RegularSC" panose="02000503000000000000" pitchFamily="2" charset="-52"/>
              </a:rPr>
              <a:t>р.</a:t>
            </a: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KievitCyr-RegularSC" panose="02000503000000000000" pitchFamily="2" charset="-52"/>
              </a:rPr>
              <a:t>госпитализация</a:t>
            </a:r>
            <a:r>
              <a:rPr lang="ru-RU" sz="2600" dirty="0">
                <a:latin typeface="KievitCyr-RegularSC" panose="02000503000000000000" pitchFamily="2" charset="-52"/>
              </a:rPr>
              <a:t>:  </a:t>
            </a:r>
          </a:p>
          <a:p>
            <a:pPr marL="180000">
              <a:buClr>
                <a:schemeClr val="bg1">
                  <a:lumMod val="75000"/>
                </a:schemeClr>
              </a:buClr>
            </a:pPr>
            <a:r>
              <a:rPr lang="ru-RU" sz="2600" dirty="0">
                <a:latin typeface="KievitCyr-RegularSC" panose="02000503000000000000" pitchFamily="2" charset="-52"/>
              </a:rPr>
              <a:t>от </a:t>
            </a:r>
            <a:r>
              <a:rPr lang="ru-RU" sz="2600" b="1" dirty="0">
                <a:solidFill>
                  <a:srgbClr val="C00000"/>
                </a:solidFill>
                <a:latin typeface="KievitCyr-RegularSC" panose="02000503000000000000" pitchFamily="2" charset="-52"/>
              </a:rPr>
              <a:t>30 </a:t>
            </a:r>
            <a:r>
              <a:rPr lang="ru-RU" sz="2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000 </a:t>
            </a:r>
            <a:r>
              <a:rPr lang="ru-RU" sz="2600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р.</a:t>
            </a:r>
            <a:endParaRPr lang="ru-RU" sz="2600" dirty="0">
              <a:solidFill>
                <a:srgbClr val="C00000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8168047" y="2177480"/>
            <a:ext cx="51242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Мужчина, </a:t>
            </a:r>
            <a:r>
              <a:rPr lang="ru-RU" sz="2600" b="1" dirty="0">
                <a:latin typeface="KievitCyr-RegularSC" panose="02000503000000000000" pitchFamily="2" charset="-52"/>
              </a:rPr>
              <a:t>55</a:t>
            </a:r>
            <a:r>
              <a:rPr lang="ru-RU" sz="2600" dirty="0">
                <a:latin typeface="KievitCyr-RegularSC" panose="02000503000000000000" pitchFamily="2" charset="-52"/>
              </a:rPr>
              <a:t> лет. Диагноз: злокачественная опухоль щитовидной железы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8228965" y="3833664"/>
            <a:ext cx="51242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Место проведения лечения: </a:t>
            </a:r>
          </a:p>
          <a:p>
            <a:r>
              <a:rPr lang="ru-RU" sz="2600" dirty="0">
                <a:latin typeface="KievitCyr-RegularSC" panose="02000503000000000000" pitchFamily="2" charset="-52"/>
              </a:rPr>
              <a:t>Медицинский Центр </a:t>
            </a:r>
            <a:r>
              <a:rPr lang="ru-RU" sz="2600" dirty="0" err="1">
                <a:latin typeface="KievitCyr-RegularSC" panose="02000503000000000000" pitchFamily="2" charset="-52"/>
              </a:rPr>
              <a:t>Ихилов</a:t>
            </a:r>
            <a:r>
              <a:rPr lang="ru-RU" sz="2600" dirty="0">
                <a:latin typeface="KievitCyr-RegularSC" panose="02000503000000000000" pitchFamily="2" charset="-52"/>
              </a:rPr>
              <a:t> (</a:t>
            </a:r>
            <a:r>
              <a:rPr lang="ru-RU" sz="2600" dirty="0" err="1">
                <a:latin typeface="KievitCyr-RegularSC" panose="02000503000000000000" pitchFamily="2" charset="-52"/>
              </a:rPr>
              <a:t>Сураски</a:t>
            </a:r>
            <a:r>
              <a:rPr lang="ru-RU" sz="2600" dirty="0">
                <a:latin typeface="KievitCyr-RegularSC" panose="02000503000000000000" pitchFamily="2" charset="-52"/>
              </a:rPr>
              <a:t>)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8240672" y="5417840"/>
            <a:ext cx="512427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Объем медицинской помощи:</a:t>
            </a: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хирургическая биопсия</a:t>
            </a: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лабораторные тесты </a:t>
            </a:r>
          </a:p>
          <a:p>
            <a:pPr marL="180000" indent="-180000"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2600" dirty="0">
                <a:latin typeface="KievitCyr-RegularSC" panose="02000503000000000000" pitchFamily="2" charset="-52"/>
              </a:rPr>
              <a:t>хирургическая операция </a:t>
            </a:r>
          </a:p>
        </p:txBody>
      </p:sp>
      <p:grpSp>
        <p:nvGrpSpPr>
          <p:cNvPr id="55" name="Группа 54"/>
          <p:cNvGrpSpPr/>
          <p:nvPr/>
        </p:nvGrpSpPr>
        <p:grpSpPr>
          <a:xfrm>
            <a:off x="9311680" y="2249488"/>
            <a:ext cx="1143000" cy="1141413"/>
            <a:chOff x="9311680" y="2249488"/>
            <a:chExt cx="1143000" cy="1141413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9311680" y="2249488"/>
              <a:ext cx="1143000" cy="1141413"/>
              <a:chOff x="16898150" y="11817351"/>
              <a:chExt cx="1143000" cy="1141413"/>
            </a:xfrm>
          </p:grpSpPr>
          <p:sp>
            <p:nvSpPr>
              <p:cNvPr id="28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3140" y="2474871"/>
              <a:ext cx="720080" cy="690647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9311680" y="3905672"/>
            <a:ext cx="1143000" cy="1141413"/>
            <a:chOff x="9311680" y="3905672"/>
            <a:chExt cx="1143000" cy="114141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9311680" y="3905672"/>
              <a:ext cx="1143000" cy="1141413"/>
              <a:chOff x="16898150" y="11817351"/>
              <a:chExt cx="1143000" cy="1141413"/>
            </a:xfrm>
          </p:grpSpPr>
          <p:sp>
            <p:nvSpPr>
              <p:cNvPr id="4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9144" y="4187795"/>
              <a:ext cx="648072" cy="577166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9311680" y="5921896"/>
            <a:ext cx="1143000" cy="1141413"/>
            <a:chOff x="9311680" y="5921896"/>
            <a:chExt cx="1143000" cy="114141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9311680" y="5921896"/>
              <a:ext cx="1143000" cy="1141413"/>
              <a:chOff x="16898150" y="11817351"/>
              <a:chExt cx="1143000" cy="1141413"/>
            </a:xfrm>
          </p:grpSpPr>
          <p:sp>
            <p:nvSpPr>
              <p:cNvPr id="7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99452" y="6119386"/>
              <a:ext cx="767457" cy="746433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9311680" y="8370168"/>
            <a:ext cx="1143000" cy="1141413"/>
            <a:chOff x="9311680" y="8370168"/>
            <a:chExt cx="1143000" cy="1141413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9311680" y="8370168"/>
              <a:ext cx="1143000" cy="1141413"/>
              <a:chOff x="16898150" y="11817351"/>
              <a:chExt cx="1143000" cy="1141413"/>
            </a:xfrm>
          </p:grpSpPr>
          <p:sp>
            <p:nvSpPr>
              <p:cNvPr id="10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7136" y="8720149"/>
              <a:ext cx="792088" cy="441451"/>
            </a:xfrm>
            <a:prstGeom prst="rect">
              <a:avLst/>
            </a:prstGeom>
          </p:spPr>
        </p:pic>
      </p:grpSp>
      <p:sp>
        <p:nvSpPr>
          <p:cNvPr id="42" name="Прямоугольник 41"/>
          <p:cNvSpPr/>
          <p:nvPr/>
        </p:nvSpPr>
        <p:spPr>
          <a:xfrm>
            <a:off x="10751840" y="1241376"/>
            <a:ext cx="4926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ru-RU" sz="4400" b="1" dirty="0">
                <a:latin typeface="KievitCyr-RegularSC" panose="02000503000000000000" pitchFamily="2" charset="-52"/>
              </a:rPr>
              <a:t>Лечение в России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8138774" y="1241376"/>
            <a:ext cx="55745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</a:pPr>
            <a:r>
              <a:rPr lang="ru-RU" sz="4400" b="1" dirty="0">
                <a:latin typeface="KievitCyr-RegularSC" panose="02000503000000000000" pitchFamily="2" charset="-52"/>
              </a:rPr>
              <a:t>Лечение в Израиле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16788159" y="2249488"/>
            <a:ext cx="1143000" cy="1141413"/>
            <a:chOff x="16800512" y="2249488"/>
            <a:chExt cx="1143000" cy="1141413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6800512" y="2249488"/>
              <a:ext cx="1143000" cy="1141413"/>
              <a:chOff x="16898150" y="11817351"/>
              <a:chExt cx="1143000" cy="1141413"/>
            </a:xfrm>
          </p:grpSpPr>
          <p:sp>
            <p:nvSpPr>
              <p:cNvPr id="13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11972" y="2474871"/>
              <a:ext cx="720080" cy="690647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16788159" y="3905672"/>
            <a:ext cx="1143000" cy="1141413"/>
            <a:chOff x="16800512" y="3905672"/>
            <a:chExt cx="1143000" cy="114141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16800512" y="3905672"/>
              <a:ext cx="1143000" cy="1141413"/>
              <a:chOff x="16898150" y="11817351"/>
              <a:chExt cx="1143000" cy="1141413"/>
            </a:xfrm>
          </p:grpSpPr>
          <p:sp>
            <p:nvSpPr>
              <p:cNvPr id="16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47976" y="4187795"/>
              <a:ext cx="648072" cy="577166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16788159" y="5561856"/>
            <a:ext cx="1143000" cy="1141413"/>
            <a:chOff x="16788159" y="5561856"/>
            <a:chExt cx="1143000" cy="1141413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16788159" y="5561856"/>
              <a:ext cx="1143000" cy="1141413"/>
              <a:chOff x="16898150" y="11817351"/>
              <a:chExt cx="1143000" cy="1141413"/>
            </a:xfrm>
          </p:grpSpPr>
          <p:sp>
            <p:nvSpPr>
              <p:cNvPr id="19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75931" y="5759346"/>
              <a:ext cx="767457" cy="746433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16788159" y="7506072"/>
            <a:ext cx="1143000" cy="1141413"/>
            <a:chOff x="16872520" y="7506072"/>
            <a:chExt cx="1143000" cy="1141413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6872520" y="7506072"/>
              <a:ext cx="1143000" cy="1141413"/>
              <a:chOff x="16898150" y="11817351"/>
              <a:chExt cx="1143000" cy="1141413"/>
            </a:xfrm>
          </p:grpSpPr>
          <p:sp>
            <p:nvSpPr>
              <p:cNvPr id="22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47976" y="7856053"/>
              <a:ext cx="792088" cy="441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344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031" y="-20637"/>
            <a:ext cx="12498388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265"/>
          <p:cNvSpPr>
            <a:spLocks/>
          </p:cNvSpPr>
          <p:nvPr/>
        </p:nvSpPr>
        <p:spPr bwMode="auto">
          <a:xfrm>
            <a:off x="1236689" y="6899275"/>
            <a:ext cx="7045325" cy="3121025"/>
          </a:xfrm>
          <a:custGeom>
            <a:avLst/>
            <a:gdLst>
              <a:gd name="T0" fmla="*/ 0 w 8877"/>
              <a:gd name="T1" fmla="*/ 17 h 3932"/>
              <a:gd name="T2" fmla="*/ 2 w 8877"/>
              <a:gd name="T3" fmla="*/ 11 h 3932"/>
              <a:gd name="T4" fmla="*/ 5 w 8877"/>
              <a:gd name="T5" fmla="*/ 6 h 3932"/>
              <a:gd name="T6" fmla="*/ 11 w 8877"/>
              <a:gd name="T7" fmla="*/ 2 h 3932"/>
              <a:gd name="T8" fmla="*/ 16 w 8877"/>
              <a:gd name="T9" fmla="*/ 0 h 3932"/>
              <a:gd name="T10" fmla="*/ 23 w 8877"/>
              <a:gd name="T11" fmla="*/ 2 h 3932"/>
              <a:gd name="T12" fmla="*/ 27 w 8877"/>
              <a:gd name="T13" fmla="*/ 6 h 3932"/>
              <a:gd name="T14" fmla="*/ 31 w 8877"/>
              <a:gd name="T15" fmla="*/ 11 h 3932"/>
              <a:gd name="T16" fmla="*/ 33 w 8877"/>
              <a:gd name="T17" fmla="*/ 17 h 3932"/>
              <a:gd name="T18" fmla="*/ 33 w 8877"/>
              <a:gd name="T19" fmla="*/ 3676 h 3932"/>
              <a:gd name="T20" fmla="*/ 34 w 8877"/>
              <a:gd name="T21" fmla="*/ 3698 h 3932"/>
              <a:gd name="T22" fmla="*/ 36 w 8877"/>
              <a:gd name="T23" fmla="*/ 3720 h 3932"/>
              <a:gd name="T24" fmla="*/ 42 w 8877"/>
              <a:gd name="T25" fmla="*/ 3742 h 3932"/>
              <a:gd name="T26" fmla="*/ 51 w 8877"/>
              <a:gd name="T27" fmla="*/ 3762 h 3932"/>
              <a:gd name="T28" fmla="*/ 60 w 8877"/>
              <a:gd name="T29" fmla="*/ 3782 h 3932"/>
              <a:gd name="T30" fmla="*/ 71 w 8877"/>
              <a:gd name="T31" fmla="*/ 3801 h 3932"/>
              <a:gd name="T32" fmla="*/ 84 w 8877"/>
              <a:gd name="T33" fmla="*/ 3819 h 3932"/>
              <a:gd name="T34" fmla="*/ 98 w 8877"/>
              <a:gd name="T35" fmla="*/ 3834 h 3932"/>
              <a:gd name="T36" fmla="*/ 115 w 8877"/>
              <a:gd name="T37" fmla="*/ 3848 h 3932"/>
              <a:gd name="T38" fmla="*/ 131 w 8877"/>
              <a:gd name="T39" fmla="*/ 3861 h 3932"/>
              <a:gd name="T40" fmla="*/ 150 w 8877"/>
              <a:gd name="T41" fmla="*/ 3872 h 3932"/>
              <a:gd name="T42" fmla="*/ 170 w 8877"/>
              <a:gd name="T43" fmla="*/ 3883 h 3932"/>
              <a:gd name="T44" fmla="*/ 190 w 8877"/>
              <a:gd name="T45" fmla="*/ 3890 h 3932"/>
              <a:gd name="T46" fmla="*/ 212 w 8877"/>
              <a:gd name="T47" fmla="*/ 3896 h 3932"/>
              <a:gd name="T48" fmla="*/ 234 w 8877"/>
              <a:gd name="T49" fmla="*/ 3899 h 3932"/>
              <a:gd name="T50" fmla="*/ 256 w 8877"/>
              <a:gd name="T51" fmla="*/ 3899 h 3932"/>
              <a:gd name="T52" fmla="*/ 8860 w 8877"/>
              <a:gd name="T53" fmla="*/ 3899 h 3932"/>
              <a:gd name="T54" fmla="*/ 8867 w 8877"/>
              <a:gd name="T55" fmla="*/ 3901 h 3932"/>
              <a:gd name="T56" fmla="*/ 8873 w 8877"/>
              <a:gd name="T57" fmla="*/ 3905 h 3932"/>
              <a:gd name="T58" fmla="*/ 8877 w 8877"/>
              <a:gd name="T59" fmla="*/ 3910 h 3932"/>
              <a:gd name="T60" fmla="*/ 8877 w 8877"/>
              <a:gd name="T61" fmla="*/ 3916 h 3932"/>
              <a:gd name="T62" fmla="*/ 8877 w 8877"/>
              <a:gd name="T63" fmla="*/ 3921 h 3932"/>
              <a:gd name="T64" fmla="*/ 8873 w 8877"/>
              <a:gd name="T65" fmla="*/ 3927 h 3932"/>
              <a:gd name="T66" fmla="*/ 8867 w 8877"/>
              <a:gd name="T67" fmla="*/ 3930 h 3932"/>
              <a:gd name="T68" fmla="*/ 8860 w 8877"/>
              <a:gd name="T69" fmla="*/ 3932 h 3932"/>
              <a:gd name="T70" fmla="*/ 256 w 8877"/>
              <a:gd name="T71" fmla="*/ 3932 h 3932"/>
              <a:gd name="T72" fmla="*/ 230 w 8877"/>
              <a:gd name="T73" fmla="*/ 3930 h 3932"/>
              <a:gd name="T74" fmla="*/ 204 w 8877"/>
              <a:gd name="T75" fmla="*/ 3927 h 3932"/>
              <a:gd name="T76" fmla="*/ 181 w 8877"/>
              <a:gd name="T77" fmla="*/ 3919 h 3932"/>
              <a:gd name="T78" fmla="*/ 157 w 8877"/>
              <a:gd name="T79" fmla="*/ 3912 h 3932"/>
              <a:gd name="T80" fmla="*/ 135 w 8877"/>
              <a:gd name="T81" fmla="*/ 3901 h 3932"/>
              <a:gd name="T82" fmla="*/ 113 w 8877"/>
              <a:gd name="T83" fmla="*/ 3888 h 3932"/>
              <a:gd name="T84" fmla="*/ 93 w 8877"/>
              <a:gd name="T85" fmla="*/ 3874 h 3932"/>
              <a:gd name="T86" fmla="*/ 75 w 8877"/>
              <a:gd name="T87" fmla="*/ 3857 h 3932"/>
              <a:gd name="T88" fmla="*/ 58 w 8877"/>
              <a:gd name="T89" fmla="*/ 3839 h 3932"/>
              <a:gd name="T90" fmla="*/ 44 w 8877"/>
              <a:gd name="T91" fmla="*/ 3819 h 3932"/>
              <a:gd name="T92" fmla="*/ 31 w 8877"/>
              <a:gd name="T93" fmla="*/ 3797 h 3932"/>
              <a:gd name="T94" fmla="*/ 20 w 8877"/>
              <a:gd name="T95" fmla="*/ 3775 h 3932"/>
              <a:gd name="T96" fmla="*/ 13 w 8877"/>
              <a:gd name="T97" fmla="*/ 3751 h 3932"/>
              <a:gd name="T98" fmla="*/ 5 w 8877"/>
              <a:gd name="T99" fmla="*/ 3728 h 3932"/>
              <a:gd name="T100" fmla="*/ 2 w 8877"/>
              <a:gd name="T101" fmla="*/ 3702 h 3932"/>
              <a:gd name="T102" fmla="*/ 0 w 8877"/>
              <a:gd name="T103" fmla="*/ 3676 h 3932"/>
              <a:gd name="T104" fmla="*/ 0 w 8877"/>
              <a:gd name="T105" fmla="*/ 17 h 39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877" h="3932">
                <a:moveTo>
                  <a:pt x="0" y="17"/>
                </a:moveTo>
                <a:lnTo>
                  <a:pt x="2" y="11"/>
                </a:lnTo>
                <a:lnTo>
                  <a:pt x="5" y="6"/>
                </a:lnTo>
                <a:lnTo>
                  <a:pt x="11" y="2"/>
                </a:lnTo>
                <a:lnTo>
                  <a:pt x="16" y="0"/>
                </a:lnTo>
                <a:lnTo>
                  <a:pt x="23" y="2"/>
                </a:lnTo>
                <a:lnTo>
                  <a:pt x="27" y="6"/>
                </a:lnTo>
                <a:lnTo>
                  <a:pt x="31" y="11"/>
                </a:lnTo>
                <a:lnTo>
                  <a:pt x="33" y="17"/>
                </a:lnTo>
                <a:lnTo>
                  <a:pt x="33" y="3676"/>
                </a:lnTo>
                <a:lnTo>
                  <a:pt x="34" y="3698"/>
                </a:lnTo>
                <a:lnTo>
                  <a:pt x="36" y="3720"/>
                </a:lnTo>
                <a:lnTo>
                  <a:pt x="42" y="3742"/>
                </a:lnTo>
                <a:lnTo>
                  <a:pt x="51" y="3762"/>
                </a:lnTo>
                <a:lnTo>
                  <a:pt x="60" y="3782"/>
                </a:lnTo>
                <a:lnTo>
                  <a:pt x="71" y="3801"/>
                </a:lnTo>
                <a:lnTo>
                  <a:pt x="84" y="3819"/>
                </a:lnTo>
                <a:lnTo>
                  <a:pt x="98" y="3834"/>
                </a:lnTo>
                <a:lnTo>
                  <a:pt x="115" y="3848"/>
                </a:lnTo>
                <a:lnTo>
                  <a:pt x="131" y="3861"/>
                </a:lnTo>
                <a:lnTo>
                  <a:pt x="150" y="3872"/>
                </a:lnTo>
                <a:lnTo>
                  <a:pt x="170" y="3883"/>
                </a:lnTo>
                <a:lnTo>
                  <a:pt x="190" y="3890"/>
                </a:lnTo>
                <a:lnTo>
                  <a:pt x="212" y="3896"/>
                </a:lnTo>
                <a:lnTo>
                  <a:pt x="234" y="3899"/>
                </a:lnTo>
                <a:lnTo>
                  <a:pt x="256" y="3899"/>
                </a:lnTo>
                <a:lnTo>
                  <a:pt x="8860" y="3899"/>
                </a:lnTo>
                <a:lnTo>
                  <a:pt x="8867" y="3901"/>
                </a:lnTo>
                <a:lnTo>
                  <a:pt x="8873" y="3905"/>
                </a:lnTo>
                <a:lnTo>
                  <a:pt x="8877" y="3910"/>
                </a:lnTo>
                <a:lnTo>
                  <a:pt x="8877" y="3916"/>
                </a:lnTo>
                <a:lnTo>
                  <a:pt x="8877" y="3921"/>
                </a:lnTo>
                <a:lnTo>
                  <a:pt x="8873" y="3927"/>
                </a:lnTo>
                <a:lnTo>
                  <a:pt x="8867" y="3930"/>
                </a:lnTo>
                <a:lnTo>
                  <a:pt x="8860" y="3932"/>
                </a:lnTo>
                <a:lnTo>
                  <a:pt x="256" y="3932"/>
                </a:lnTo>
                <a:lnTo>
                  <a:pt x="230" y="3930"/>
                </a:lnTo>
                <a:lnTo>
                  <a:pt x="204" y="3927"/>
                </a:lnTo>
                <a:lnTo>
                  <a:pt x="181" y="3919"/>
                </a:lnTo>
                <a:lnTo>
                  <a:pt x="157" y="3912"/>
                </a:lnTo>
                <a:lnTo>
                  <a:pt x="135" y="3901"/>
                </a:lnTo>
                <a:lnTo>
                  <a:pt x="113" y="3888"/>
                </a:lnTo>
                <a:lnTo>
                  <a:pt x="93" y="3874"/>
                </a:lnTo>
                <a:lnTo>
                  <a:pt x="75" y="3857"/>
                </a:lnTo>
                <a:lnTo>
                  <a:pt x="58" y="3839"/>
                </a:lnTo>
                <a:lnTo>
                  <a:pt x="44" y="3819"/>
                </a:lnTo>
                <a:lnTo>
                  <a:pt x="31" y="3797"/>
                </a:lnTo>
                <a:lnTo>
                  <a:pt x="20" y="3775"/>
                </a:lnTo>
                <a:lnTo>
                  <a:pt x="13" y="3751"/>
                </a:lnTo>
                <a:lnTo>
                  <a:pt x="5" y="3728"/>
                </a:lnTo>
                <a:lnTo>
                  <a:pt x="2" y="3702"/>
                </a:lnTo>
                <a:lnTo>
                  <a:pt x="0" y="3676"/>
                </a:lnTo>
                <a:lnTo>
                  <a:pt x="0" y="17"/>
                </a:lnTo>
                <a:close/>
              </a:path>
            </a:pathLst>
          </a:custGeom>
          <a:solidFill>
            <a:srgbClr val="C810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Freeform 266"/>
          <p:cNvSpPr>
            <a:spLocks/>
          </p:cNvSpPr>
          <p:nvPr/>
        </p:nvSpPr>
        <p:spPr bwMode="auto">
          <a:xfrm>
            <a:off x="1174776" y="6837363"/>
            <a:ext cx="152400" cy="152400"/>
          </a:xfrm>
          <a:custGeom>
            <a:avLst/>
            <a:gdLst>
              <a:gd name="T0" fmla="*/ 95 w 192"/>
              <a:gd name="T1" fmla="*/ 191 h 191"/>
              <a:gd name="T2" fmla="*/ 106 w 192"/>
              <a:gd name="T3" fmla="*/ 190 h 191"/>
              <a:gd name="T4" fmla="*/ 115 w 192"/>
              <a:gd name="T5" fmla="*/ 190 h 191"/>
              <a:gd name="T6" fmla="*/ 124 w 192"/>
              <a:gd name="T7" fmla="*/ 186 h 191"/>
              <a:gd name="T8" fmla="*/ 134 w 192"/>
              <a:gd name="T9" fmla="*/ 184 h 191"/>
              <a:gd name="T10" fmla="*/ 150 w 192"/>
              <a:gd name="T11" fmla="*/ 175 h 191"/>
              <a:gd name="T12" fmla="*/ 163 w 192"/>
              <a:gd name="T13" fmla="*/ 162 h 191"/>
              <a:gd name="T14" fmla="*/ 176 w 192"/>
              <a:gd name="T15" fmla="*/ 149 h 191"/>
              <a:gd name="T16" fmla="*/ 185 w 192"/>
              <a:gd name="T17" fmla="*/ 133 h 191"/>
              <a:gd name="T18" fmla="*/ 187 w 192"/>
              <a:gd name="T19" fmla="*/ 124 h 191"/>
              <a:gd name="T20" fmla="*/ 190 w 192"/>
              <a:gd name="T21" fmla="*/ 115 h 191"/>
              <a:gd name="T22" fmla="*/ 190 w 192"/>
              <a:gd name="T23" fmla="*/ 105 h 191"/>
              <a:gd name="T24" fmla="*/ 192 w 192"/>
              <a:gd name="T25" fmla="*/ 95 h 191"/>
              <a:gd name="T26" fmla="*/ 190 w 192"/>
              <a:gd name="T27" fmla="*/ 85 h 191"/>
              <a:gd name="T28" fmla="*/ 190 w 192"/>
              <a:gd name="T29" fmla="*/ 76 h 191"/>
              <a:gd name="T30" fmla="*/ 187 w 192"/>
              <a:gd name="T31" fmla="*/ 67 h 191"/>
              <a:gd name="T32" fmla="*/ 185 w 192"/>
              <a:gd name="T33" fmla="*/ 58 h 191"/>
              <a:gd name="T34" fmla="*/ 176 w 192"/>
              <a:gd name="T35" fmla="*/ 42 h 191"/>
              <a:gd name="T36" fmla="*/ 163 w 192"/>
              <a:gd name="T37" fmla="*/ 27 h 191"/>
              <a:gd name="T38" fmla="*/ 150 w 192"/>
              <a:gd name="T39" fmla="*/ 16 h 191"/>
              <a:gd name="T40" fmla="*/ 134 w 192"/>
              <a:gd name="T41" fmla="*/ 7 h 191"/>
              <a:gd name="T42" fmla="*/ 124 w 192"/>
              <a:gd name="T43" fmla="*/ 3 h 191"/>
              <a:gd name="T44" fmla="*/ 115 w 192"/>
              <a:gd name="T45" fmla="*/ 1 h 191"/>
              <a:gd name="T46" fmla="*/ 106 w 192"/>
              <a:gd name="T47" fmla="*/ 0 h 191"/>
              <a:gd name="T48" fmla="*/ 95 w 192"/>
              <a:gd name="T49" fmla="*/ 0 h 191"/>
              <a:gd name="T50" fmla="*/ 86 w 192"/>
              <a:gd name="T51" fmla="*/ 0 h 191"/>
              <a:gd name="T52" fmla="*/ 77 w 192"/>
              <a:gd name="T53" fmla="*/ 1 h 191"/>
              <a:gd name="T54" fmla="*/ 68 w 192"/>
              <a:gd name="T55" fmla="*/ 3 h 191"/>
              <a:gd name="T56" fmla="*/ 59 w 192"/>
              <a:gd name="T57" fmla="*/ 7 h 191"/>
              <a:gd name="T58" fmla="*/ 42 w 192"/>
              <a:gd name="T59" fmla="*/ 16 h 191"/>
              <a:gd name="T60" fmla="*/ 28 w 192"/>
              <a:gd name="T61" fmla="*/ 27 h 191"/>
              <a:gd name="T62" fmla="*/ 17 w 192"/>
              <a:gd name="T63" fmla="*/ 42 h 191"/>
              <a:gd name="T64" fmla="*/ 7 w 192"/>
              <a:gd name="T65" fmla="*/ 58 h 191"/>
              <a:gd name="T66" fmla="*/ 4 w 192"/>
              <a:gd name="T67" fmla="*/ 67 h 191"/>
              <a:gd name="T68" fmla="*/ 2 w 192"/>
              <a:gd name="T69" fmla="*/ 76 h 191"/>
              <a:gd name="T70" fmla="*/ 0 w 192"/>
              <a:gd name="T71" fmla="*/ 85 h 191"/>
              <a:gd name="T72" fmla="*/ 0 w 192"/>
              <a:gd name="T73" fmla="*/ 95 h 191"/>
              <a:gd name="T74" fmla="*/ 0 w 192"/>
              <a:gd name="T75" fmla="*/ 105 h 191"/>
              <a:gd name="T76" fmla="*/ 2 w 192"/>
              <a:gd name="T77" fmla="*/ 115 h 191"/>
              <a:gd name="T78" fmla="*/ 4 w 192"/>
              <a:gd name="T79" fmla="*/ 124 h 191"/>
              <a:gd name="T80" fmla="*/ 7 w 192"/>
              <a:gd name="T81" fmla="*/ 133 h 191"/>
              <a:gd name="T82" fmla="*/ 17 w 192"/>
              <a:gd name="T83" fmla="*/ 149 h 191"/>
              <a:gd name="T84" fmla="*/ 28 w 192"/>
              <a:gd name="T85" fmla="*/ 162 h 191"/>
              <a:gd name="T86" fmla="*/ 42 w 192"/>
              <a:gd name="T87" fmla="*/ 175 h 191"/>
              <a:gd name="T88" fmla="*/ 59 w 192"/>
              <a:gd name="T89" fmla="*/ 184 h 191"/>
              <a:gd name="T90" fmla="*/ 68 w 192"/>
              <a:gd name="T91" fmla="*/ 186 h 191"/>
              <a:gd name="T92" fmla="*/ 77 w 192"/>
              <a:gd name="T93" fmla="*/ 190 h 191"/>
              <a:gd name="T94" fmla="*/ 86 w 192"/>
              <a:gd name="T95" fmla="*/ 190 h 191"/>
              <a:gd name="T96" fmla="*/ 95 w 192"/>
              <a:gd name="T97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" h="191">
                <a:moveTo>
                  <a:pt x="95" y="191"/>
                </a:moveTo>
                <a:lnTo>
                  <a:pt x="106" y="190"/>
                </a:lnTo>
                <a:lnTo>
                  <a:pt x="115" y="190"/>
                </a:lnTo>
                <a:lnTo>
                  <a:pt x="124" y="186"/>
                </a:lnTo>
                <a:lnTo>
                  <a:pt x="134" y="184"/>
                </a:lnTo>
                <a:lnTo>
                  <a:pt x="150" y="175"/>
                </a:lnTo>
                <a:lnTo>
                  <a:pt x="163" y="162"/>
                </a:lnTo>
                <a:lnTo>
                  <a:pt x="176" y="149"/>
                </a:lnTo>
                <a:lnTo>
                  <a:pt x="185" y="133"/>
                </a:lnTo>
                <a:lnTo>
                  <a:pt x="187" y="124"/>
                </a:lnTo>
                <a:lnTo>
                  <a:pt x="190" y="115"/>
                </a:lnTo>
                <a:lnTo>
                  <a:pt x="190" y="105"/>
                </a:lnTo>
                <a:lnTo>
                  <a:pt x="192" y="95"/>
                </a:lnTo>
                <a:lnTo>
                  <a:pt x="190" y="85"/>
                </a:lnTo>
                <a:lnTo>
                  <a:pt x="190" y="76"/>
                </a:lnTo>
                <a:lnTo>
                  <a:pt x="187" y="67"/>
                </a:lnTo>
                <a:lnTo>
                  <a:pt x="185" y="58"/>
                </a:lnTo>
                <a:lnTo>
                  <a:pt x="176" y="42"/>
                </a:lnTo>
                <a:lnTo>
                  <a:pt x="163" y="27"/>
                </a:lnTo>
                <a:lnTo>
                  <a:pt x="150" y="16"/>
                </a:lnTo>
                <a:lnTo>
                  <a:pt x="134" y="7"/>
                </a:lnTo>
                <a:lnTo>
                  <a:pt x="124" y="3"/>
                </a:lnTo>
                <a:lnTo>
                  <a:pt x="115" y="1"/>
                </a:lnTo>
                <a:lnTo>
                  <a:pt x="106" y="0"/>
                </a:lnTo>
                <a:lnTo>
                  <a:pt x="95" y="0"/>
                </a:lnTo>
                <a:lnTo>
                  <a:pt x="86" y="0"/>
                </a:lnTo>
                <a:lnTo>
                  <a:pt x="77" y="1"/>
                </a:lnTo>
                <a:lnTo>
                  <a:pt x="68" y="3"/>
                </a:lnTo>
                <a:lnTo>
                  <a:pt x="59" y="7"/>
                </a:lnTo>
                <a:lnTo>
                  <a:pt x="42" y="16"/>
                </a:lnTo>
                <a:lnTo>
                  <a:pt x="28" y="27"/>
                </a:lnTo>
                <a:lnTo>
                  <a:pt x="17" y="42"/>
                </a:lnTo>
                <a:lnTo>
                  <a:pt x="7" y="58"/>
                </a:lnTo>
                <a:lnTo>
                  <a:pt x="4" y="67"/>
                </a:lnTo>
                <a:lnTo>
                  <a:pt x="2" y="76"/>
                </a:lnTo>
                <a:lnTo>
                  <a:pt x="0" y="85"/>
                </a:lnTo>
                <a:lnTo>
                  <a:pt x="0" y="95"/>
                </a:lnTo>
                <a:lnTo>
                  <a:pt x="0" y="105"/>
                </a:lnTo>
                <a:lnTo>
                  <a:pt x="2" y="115"/>
                </a:lnTo>
                <a:lnTo>
                  <a:pt x="4" y="124"/>
                </a:lnTo>
                <a:lnTo>
                  <a:pt x="7" y="133"/>
                </a:lnTo>
                <a:lnTo>
                  <a:pt x="17" y="149"/>
                </a:lnTo>
                <a:lnTo>
                  <a:pt x="28" y="162"/>
                </a:lnTo>
                <a:lnTo>
                  <a:pt x="42" y="175"/>
                </a:lnTo>
                <a:lnTo>
                  <a:pt x="59" y="184"/>
                </a:lnTo>
                <a:lnTo>
                  <a:pt x="68" y="186"/>
                </a:lnTo>
                <a:lnTo>
                  <a:pt x="77" y="190"/>
                </a:lnTo>
                <a:lnTo>
                  <a:pt x="86" y="190"/>
                </a:lnTo>
                <a:lnTo>
                  <a:pt x="95" y="191"/>
                </a:lnTo>
                <a:close/>
              </a:path>
            </a:pathLst>
          </a:custGeom>
          <a:solidFill>
            <a:srgbClr val="C810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Freeform 272"/>
          <p:cNvSpPr>
            <a:spLocks/>
          </p:cNvSpPr>
          <p:nvPr/>
        </p:nvSpPr>
        <p:spPr bwMode="auto">
          <a:xfrm>
            <a:off x="9183714" y="9275763"/>
            <a:ext cx="1628775" cy="1628775"/>
          </a:xfrm>
          <a:custGeom>
            <a:avLst/>
            <a:gdLst>
              <a:gd name="T0" fmla="*/ 1130 w 2052"/>
              <a:gd name="T1" fmla="*/ 2046 h 2051"/>
              <a:gd name="T2" fmla="*/ 1282 w 2052"/>
              <a:gd name="T3" fmla="*/ 2020 h 2051"/>
              <a:gd name="T4" fmla="*/ 1425 w 2052"/>
              <a:gd name="T5" fmla="*/ 1972 h 2051"/>
              <a:gd name="T6" fmla="*/ 1558 w 2052"/>
              <a:gd name="T7" fmla="*/ 1904 h 2051"/>
              <a:gd name="T8" fmla="*/ 1678 w 2052"/>
              <a:gd name="T9" fmla="*/ 1818 h 2051"/>
              <a:gd name="T10" fmla="*/ 1786 w 2052"/>
              <a:gd name="T11" fmla="*/ 1716 h 2051"/>
              <a:gd name="T12" fmla="*/ 1877 w 2052"/>
              <a:gd name="T13" fmla="*/ 1599 h 2051"/>
              <a:gd name="T14" fmla="*/ 1951 w 2052"/>
              <a:gd name="T15" fmla="*/ 1471 h 2051"/>
              <a:gd name="T16" fmla="*/ 2005 w 2052"/>
              <a:gd name="T17" fmla="*/ 1332 h 2051"/>
              <a:gd name="T18" fmla="*/ 2040 w 2052"/>
              <a:gd name="T19" fmla="*/ 1183 h 2051"/>
              <a:gd name="T20" fmla="*/ 2052 w 2052"/>
              <a:gd name="T21" fmla="*/ 1026 h 2051"/>
              <a:gd name="T22" fmla="*/ 2040 w 2052"/>
              <a:gd name="T23" fmla="*/ 870 h 2051"/>
              <a:gd name="T24" fmla="*/ 2005 w 2052"/>
              <a:gd name="T25" fmla="*/ 721 h 2051"/>
              <a:gd name="T26" fmla="*/ 1951 w 2052"/>
              <a:gd name="T27" fmla="*/ 582 h 2051"/>
              <a:gd name="T28" fmla="*/ 1877 w 2052"/>
              <a:gd name="T29" fmla="*/ 453 h 2051"/>
              <a:gd name="T30" fmla="*/ 1786 w 2052"/>
              <a:gd name="T31" fmla="*/ 337 h 2051"/>
              <a:gd name="T32" fmla="*/ 1678 w 2052"/>
              <a:gd name="T33" fmla="*/ 234 h 2051"/>
              <a:gd name="T34" fmla="*/ 1558 w 2052"/>
              <a:gd name="T35" fmla="*/ 149 h 2051"/>
              <a:gd name="T36" fmla="*/ 1425 w 2052"/>
              <a:gd name="T37" fmla="*/ 80 h 2051"/>
              <a:gd name="T38" fmla="*/ 1282 w 2052"/>
              <a:gd name="T39" fmla="*/ 32 h 2051"/>
              <a:gd name="T40" fmla="*/ 1130 w 2052"/>
              <a:gd name="T41" fmla="*/ 6 h 2051"/>
              <a:gd name="T42" fmla="*/ 973 w 2052"/>
              <a:gd name="T43" fmla="*/ 1 h 2051"/>
              <a:gd name="T44" fmla="*/ 819 w 2052"/>
              <a:gd name="T45" fmla="*/ 21 h 2051"/>
              <a:gd name="T46" fmla="*/ 673 w 2052"/>
              <a:gd name="T47" fmla="*/ 63 h 2051"/>
              <a:gd name="T48" fmla="*/ 537 w 2052"/>
              <a:gd name="T49" fmla="*/ 123 h 2051"/>
              <a:gd name="T50" fmla="*/ 412 w 2052"/>
              <a:gd name="T51" fmla="*/ 204 h 2051"/>
              <a:gd name="T52" fmla="*/ 301 w 2052"/>
              <a:gd name="T53" fmla="*/ 300 h 2051"/>
              <a:gd name="T54" fmla="*/ 204 w 2052"/>
              <a:gd name="T55" fmla="*/ 412 h 2051"/>
              <a:gd name="T56" fmla="*/ 124 w 2052"/>
              <a:gd name="T57" fmla="*/ 537 h 2051"/>
              <a:gd name="T58" fmla="*/ 62 w 2052"/>
              <a:gd name="T59" fmla="*/ 674 h 2051"/>
              <a:gd name="T60" fmla="*/ 21 w 2052"/>
              <a:gd name="T61" fmla="*/ 819 h 2051"/>
              <a:gd name="T62" fmla="*/ 2 w 2052"/>
              <a:gd name="T63" fmla="*/ 973 h 2051"/>
              <a:gd name="T64" fmla="*/ 5 w 2052"/>
              <a:gd name="T65" fmla="*/ 1131 h 2051"/>
              <a:gd name="T66" fmla="*/ 32 w 2052"/>
              <a:gd name="T67" fmla="*/ 1282 h 2051"/>
              <a:gd name="T68" fmla="*/ 81 w 2052"/>
              <a:gd name="T69" fmla="*/ 1425 h 2051"/>
              <a:gd name="T70" fmla="*/ 148 w 2052"/>
              <a:gd name="T71" fmla="*/ 1558 h 2051"/>
              <a:gd name="T72" fmla="*/ 234 w 2052"/>
              <a:gd name="T73" fmla="*/ 1679 h 2051"/>
              <a:gd name="T74" fmla="*/ 336 w 2052"/>
              <a:gd name="T75" fmla="*/ 1785 h 2051"/>
              <a:gd name="T76" fmla="*/ 452 w 2052"/>
              <a:gd name="T77" fmla="*/ 1877 h 2051"/>
              <a:gd name="T78" fmla="*/ 581 w 2052"/>
              <a:gd name="T79" fmla="*/ 1950 h 2051"/>
              <a:gd name="T80" fmla="*/ 721 w 2052"/>
              <a:gd name="T81" fmla="*/ 2006 h 2051"/>
              <a:gd name="T82" fmla="*/ 869 w 2052"/>
              <a:gd name="T83" fmla="*/ 2040 h 2051"/>
              <a:gd name="T84" fmla="*/ 1026 w 2052"/>
              <a:gd name="T85" fmla="*/ 2051 h 2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052" h="2051">
                <a:moveTo>
                  <a:pt x="1026" y="2051"/>
                </a:moveTo>
                <a:lnTo>
                  <a:pt x="1079" y="2050"/>
                </a:lnTo>
                <a:lnTo>
                  <a:pt x="1130" y="2046"/>
                </a:lnTo>
                <a:lnTo>
                  <a:pt x="1182" y="2040"/>
                </a:lnTo>
                <a:lnTo>
                  <a:pt x="1233" y="2031"/>
                </a:lnTo>
                <a:lnTo>
                  <a:pt x="1282" y="2020"/>
                </a:lnTo>
                <a:lnTo>
                  <a:pt x="1331" y="2006"/>
                </a:lnTo>
                <a:lnTo>
                  <a:pt x="1379" y="1990"/>
                </a:lnTo>
                <a:lnTo>
                  <a:pt x="1425" y="1972"/>
                </a:lnTo>
                <a:lnTo>
                  <a:pt x="1470" y="1950"/>
                </a:lnTo>
                <a:lnTo>
                  <a:pt x="1514" y="1928"/>
                </a:lnTo>
                <a:lnTo>
                  <a:pt x="1558" y="1904"/>
                </a:lnTo>
                <a:lnTo>
                  <a:pt x="1599" y="1877"/>
                </a:lnTo>
                <a:lnTo>
                  <a:pt x="1639" y="1848"/>
                </a:lnTo>
                <a:lnTo>
                  <a:pt x="1678" y="1818"/>
                </a:lnTo>
                <a:lnTo>
                  <a:pt x="1716" y="1785"/>
                </a:lnTo>
                <a:lnTo>
                  <a:pt x="1752" y="1751"/>
                </a:lnTo>
                <a:lnTo>
                  <a:pt x="1786" y="1716"/>
                </a:lnTo>
                <a:lnTo>
                  <a:pt x="1817" y="1679"/>
                </a:lnTo>
                <a:lnTo>
                  <a:pt x="1848" y="1640"/>
                </a:lnTo>
                <a:lnTo>
                  <a:pt x="1877" y="1599"/>
                </a:lnTo>
                <a:lnTo>
                  <a:pt x="1903" y="1558"/>
                </a:lnTo>
                <a:lnTo>
                  <a:pt x="1928" y="1515"/>
                </a:lnTo>
                <a:lnTo>
                  <a:pt x="1951" y="1471"/>
                </a:lnTo>
                <a:lnTo>
                  <a:pt x="1971" y="1425"/>
                </a:lnTo>
                <a:lnTo>
                  <a:pt x="1989" y="1378"/>
                </a:lnTo>
                <a:lnTo>
                  <a:pt x="2005" y="1332"/>
                </a:lnTo>
                <a:lnTo>
                  <a:pt x="2019" y="1282"/>
                </a:lnTo>
                <a:lnTo>
                  <a:pt x="2031" y="1233"/>
                </a:lnTo>
                <a:lnTo>
                  <a:pt x="2040" y="1183"/>
                </a:lnTo>
                <a:lnTo>
                  <a:pt x="2047" y="1131"/>
                </a:lnTo>
                <a:lnTo>
                  <a:pt x="2051" y="1079"/>
                </a:lnTo>
                <a:lnTo>
                  <a:pt x="2052" y="1026"/>
                </a:lnTo>
                <a:lnTo>
                  <a:pt x="2051" y="973"/>
                </a:lnTo>
                <a:lnTo>
                  <a:pt x="2047" y="921"/>
                </a:lnTo>
                <a:lnTo>
                  <a:pt x="2040" y="870"/>
                </a:lnTo>
                <a:lnTo>
                  <a:pt x="2031" y="819"/>
                </a:lnTo>
                <a:lnTo>
                  <a:pt x="2019" y="770"/>
                </a:lnTo>
                <a:lnTo>
                  <a:pt x="2005" y="721"/>
                </a:lnTo>
                <a:lnTo>
                  <a:pt x="1989" y="674"/>
                </a:lnTo>
                <a:lnTo>
                  <a:pt x="1971" y="627"/>
                </a:lnTo>
                <a:lnTo>
                  <a:pt x="1951" y="582"/>
                </a:lnTo>
                <a:lnTo>
                  <a:pt x="1928" y="537"/>
                </a:lnTo>
                <a:lnTo>
                  <a:pt x="1903" y="495"/>
                </a:lnTo>
                <a:lnTo>
                  <a:pt x="1877" y="453"/>
                </a:lnTo>
                <a:lnTo>
                  <a:pt x="1848" y="412"/>
                </a:lnTo>
                <a:lnTo>
                  <a:pt x="1817" y="373"/>
                </a:lnTo>
                <a:lnTo>
                  <a:pt x="1786" y="337"/>
                </a:lnTo>
                <a:lnTo>
                  <a:pt x="1752" y="300"/>
                </a:lnTo>
                <a:lnTo>
                  <a:pt x="1716" y="266"/>
                </a:lnTo>
                <a:lnTo>
                  <a:pt x="1678" y="234"/>
                </a:lnTo>
                <a:lnTo>
                  <a:pt x="1639" y="204"/>
                </a:lnTo>
                <a:lnTo>
                  <a:pt x="1599" y="175"/>
                </a:lnTo>
                <a:lnTo>
                  <a:pt x="1558" y="149"/>
                </a:lnTo>
                <a:lnTo>
                  <a:pt x="1514" y="123"/>
                </a:lnTo>
                <a:lnTo>
                  <a:pt x="1470" y="101"/>
                </a:lnTo>
                <a:lnTo>
                  <a:pt x="1425" y="80"/>
                </a:lnTo>
                <a:lnTo>
                  <a:pt x="1379" y="63"/>
                </a:lnTo>
                <a:lnTo>
                  <a:pt x="1331" y="46"/>
                </a:lnTo>
                <a:lnTo>
                  <a:pt x="1282" y="32"/>
                </a:lnTo>
                <a:lnTo>
                  <a:pt x="1233" y="21"/>
                </a:lnTo>
                <a:lnTo>
                  <a:pt x="1182" y="12"/>
                </a:lnTo>
                <a:lnTo>
                  <a:pt x="1130" y="6"/>
                </a:lnTo>
                <a:lnTo>
                  <a:pt x="1079" y="1"/>
                </a:lnTo>
                <a:lnTo>
                  <a:pt x="1026" y="0"/>
                </a:lnTo>
                <a:lnTo>
                  <a:pt x="973" y="1"/>
                </a:lnTo>
                <a:lnTo>
                  <a:pt x="921" y="6"/>
                </a:lnTo>
                <a:lnTo>
                  <a:pt x="869" y="12"/>
                </a:lnTo>
                <a:lnTo>
                  <a:pt x="819" y="21"/>
                </a:lnTo>
                <a:lnTo>
                  <a:pt x="769" y="32"/>
                </a:lnTo>
                <a:lnTo>
                  <a:pt x="721" y="46"/>
                </a:lnTo>
                <a:lnTo>
                  <a:pt x="673" y="63"/>
                </a:lnTo>
                <a:lnTo>
                  <a:pt x="627" y="80"/>
                </a:lnTo>
                <a:lnTo>
                  <a:pt x="581" y="101"/>
                </a:lnTo>
                <a:lnTo>
                  <a:pt x="537" y="123"/>
                </a:lnTo>
                <a:lnTo>
                  <a:pt x="494" y="149"/>
                </a:lnTo>
                <a:lnTo>
                  <a:pt x="452" y="175"/>
                </a:lnTo>
                <a:lnTo>
                  <a:pt x="412" y="204"/>
                </a:lnTo>
                <a:lnTo>
                  <a:pt x="373" y="234"/>
                </a:lnTo>
                <a:lnTo>
                  <a:pt x="336" y="266"/>
                </a:lnTo>
                <a:lnTo>
                  <a:pt x="301" y="300"/>
                </a:lnTo>
                <a:lnTo>
                  <a:pt x="267" y="337"/>
                </a:lnTo>
                <a:lnTo>
                  <a:pt x="234" y="373"/>
                </a:lnTo>
                <a:lnTo>
                  <a:pt x="204" y="412"/>
                </a:lnTo>
                <a:lnTo>
                  <a:pt x="175" y="453"/>
                </a:lnTo>
                <a:lnTo>
                  <a:pt x="148" y="495"/>
                </a:lnTo>
                <a:lnTo>
                  <a:pt x="124" y="537"/>
                </a:lnTo>
                <a:lnTo>
                  <a:pt x="101" y="582"/>
                </a:lnTo>
                <a:lnTo>
                  <a:pt x="81" y="627"/>
                </a:lnTo>
                <a:lnTo>
                  <a:pt x="62" y="674"/>
                </a:lnTo>
                <a:lnTo>
                  <a:pt x="46" y="721"/>
                </a:lnTo>
                <a:lnTo>
                  <a:pt x="32" y="770"/>
                </a:lnTo>
                <a:lnTo>
                  <a:pt x="21" y="819"/>
                </a:lnTo>
                <a:lnTo>
                  <a:pt x="12" y="870"/>
                </a:lnTo>
                <a:lnTo>
                  <a:pt x="5" y="921"/>
                </a:lnTo>
                <a:lnTo>
                  <a:pt x="2" y="973"/>
                </a:lnTo>
                <a:lnTo>
                  <a:pt x="0" y="1026"/>
                </a:lnTo>
                <a:lnTo>
                  <a:pt x="2" y="1079"/>
                </a:lnTo>
                <a:lnTo>
                  <a:pt x="5" y="1131"/>
                </a:lnTo>
                <a:lnTo>
                  <a:pt x="12" y="1183"/>
                </a:lnTo>
                <a:lnTo>
                  <a:pt x="21" y="1233"/>
                </a:lnTo>
                <a:lnTo>
                  <a:pt x="32" y="1282"/>
                </a:lnTo>
                <a:lnTo>
                  <a:pt x="46" y="1332"/>
                </a:lnTo>
                <a:lnTo>
                  <a:pt x="62" y="1378"/>
                </a:lnTo>
                <a:lnTo>
                  <a:pt x="81" y="1425"/>
                </a:lnTo>
                <a:lnTo>
                  <a:pt x="101" y="1471"/>
                </a:lnTo>
                <a:lnTo>
                  <a:pt x="124" y="1515"/>
                </a:lnTo>
                <a:lnTo>
                  <a:pt x="148" y="1558"/>
                </a:lnTo>
                <a:lnTo>
                  <a:pt x="175" y="1599"/>
                </a:lnTo>
                <a:lnTo>
                  <a:pt x="204" y="1640"/>
                </a:lnTo>
                <a:lnTo>
                  <a:pt x="234" y="1679"/>
                </a:lnTo>
                <a:lnTo>
                  <a:pt x="267" y="1716"/>
                </a:lnTo>
                <a:lnTo>
                  <a:pt x="301" y="1751"/>
                </a:lnTo>
                <a:lnTo>
                  <a:pt x="336" y="1785"/>
                </a:lnTo>
                <a:lnTo>
                  <a:pt x="373" y="1818"/>
                </a:lnTo>
                <a:lnTo>
                  <a:pt x="412" y="1848"/>
                </a:lnTo>
                <a:lnTo>
                  <a:pt x="452" y="1877"/>
                </a:lnTo>
                <a:lnTo>
                  <a:pt x="494" y="1904"/>
                </a:lnTo>
                <a:lnTo>
                  <a:pt x="537" y="1928"/>
                </a:lnTo>
                <a:lnTo>
                  <a:pt x="581" y="1950"/>
                </a:lnTo>
                <a:lnTo>
                  <a:pt x="627" y="1972"/>
                </a:lnTo>
                <a:lnTo>
                  <a:pt x="673" y="1990"/>
                </a:lnTo>
                <a:lnTo>
                  <a:pt x="721" y="2006"/>
                </a:lnTo>
                <a:lnTo>
                  <a:pt x="769" y="2020"/>
                </a:lnTo>
                <a:lnTo>
                  <a:pt x="819" y="2031"/>
                </a:lnTo>
                <a:lnTo>
                  <a:pt x="869" y="2040"/>
                </a:lnTo>
                <a:lnTo>
                  <a:pt x="921" y="2046"/>
                </a:lnTo>
                <a:lnTo>
                  <a:pt x="973" y="2050"/>
                </a:lnTo>
                <a:lnTo>
                  <a:pt x="1026" y="20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Freeform 273"/>
          <p:cNvSpPr>
            <a:spLocks/>
          </p:cNvSpPr>
          <p:nvPr/>
        </p:nvSpPr>
        <p:spPr bwMode="auto">
          <a:xfrm>
            <a:off x="8577289" y="8669338"/>
            <a:ext cx="2841625" cy="2841625"/>
          </a:xfrm>
          <a:custGeom>
            <a:avLst/>
            <a:gdLst>
              <a:gd name="T0" fmla="*/ 1973 w 3580"/>
              <a:gd name="T1" fmla="*/ 3571 h 3581"/>
              <a:gd name="T2" fmla="*/ 2237 w 3580"/>
              <a:gd name="T3" fmla="*/ 3524 h 3581"/>
              <a:gd name="T4" fmla="*/ 2487 w 3580"/>
              <a:gd name="T5" fmla="*/ 3439 h 3581"/>
              <a:gd name="T6" fmla="*/ 2718 w 3580"/>
              <a:gd name="T7" fmla="*/ 3320 h 3581"/>
              <a:gd name="T8" fmla="*/ 2929 w 3580"/>
              <a:gd name="T9" fmla="*/ 3171 h 3581"/>
              <a:gd name="T10" fmla="*/ 3115 w 3580"/>
              <a:gd name="T11" fmla="*/ 2993 h 3581"/>
              <a:gd name="T12" fmla="*/ 3274 w 3580"/>
              <a:gd name="T13" fmla="*/ 2791 h 3581"/>
              <a:gd name="T14" fmla="*/ 3403 w 3580"/>
              <a:gd name="T15" fmla="*/ 2565 h 3581"/>
              <a:gd name="T16" fmla="*/ 3499 w 3580"/>
              <a:gd name="T17" fmla="*/ 2322 h 3581"/>
              <a:gd name="T18" fmla="*/ 3559 w 3580"/>
              <a:gd name="T19" fmla="*/ 2063 h 3581"/>
              <a:gd name="T20" fmla="*/ 3580 w 3580"/>
              <a:gd name="T21" fmla="*/ 1790 h 3581"/>
              <a:gd name="T22" fmla="*/ 3559 w 3580"/>
              <a:gd name="T23" fmla="*/ 1517 h 3581"/>
              <a:gd name="T24" fmla="*/ 3499 w 3580"/>
              <a:gd name="T25" fmla="*/ 1257 h 3581"/>
              <a:gd name="T26" fmla="*/ 3403 w 3580"/>
              <a:gd name="T27" fmla="*/ 1014 h 3581"/>
              <a:gd name="T28" fmla="*/ 3274 w 3580"/>
              <a:gd name="T29" fmla="*/ 789 h 3581"/>
              <a:gd name="T30" fmla="*/ 3115 w 3580"/>
              <a:gd name="T31" fmla="*/ 587 h 3581"/>
              <a:gd name="T32" fmla="*/ 2929 w 3580"/>
              <a:gd name="T33" fmla="*/ 409 h 3581"/>
              <a:gd name="T34" fmla="*/ 2718 w 3580"/>
              <a:gd name="T35" fmla="*/ 260 h 3581"/>
              <a:gd name="T36" fmla="*/ 2487 w 3580"/>
              <a:gd name="T37" fmla="*/ 141 h 3581"/>
              <a:gd name="T38" fmla="*/ 2237 w 3580"/>
              <a:gd name="T39" fmla="*/ 56 h 3581"/>
              <a:gd name="T40" fmla="*/ 1973 w 3580"/>
              <a:gd name="T41" fmla="*/ 10 h 3581"/>
              <a:gd name="T42" fmla="*/ 1697 w 3580"/>
              <a:gd name="T43" fmla="*/ 2 h 3581"/>
              <a:gd name="T44" fmla="*/ 1429 w 3580"/>
              <a:gd name="T45" fmla="*/ 36 h 3581"/>
              <a:gd name="T46" fmla="*/ 1175 w 3580"/>
              <a:gd name="T47" fmla="*/ 108 h 3581"/>
              <a:gd name="T48" fmla="*/ 936 w 3580"/>
              <a:gd name="T49" fmla="*/ 216 h 3581"/>
              <a:gd name="T50" fmla="*/ 719 w 3580"/>
              <a:gd name="T51" fmla="*/ 356 h 3581"/>
              <a:gd name="T52" fmla="*/ 524 w 3580"/>
              <a:gd name="T53" fmla="*/ 524 h 3581"/>
              <a:gd name="T54" fmla="*/ 355 w 3580"/>
              <a:gd name="T55" fmla="*/ 719 h 3581"/>
              <a:gd name="T56" fmla="*/ 216 w 3580"/>
              <a:gd name="T57" fmla="*/ 937 h 3581"/>
              <a:gd name="T58" fmla="*/ 109 w 3580"/>
              <a:gd name="T59" fmla="*/ 1174 h 3581"/>
              <a:gd name="T60" fmla="*/ 36 w 3580"/>
              <a:gd name="T61" fmla="*/ 1429 h 3581"/>
              <a:gd name="T62" fmla="*/ 2 w 3580"/>
              <a:gd name="T63" fmla="*/ 1698 h 3581"/>
              <a:gd name="T64" fmla="*/ 9 w 3580"/>
              <a:gd name="T65" fmla="*/ 1973 h 3581"/>
              <a:gd name="T66" fmla="*/ 56 w 3580"/>
              <a:gd name="T67" fmla="*/ 2237 h 3581"/>
              <a:gd name="T68" fmla="*/ 141 w 3580"/>
              <a:gd name="T69" fmla="*/ 2487 h 3581"/>
              <a:gd name="T70" fmla="*/ 259 w 3580"/>
              <a:gd name="T71" fmla="*/ 2718 h 3581"/>
              <a:gd name="T72" fmla="*/ 408 w 3580"/>
              <a:gd name="T73" fmla="*/ 2929 h 3581"/>
              <a:gd name="T74" fmla="*/ 586 w 3580"/>
              <a:gd name="T75" fmla="*/ 3115 h 3581"/>
              <a:gd name="T76" fmla="*/ 790 w 3580"/>
              <a:gd name="T77" fmla="*/ 3274 h 3581"/>
              <a:gd name="T78" fmla="*/ 1014 w 3580"/>
              <a:gd name="T79" fmla="*/ 3404 h 3581"/>
              <a:gd name="T80" fmla="*/ 1258 w 3580"/>
              <a:gd name="T81" fmla="*/ 3500 h 3581"/>
              <a:gd name="T82" fmla="*/ 1517 w 3580"/>
              <a:gd name="T83" fmla="*/ 3559 h 3581"/>
              <a:gd name="T84" fmla="*/ 1790 w 3580"/>
              <a:gd name="T85" fmla="*/ 3581 h 3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580" h="3581">
                <a:moveTo>
                  <a:pt x="1790" y="3581"/>
                </a:moveTo>
                <a:lnTo>
                  <a:pt x="1882" y="3578"/>
                </a:lnTo>
                <a:lnTo>
                  <a:pt x="1973" y="3571"/>
                </a:lnTo>
                <a:lnTo>
                  <a:pt x="2062" y="3559"/>
                </a:lnTo>
                <a:lnTo>
                  <a:pt x="2151" y="3544"/>
                </a:lnTo>
                <a:lnTo>
                  <a:pt x="2237" y="3524"/>
                </a:lnTo>
                <a:lnTo>
                  <a:pt x="2322" y="3500"/>
                </a:lnTo>
                <a:lnTo>
                  <a:pt x="2406" y="3472"/>
                </a:lnTo>
                <a:lnTo>
                  <a:pt x="2487" y="3439"/>
                </a:lnTo>
                <a:lnTo>
                  <a:pt x="2566" y="3404"/>
                </a:lnTo>
                <a:lnTo>
                  <a:pt x="2643" y="3363"/>
                </a:lnTo>
                <a:lnTo>
                  <a:pt x="2718" y="3320"/>
                </a:lnTo>
                <a:lnTo>
                  <a:pt x="2791" y="3274"/>
                </a:lnTo>
                <a:lnTo>
                  <a:pt x="2860" y="3225"/>
                </a:lnTo>
                <a:lnTo>
                  <a:pt x="2929" y="3171"/>
                </a:lnTo>
                <a:lnTo>
                  <a:pt x="2993" y="3115"/>
                </a:lnTo>
                <a:lnTo>
                  <a:pt x="3056" y="3055"/>
                </a:lnTo>
                <a:lnTo>
                  <a:pt x="3115" y="2993"/>
                </a:lnTo>
                <a:lnTo>
                  <a:pt x="3171" y="2929"/>
                </a:lnTo>
                <a:lnTo>
                  <a:pt x="3224" y="2861"/>
                </a:lnTo>
                <a:lnTo>
                  <a:pt x="3274" y="2791"/>
                </a:lnTo>
                <a:lnTo>
                  <a:pt x="3321" y="2718"/>
                </a:lnTo>
                <a:lnTo>
                  <a:pt x="3364" y="2644"/>
                </a:lnTo>
                <a:lnTo>
                  <a:pt x="3403" y="2565"/>
                </a:lnTo>
                <a:lnTo>
                  <a:pt x="3439" y="2487"/>
                </a:lnTo>
                <a:lnTo>
                  <a:pt x="3471" y="2405"/>
                </a:lnTo>
                <a:lnTo>
                  <a:pt x="3499" y="2322"/>
                </a:lnTo>
                <a:lnTo>
                  <a:pt x="3523" y="2237"/>
                </a:lnTo>
                <a:lnTo>
                  <a:pt x="3543" y="2151"/>
                </a:lnTo>
                <a:lnTo>
                  <a:pt x="3559" y="2063"/>
                </a:lnTo>
                <a:lnTo>
                  <a:pt x="3571" y="1973"/>
                </a:lnTo>
                <a:lnTo>
                  <a:pt x="3578" y="1882"/>
                </a:lnTo>
                <a:lnTo>
                  <a:pt x="3580" y="1790"/>
                </a:lnTo>
                <a:lnTo>
                  <a:pt x="3578" y="1698"/>
                </a:lnTo>
                <a:lnTo>
                  <a:pt x="3571" y="1607"/>
                </a:lnTo>
                <a:lnTo>
                  <a:pt x="3559" y="1517"/>
                </a:lnTo>
                <a:lnTo>
                  <a:pt x="3543" y="1429"/>
                </a:lnTo>
                <a:lnTo>
                  <a:pt x="3523" y="1343"/>
                </a:lnTo>
                <a:lnTo>
                  <a:pt x="3499" y="1257"/>
                </a:lnTo>
                <a:lnTo>
                  <a:pt x="3471" y="1174"/>
                </a:lnTo>
                <a:lnTo>
                  <a:pt x="3439" y="1093"/>
                </a:lnTo>
                <a:lnTo>
                  <a:pt x="3403" y="1014"/>
                </a:lnTo>
                <a:lnTo>
                  <a:pt x="3364" y="937"/>
                </a:lnTo>
                <a:lnTo>
                  <a:pt x="3321" y="862"/>
                </a:lnTo>
                <a:lnTo>
                  <a:pt x="3274" y="789"/>
                </a:lnTo>
                <a:lnTo>
                  <a:pt x="3224" y="719"/>
                </a:lnTo>
                <a:lnTo>
                  <a:pt x="3171" y="651"/>
                </a:lnTo>
                <a:lnTo>
                  <a:pt x="3115" y="587"/>
                </a:lnTo>
                <a:lnTo>
                  <a:pt x="3056" y="524"/>
                </a:lnTo>
                <a:lnTo>
                  <a:pt x="2993" y="466"/>
                </a:lnTo>
                <a:lnTo>
                  <a:pt x="2929" y="409"/>
                </a:lnTo>
                <a:lnTo>
                  <a:pt x="2860" y="356"/>
                </a:lnTo>
                <a:lnTo>
                  <a:pt x="2791" y="305"/>
                </a:lnTo>
                <a:lnTo>
                  <a:pt x="2718" y="260"/>
                </a:lnTo>
                <a:lnTo>
                  <a:pt x="2643" y="216"/>
                </a:lnTo>
                <a:lnTo>
                  <a:pt x="2566" y="176"/>
                </a:lnTo>
                <a:lnTo>
                  <a:pt x="2487" y="141"/>
                </a:lnTo>
                <a:lnTo>
                  <a:pt x="2406" y="108"/>
                </a:lnTo>
                <a:lnTo>
                  <a:pt x="2322" y="80"/>
                </a:lnTo>
                <a:lnTo>
                  <a:pt x="2237" y="56"/>
                </a:lnTo>
                <a:lnTo>
                  <a:pt x="2151" y="36"/>
                </a:lnTo>
                <a:lnTo>
                  <a:pt x="2062" y="21"/>
                </a:lnTo>
                <a:lnTo>
                  <a:pt x="1973" y="10"/>
                </a:lnTo>
                <a:lnTo>
                  <a:pt x="1882" y="2"/>
                </a:lnTo>
                <a:lnTo>
                  <a:pt x="1790" y="0"/>
                </a:lnTo>
                <a:lnTo>
                  <a:pt x="1697" y="2"/>
                </a:lnTo>
                <a:lnTo>
                  <a:pt x="1607" y="10"/>
                </a:lnTo>
                <a:lnTo>
                  <a:pt x="1517" y="21"/>
                </a:lnTo>
                <a:lnTo>
                  <a:pt x="1429" y="36"/>
                </a:lnTo>
                <a:lnTo>
                  <a:pt x="1343" y="56"/>
                </a:lnTo>
                <a:lnTo>
                  <a:pt x="1258" y="80"/>
                </a:lnTo>
                <a:lnTo>
                  <a:pt x="1175" y="108"/>
                </a:lnTo>
                <a:lnTo>
                  <a:pt x="1093" y="141"/>
                </a:lnTo>
                <a:lnTo>
                  <a:pt x="1014" y="176"/>
                </a:lnTo>
                <a:lnTo>
                  <a:pt x="936" y="216"/>
                </a:lnTo>
                <a:lnTo>
                  <a:pt x="862" y="260"/>
                </a:lnTo>
                <a:lnTo>
                  <a:pt x="790" y="305"/>
                </a:lnTo>
                <a:lnTo>
                  <a:pt x="719" y="356"/>
                </a:lnTo>
                <a:lnTo>
                  <a:pt x="651" y="409"/>
                </a:lnTo>
                <a:lnTo>
                  <a:pt x="586" y="466"/>
                </a:lnTo>
                <a:lnTo>
                  <a:pt x="524" y="524"/>
                </a:lnTo>
                <a:lnTo>
                  <a:pt x="465" y="587"/>
                </a:lnTo>
                <a:lnTo>
                  <a:pt x="408" y="651"/>
                </a:lnTo>
                <a:lnTo>
                  <a:pt x="355" y="719"/>
                </a:lnTo>
                <a:lnTo>
                  <a:pt x="306" y="789"/>
                </a:lnTo>
                <a:lnTo>
                  <a:pt x="259" y="862"/>
                </a:lnTo>
                <a:lnTo>
                  <a:pt x="216" y="937"/>
                </a:lnTo>
                <a:lnTo>
                  <a:pt x="176" y="1014"/>
                </a:lnTo>
                <a:lnTo>
                  <a:pt x="141" y="1093"/>
                </a:lnTo>
                <a:lnTo>
                  <a:pt x="109" y="1174"/>
                </a:lnTo>
                <a:lnTo>
                  <a:pt x="80" y="1257"/>
                </a:lnTo>
                <a:lnTo>
                  <a:pt x="56" y="1343"/>
                </a:lnTo>
                <a:lnTo>
                  <a:pt x="36" y="1429"/>
                </a:lnTo>
                <a:lnTo>
                  <a:pt x="21" y="1517"/>
                </a:lnTo>
                <a:lnTo>
                  <a:pt x="9" y="1607"/>
                </a:lnTo>
                <a:lnTo>
                  <a:pt x="2" y="1698"/>
                </a:lnTo>
                <a:lnTo>
                  <a:pt x="0" y="1790"/>
                </a:lnTo>
                <a:lnTo>
                  <a:pt x="2" y="1882"/>
                </a:lnTo>
                <a:lnTo>
                  <a:pt x="9" y="1973"/>
                </a:lnTo>
                <a:lnTo>
                  <a:pt x="21" y="2063"/>
                </a:lnTo>
                <a:lnTo>
                  <a:pt x="36" y="2151"/>
                </a:lnTo>
                <a:lnTo>
                  <a:pt x="56" y="2237"/>
                </a:lnTo>
                <a:lnTo>
                  <a:pt x="80" y="2322"/>
                </a:lnTo>
                <a:lnTo>
                  <a:pt x="109" y="2405"/>
                </a:lnTo>
                <a:lnTo>
                  <a:pt x="141" y="2487"/>
                </a:lnTo>
                <a:lnTo>
                  <a:pt x="176" y="2565"/>
                </a:lnTo>
                <a:lnTo>
                  <a:pt x="216" y="2644"/>
                </a:lnTo>
                <a:lnTo>
                  <a:pt x="259" y="2718"/>
                </a:lnTo>
                <a:lnTo>
                  <a:pt x="306" y="2791"/>
                </a:lnTo>
                <a:lnTo>
                  <a:pt x="355" y="2861"/>
                </a:lnTo>
                <a:lnTo>
                  <a:pt x="408" y="2929"/>
                </a:lnTo>
                <a:lnTo>
                  <a:pt x="465" y="2993"/>
                </a:lnTo>
                <a:lnTo>
                  <a:pt x="524" y="3055"/>
                </a:lnTo>
                <a:lnTo>
                  <a:pt x="586" y="3115"/>
                </a:lnTo>
                <a:lnTo>
                  <a:pt x="651" y="3171"/>
                </a:lnTo>
                <a:lnTo>
                  <a:pt x="719" y="3225"/>
                </a:lnTo>
                <a:lnTo>
                  <a:pt x="790" y="3274"/>
                </a:lnTo>
                <a:lnTo>
                  <a:pt x="862" y="3320"/>
                </a:lnTo>
                <a:lnTo>
                  <a:pt x="936" y="3363"/>
                </a:lnTo>
                <a:lnTo>
                  <a:pt x="1014" y="3404"/>
                </a:lnTo>
                <a:lnTo>
                  <a:pt x="1093" y="3439"/>
                </a:lnTo>
                <a:lnTo>
                  <a:pt x="1175" y="3472"/>
                </a:lnTo>
                <a:lnTo>
                  <a:pt x="1258" y="3500"/>
                </a:lnTo>
                <a:lnTo>
                  <a:pt x="1343" y="3524"/>
                </a:lnTo>
                <a:lnTo>
                  <a:pt x="1429" y="3544"/>
                </a:lnTo>
                <a:lnTo>
                  <a:pt x="1517" y="3559"/>
                </a:lnTo>
                <a:lnTo>
                  <a:pt x="1607" y="3571"/>
                </a:lnTo>
                <a:lnTo>
                  <a:pt x="1697" y="3578"/>
                </a:lnTo>
                <a:lnTo>
                  <a:pt x="1790" y="3581"/>
                </a:lnTo>
                <a:close/>
              </a:path>
            </a:pathLst>
          </a:custGeom>
          <a:solidFill>
            <a:srgbClr val="CCCD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Freeform 274"/>
          <p:cNvSpPr>
            <a:spLocks/>
          </p:cNvSpPr>
          <p:nvPr/>
        </p:nvSpPr>
        <p:spPr bwMode="auto">
          <a:xfrm>
            <a:off x="8339164" y="8431213"/>
            <a:ext cx="3100388" cy="3317875"/>
          </a:xfrm>
          <a:custGeom>
            <a:avLst/>
            <a:gdLst>
              <a:gd name="T0" fmla="*/ 3 w 3905"/>
              <a:gd name="T1" fmla="*/ 2196 h 4180"/>
              <a:gd name="T2" fmla="*/ 24 w 3905"/>
              <a:gd name="T3" fmla="*/ 2406 h 4180"/>
              <a:gd name="T4" fmla="*/ 64 w 3905"/>
              <a:gd name="T5" fmla="*/ 2608 h 4180"/>
              <a:gd name="T6" fmla="*/ 125 w 3905"/>
              <a:gd name="T7" fmla="*/ 2804 h 4180"/>
              <a:gd name="T8" fmla="*/ 203 w 3905"/>
              <a:gd name="T9" fmla="*/ 2989 h 4180"/>
              <a:gd name="T10" fmla="*/ 299 w 3905"/>
              <a:gd name="T11" fmla="*/ 3166 h 4180"/>
              <a:gd name="T12" fmla="*/ 410 w 3905"/>
              <a:gd name="T13" fmla="*/ 3333 h 4180"/>
              <a:gd name="T14" fmla="*/ 537 w 3905"/>
              <a:gd name="T15" fmla="*/ 3487 h 4180"/>
              <a:gd name="T16" fmla="*/ 677 w 3905"/>
              <a:gd name="T17" fmla="*/ 3628 h 4180"/>
              <a:gd name="T18" fmla="*/ 830 w 3905"/>
              <a:gd name="T19" fmla="*/ 3756 h 4180"/>
              <a:gd name="T20" fmla="*/ 995 w 3905"/>
              <a:gd name="T21" fmla="*/ 3869 h 4180"/>
              <a:gd name="T22" fmla="*/ 1170 w 3905"/>
              <a:gd name="T23" fmla="*/ 3966 h 4180"/>
              <a:gd name="T24" fmla="*/ 1355 w 3905"/>
              <a:gd name="T25" fmla="*/ 4046 h 4180"/>
              <a:gd name="T26" fmla="*/ 1549 w 3905"/>
              <a:gd name="T27" fmla="*/ 4109 h 4180"/>
              <a:gd name="T28" fmla="*/ 1751 w 3905"/>
              <a:gd name="T29" fmla="*/ 4152 h 4180"/>
              <a:gd name="T30" fmla="*/ 1960 w 3905"/>
              <a:gd name="T31" fmla="*/ 4176 h 4180"/>
              <a:gd name="T32" fmla="*/ 2066 w 3905"/>
              <a:gd name="T33" fmla="*/ 4180 h 4180"/>
              <a:gd name="T34" fmla="*/ 2066 w 3905"/>
              <a:gd name="T35" fmla="*/ 2076 h 4180"/>
              <a:gd name="T36" fmla="*/ 2192 w 3905"/>
              <a:gd name="T37" fmla="*/ 2005 h 4180"/>
              <a:gd name="T38" fmla="*/ 2420 w 3905"/>
              <a:gd name="T39" fmla="*/ 1879 h 4180"/>
              <a:gd name="T40" fmla="*/ 2649 w 3905"/>
              <a:gd name="T41" fmla="*/ 1752 h 4180"/>
              <a:gd name="T42" fmla="*/ 2878 w 3905"/>
              <a:gd name="T43" fmla="*/ 1625 h 4180"/>
              <a:gd name="T44" fmla="*/ 3106 w 3905"/>
              <a:gd name="T45" fmla="*/ 1499 h 4180"/>
              <a:gd name="T46" fmla="*/ 3335 w 3905"/>
              <a:gd name="T47" fmla="*/ 1373 h 4180"/>
              <a:gd name="T48" fmla="*/ 3563 w 3905"/>
              <a:gd name="T49" fmla="*/ 1245 h 4180"/>
              <a:gd name="T50" fmla="*/ 3792 w 3905"/>
              <a:gd name="T51" fmla="*/ 1119 h 4180"/>
              <a:gd name="T52" fmla="*/ 3869 w 3905"/>
              <a:gd name="T53" fmla="*/ 994 h 4180"/>
              <a:gd name="T54" fmla="*/ 3792 w 3905"/>
              <a:gd name="T55" fmla="*/ 874 h 4180"/>
              <a:gd name="T56" fmla="*/ 3707 w 3905"/>
              <a:gd name="T57" fmla="*/ 763 h 4180"/>
              <a:gd name="T58" fmla="*/ 3617 w 3905"/>
              <a:gd name="T59" fmla="*/ 657 h 4180"/>
              <a:gd name="T60" fmla="*/ 3521 w 3905"/>
              <a:gd name="T61" fmla="*/ 560 h 4180"/>
              <a:gd name="T62" fmla="*/ 3420 w 3905"/>
              <a:gd name="T63" fmla="*/ 469 h 4180"/>
              <a:gd name="T64" fmla="*/ 3314 w 3905"/>
              <a:gd name="T65" fmla="*/ 387 h 4180"/>
              <a:gd name="T66" fmla="*/ 3203 w 3905"/>
              <a:gd name="T67" fmla="*/ 311 h 4180"/>
              <a:gd name="T68" fmla="*/ 3087 w 3905"/>
              <a:gd name="T69" fmla="*/ 243 h 4180"/>
              <a:gd name="T70" fmla="*/ 2966 w 3905"/>
              <a:gd name="T71" fmla="*/ 183 h 4180"/>
              <a:gd name="T72" fmla="*/ 2841 w 3905"/>
              <a:gd name="T73" fmla="*/ 133 h 4180"/>
              <a:gd name="T74" fmla="*/ 2712 w 3905"/>
              <a:gd name="T75" fmla="*/ 89 h 4180"/>
              <a:gd name="T76" fmla="*/ 2580 w 3905"/>
              <a:gd name="T77" fmla="*/ 55 h 4180"/>
              <a:gd name="T78" fmla="*/ 2443 w 3905"/>
              <a:gd name="T79" fmla="*/ 28 h 4180"/>
              <a:gd name="T80" fmla="*/ 2304 w 3905"/>
              <a:gd name="T81" fmla="*/ 10 h 4180"/>
              <a:gd name="T82" fmla="*/ 2162 w 3905"/>
              <a:gd name="T83" fmla="*/ 2 h 4180"/>
              <a:gd name="T84" fmla="*/ 1982 w 3905"/>
              <a:gd name="T85" fmla="*/ 3 h 4180"/>
              <a:gd name="T86" fmla="*/ 1771 w 3905"/>
              <a:gd name="T87" fmla="*/ 24 h 4180"/>
              <a:gd name="T88" fmla="*/ 1568 w 3905"/>
              <a:gd name="T89" fmla="*/ 66 h 4180"/>
              <a:gd name="T90" fmla="*/ 1372 w 3905"/>
              <a:gd name="T91" fmla="*/ 127 h 4180"/>
              <a:gd name="T92" fmla="*/ 1184 w 3905"/>
              <a:gd name="T93" fmla="*/ 206 h 4180"/>
              <a:gd name="T94" fmla="*/ 1008 w 3905"/>
              <a:gd name="T95" fmla="*/ 303 h 4180"/>
              <a:gd name="T96" fmla="*/ 840 w 3905"/>
              <a:gd name="T97" fmla="*/ 416 h 4180"/>
              <a:gd name="T98" fmla="*/ 686 w 3905"/>
              <a:gd name="T99" fmla="*/ 543 h 4180"/>
              <a:gd name="T100" fmla="*/ 543 w 3905"/>
              <a:gd name="T101" fmla="*/ 686 h 4180"/>
              <a:gd name="T102" fmla="*/ 415 w 3905"/>
              <a:gd name="T103" fmla="*/ 840 h 4180"/>
              <a:gd name="T104" fmla="*/ 303 w 3905"/>
              <a:gd name="T105" fmla="*/ 1007 h 4180"/>
              <a:gd name="T106" fmla="*/ 206 w 3905"/>
              <a:gd name="T107" fmla="*/ 1185 h 4180"/>
              <a:gd name="T108" fmla="*/ 128 w 3905"/>
              <a:gd name="T109" fmla="*/ 1372 h 4180"/>
              <a:gd name="T110" fmla="*/ 66 w 3905"/>
              <a:gd name="T111" fmla="*/ 1569 h 4180"/>
              <a:gd name="T112" fmla="*/ 24 w 3905"/>
              <a:gd name="T113" fmla="*/ 1772 h 4180"/>
              <a:gd name="T114" fmla="*/ 3 w 3905"/>
              <a:gd name="T115" fmla="*/ 1983 h 4180"/>
              <a:gd name="T116" fmla="*/ 0 w 3905"/>
              <a:gd name="T117" fmla="*/ 2090 h 4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905" h="4180">
                <a:moveTo>
                  <a:pt x="0" y="2090"/>
                </a:moveTo>
                <a:lnTo>
                  <a:pt x="3" y="2196"/>
                </a:lnTo>
                <a:lnTo>
                  <a:pt x="10" y="2302"/>
                </a:lnTo>
                <a:lnTo>
                  <a:pt x="24" y="2406"/>
                </a:lnTo>
                <a:lnTo>
                  <a:pt x="42" y="2508"/>
                </a:lnTo>
                <a:lnTo>
                  <a:pt x="64" y="2608"/>
                </a:lnTo>
                <a:lnTo>
                  <a:pt x="93" y="2706"/>
                </a:lnTo>
                <a:lnTo>
                  <a:pt x="125" y="2804"/>
                </a:lnTo>
                <a:lnTo>
                  <a:pt x="163" y="2897"/>
                </a:lnTo>
                <a:lnTo>
                  <a:pt x="203" y="2989"/>
                </a:lnTo>
                <a:lnTo>
                  <a:pt x="249" y="3079"/>
                </a:lnTo>
                <a:lnTo>
                  <a:pt x="299" y="3166"/>
                </a:lnTo>
                <a:lnTo>
                  <a:pt x="352" y="3251"/>
                </a:lnTo>
                <a:lnTo>
                  <a:pt x="410" y="3333"/>
                </a:lnTo>
                <a:lnTo>
                  <a:pt x="472" y="3411"/>
                </a:lnTo>
                <a:lnTo>
                  <a:pt x="537" y="3487"/>
                </a:lnTo>
                <a:lnTo>
                  <a:pt x="605" y="3559"/>
                </a:lnTo>
                <a:lnTo>
                  <a:pt x="677" y="3628"/>
                </a:lnTo>
                <a:lnTo>
                  <a:pt x="751" y="3694"/>
                </a:lnTo>
                <a:lnTo>
                  <a:pt x="830" y="3756"/>
                </a:lnTo>
                <a:lnTo>
                  <a:pt x="910" y="3815"/>
                </a:lnTo>
                <a:lnTo>
                  <a:pt x="995" y="3869"/>
                </a:lnTo>
                <a:lnTo>
                  <a:pt x="1081" y="3920"/>
                </a:lnTo>
                <a:lnTo>
                  <a:pt x="1170" y="3966"/>
                </a:lnTo>
                <a:lnTo>
                  <a:pt x="1261" y="4008"/>
                </a:lnTo>
                <a:lnTo>
                  <a:pt x="1355" y="4046"/>
                </a:lnTo>
                <a:lnTo>
                  <a:pt x="1451" y="4080"/>
                </a:lnTo>
                <a:lnTo>
                  <a:pt x="1549" y="4109"/>
                </a:lnTo>
                <a:lnTo>
                  <a:pt x="1649" y="4133"/>
                </a:lnTo>
                <a:lnTo>
                  <a:pt x="1751" y="4152"/>
                </a:lnTo>
                <a:lnTo>
                  <a:pt x="1855" y="4167"/>
                </a:lnTo>
                <a:lnTo>
                  <a:pt x="1960" y="4176"/>
                </a:lnTo>
                <a:lnTo>
                  <a:pt x="2066" y="4180"/>
                </a:lnTo>
                <a:lnTo>
                  <a:pt x="2066" y="4180"/>
                </a:lnTo>
                <a:lnTo>
                  <a:pt x="2066" y="2090"/>
                </a:lnTo>
                <a:lnTo>
                  <a:pt x="2066" y="2076"/>
                </a:lnTo>
                <a:lnTo>
                  <a:pt x="2078" y="2069"/>
                </a:lnTo>
                <a:lnTo>
                  <a:pt x="2192" y="2005"/>
                </a:lnTo>
                <a:lnTo>
                  <a:pt x="2307" y="1942"/>
                </a:lnTo>
                <a:lnTo>
                  <a:pt x="2420" y="1879"/>
                </a:lnTo>
                <a:lnTo>
                  <a:pt x="2535" y="1816"/>
                </a:lnTo>
                <a:lnTo>
                  <a:pt x="2649" y="1752"/>
                </a:lnTo>
                <a:lnTo>
                  <a:pt x="2764" y="1689"/>
                </a:lnTo>
                <a:lnTo>
                  <a:pt x="2878" y="1625"/>
                </a:lnTo>
                <a:lnTo>
                  <a:pt x="2992" y="1562"/>
                </a:lnTo>
                <a:lnTo>
                  <a:pt x="3106" y="1499"/>
                </a:lnTo>
                <a:lnTo>
                  <a:pt x="3221" y="1436"/>
                </a:lnTo>
                <a:lnTo>
                  <a:pt x="3335" y="1373"/>
                </a:lnTo>
                <a:lnTo>
                  <a:pt x="3449" y="1308"/>
                </a:lnTo>
                <a:lnTo>
                  <a:pt x="3563" y="1245"/>
                </a:lnTo>
                <a:lnTo>
                  <a:pt x="3678" y="1182"/>
                </a:lnTo>
                <a:lnTo>
                  <a:pt x="3792" y="1119"/>
                </a:lnTo>
                <a:lnTo>
                  <a:pt x="3905" y="1056"/>
                </a:lnTo>
                <a:lnTo>
                  <a:pt x="3869" y="994"/>
                </a:lnTo>
                <a:lnTo>
                  <a:pt x="3831" y="933"/>
                </a:lnTo>
                <a:lnTo>
                  <a:pt x="3792" y="874"/>
                </a:lnTo>
                <a:lnTo>
                  <a:pt x="3750" y="817"/>
                </a:lnTo>
                <a:lnTo>
                  <a:pt x="3707" y="763"/>
                </a:lnTo>
                <a:lnTo>
                  <a:pt x="3663" y="709"/>
                </a:lnTo>
                <a:lnTo>
                  <a:pt x="3617" y="657"/>
                </a:lnTo>
                <a:lnTo>
                  <a:pt x="3571" y="608"/>
                </a:lnTo>
                <a:lnTo>
                  <a:pt x="3521" y="560"/>
                </a:lnTo>
                <a:lnTo>
                  <a:pt x="3472" y="513"/>
                </a:lnTo>
                <a:lnTo>
                  <a:pt x="3420" y="469"/>
                </a:lnTo>
                <a:lnTo>
                  <a:pt x="3367" y="427"/>
                </a:lnTo>
                <a:lnTo>
                  <a:pt x="3314" y="387"/>
                </a:lnTo>
                <a:lnTo>
                  <a:pt x="3259" y="348"/>
                </a:lnTo>
                <a:lnTo>
                  <a:pt x="3203" y="311"/>
                </a:lnTo>
                <a:lnTo>
                  <a:pt x="3145" y="276"/>
                </a:lnTo>
                <a:lnTo>
                  <a:pt x="3087" y="243"/>
                </a:lnTo>
                <a:lnTo>
                  <a:pt x="3027" y="212"/>
                </a:lnTo>
                <a:lnTo>
                  <a:pt x="2966" y="183"/>
                </a:lnTo>
                <a:lnTo>
                  <a:pt x="2904" y="157"/>
                </a:lnTo>
                <a:lnTo>
                  <a:pt x="2841" y="133"/>
                </a:lnTo>
                <a:lnTo>
                  <a:pt x="2778" y="110"/>
                </a:lnTo>
                <a:lnTo>
                  <a:pt x="2712" y="89"/>
                </a:lnTo>
                <a:lnTo>
                  <a:pt x="2646" y="71"/>
                </a:lnTo>
                <a:lnTo>
                  <a:pt x="2580" y="55"/>
                </a:lnTo>
                <a:lnTo>
                  <a:pt x="2513" y="39"/>
                </a:lnTo>
                <a:lnTo>
                  <a:pt x="2443" y="28"/>
                </a:lnTo>
                <a:lnTo>
                  <a:pt x="2375" y="18"/>
                </a:lnTo>
                <a:lnTo>
                  <a:pt x="2304" y="10"/>
                </a:lnTo>
                <a:lnTo>
                  <a:pt x="2234" y="4"/>
                </a:lnTo>
                <a:lnTo>
                  <a:pt x="2162" y="2"/>
                </a:lnTo>
                <a:lnTo>
                  <a:pt x="2090" y="0"/>
                </a:lnTo>
                <a:lnTo>
                  <a:pt x="1982" y="3"/>
                </a:lnTo>
                <a:lnTo>
                  <a:pt x="1876" y="10"/>
                </a:lnTo>
                <a:lnTo>
                  <a:pt x="1771" y="24"/>
                </a:lnTo>
                <a:lnTo>
                  <a:pt x="1669" y="42"/>
                </a:lnTo>
                <a:lnTo>
                  <a:pt x="1568" y="66"/>
                </a:lnTo>
                <a:lnTo>
                  <a:pt x="1468" y="94"/>
                </a:lnTo>
                <a:lnTo>
                  <a:pt x="1372" y="127"/>
                </a:lnTo>
                <a:lnTo>
                  <a:pt x="1278" y="164"/>
                </a:lnTo>
                <a:lnTo>
                  <a:pt x="1184" y="206"/>
                </a:lnTo>
                <a:lnTo>
                  <a:pt x="1095" y="253"/>
                </a:lnTo>
                <a:lnTo>
                  <a:pt x="1008" y="303"/>
                </a:lnTo>
                <a:lnTo>
                  <a:pt x="922" y="358"/>
                </a:lnTo>
                <a:lnTo>
                  <a:pt x="840" y="416"/>
                </a:lnTo>
                <a:lnTo>
                  <a:pt x="761" y="478"/>
                </a:lnTo>
                <a:lnTo>
                  <a:pt x="686" y="543"/>
                </a:lnTo>
                <a:lnTo>
                  <a:pt x="612" y="613"/>
                </a:lnTo>
                <a:lnTo>
                  <a:pt x="543" y="686"/>
                </a:lnTo>
                <a:lnTo>
                  <a:pt x="477" y="762"/>
                </a:lnTo>
                <a:lnTo>
                  <a:pt x="415" y="840"/>
                </a:lnTo>
                <a:lnTo>
                  <a:pt x="357" y="922"/>
                </a:lnTo>
                <a:lnTo>
                  <a:pt x="303" y="1007"/>
                </a:lnTo>
                <a:lnTo>
                  <a:pt x="253" y="1095"/>
                </a:lnTo>
                <a:lnTo>
                  <a:pt x="206" y="1185"/>
                </a:lnTo>
                <a:lnTo>
                  <a:pt x="164" y="1277"/>
                </a:lnTo>
                <a:lnTo>
                  <a:pt x="128" y="1372"/>
                </a:lnTo>
                <a:lnTo>
                  <a:pt x="95" y="1469"/>
                </a:lnTo>
                <a:lnTo>
                  <a:pt x="66" y="1569"/>
                </a:lnTo>
                <a:lnTo>
                  <a:pt x="43" y="1670"/>
                </a:lnTo>
                <a:lnTo>
                  <a:pt x="24" y="1772"/>
                </a:lnTo>
                <a:lnTo>
                  <a:pt x="11" y="1877"/>
                </a:lnTo>
                <a:lnTo>
                  <a:pt x="3" y="1983"/>
                </a:lnTo>
                <a:lnTo>
                  <a:pt x="0" y="2090"/>
                </a:lnTo>
                <a:lnTo>
                  <a:pt x="0" y="209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961532"/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Freeform 275"/>
          <p:cNvSpPr>
            <a:spLocks noEditPoints="1"/>
          </p:cNvSpPr>
          <p:nvPr/>
        </p:nvSpPr>
        <p:spPr bwMode="auto">
          <a:xfrm>
            <a:off x="8320114" y="8412163"/>
            <a:ext cx="3144838" cy="3355975"/>
          </a:xfrm>
          <a:custGeom>
            <a:avLst/>
            <a:gdLst>
              <a:gd name="T0" fmla="*/ 1929 w 3962"/>
              <a:gd name="T1" fmla="*/ 4220 h 4228"/>
              <a:gd name="T2" fmla="*/ 1617 w 3962"/>
              <a:gd name="T3" fmla="*/ 4169 h 4228"/>
              <a:gd name="T4" fmla="*/ 1323 w 3962"/>
              <a:gd name="T5" fmla="*/ 4074 h 4228"/>
              <a:gd name="T6" fmla="*/ 1049 w 3962"/>
              <a:gd name="T7" fmla="*/ 3939 h 4228"/>
              <a:gd name="T8" fmla="*/ 799 w 3962"/>
              <a:gd name="T9" fmla="*/ 3768 h 4228"/>
              <a:gd name="T10" fmla="*/ 576 w 3962"/>
              <a:gd name="T11" fmla="*/ 3562 h 4228"/>
              <a:gd name="T12" fmla="*/ 385 w 3962"/>
              <a:gd name="T13" fmla="*/ 3329 h 4228"/>
              <a:gd name="T14" fmla="*/ 229 w 3962"/>
              <a:gd name="T15" fmla="*/ 3069 h 4228"/>
              <a:gd name="T16" fmla="*/ 110 w 3962"/>
              <a:gd name="T17" fmla="*/ 2786 h 4228"/>
              <a:gd name="T18" fmla="*/ 33 w 3962"/>
              <a:gd name="T19" fmla="*/ 2485 h 4228"/>
              <a:gd name="T20" fmla="*/ 1 w 3962"/>
              <a:gd name="T21" fmla="*/ 2168 h 4228"/>
              <a:gd name="T22" fmla="*/ 16 w 3962"/>
              <a:gd name="T23" fmla="*/ 1845 h 4228"/>
              <a:gd name="T24" fmla="*/ 81 w 3962"/>
              <a:gd name="T25" fmla="*/ 1536 h 4228"/>
              <a:gd name="T26" fmla="*/ 187 w 3962"/>
              <a:gd name="T27" fmla="*/ 1245 h 4228"/>
              <a:gd name="T28" fmla="*/ 333 w 3962"/>
              <a:gd name="T29" fmla="*/ 975 h 4228"/>
              <a:gd name="T30" fmla="*/ 516 w 3962"/>
              <a:gd name="T31" fmla="*/ 731 h 4228"/>
              <a:gd name="T32" fmla="*/ 731 w 3962"/>
              <a:gd name="T33" fmla="*/ 516 h 4228"/>
              <a:gd name="T34" fmla="*/ 975 w 3962"/>
              <a:gd name="T35" fmla="*/ 334 h 4228"/>
              <a:gd name="T36" fmla="*/ 1245 w 3962"/>
              <a:gd name="T37" fmla="*/ 187 h 4228"/>
              <a:gd name="T38" fmla="*/ 1535 w 3962"/>
              <a:gd name="T39" fmla="*/ 80 h 4228"/>
              <a:gd name="T40" fmla="*/ 1845 w 3962"/>
              <a:gd name="T41" fmla="*/ 17 h 4228"/>
              <a:gd name="T42" fmla="*/ 2187 w 3962"/>
              <a:gd name="T43" fmla="*/ 2 h 4228"/>
              <a:gd name="T44" fmla="*/ 2609 w 3962"/>
              <a:gd name="T45" fmla="*/ 55 h 4228"/>
              <a:gd name="T46" fmla="*/ 3000 w 3962"/>
              <a:gd name="T47" fmla="*/ 186 h 4228"/>
              <a:gd name="T48" fmla="*/ 3352 w 3962"/>
              <a:gd name="T49" fmla="*/ 391 h 4228"/>
              <a:gd name="T50" fmla="*/ 3659 w 3962"/>
              <a:gd name="T51" fmla="*/ 665 h 4228"/>
              <a:gd name="T52" fmla="*/ 3914 w 3962"/>
              <a:gd name="T53" fmla="*/ 1005 h 4228"/>
              <a:gd name="T54" fmla="*/ 3500 w 3962"/>
              <a:gd name="T55" fmla="*/ 1345 h 4228"/>
              <a:gd name="T56" fmla="*/ 2807 w 3962"/>
              <a:gd name="T57" fmla="*/ 1729 h 4228"/>
              <a:gd name="T58" fmla="*/ 2114 w 3962"/>
              <a:gd name="T59" fmla="*/ 2114 h 4228"/>
              <a:gd name="T60" fmla="*/ 2409 w 3962"/>
              <a:gd name="T61" fmla="*/ 1896 h 4228"/>
              <a:gd name="T62" fmla="*/ 3096 w 3962"/>
              <a:gd name="T63" fmla="*/ 1514 h 4228"/>
              <a:gd name="T64" fmla="*/ 3783 w 3962"/>
              <a:gd name="T65" fmla="*/ 1134 h 4228"/>
              <a:gd name="T66" fmla="*/ 3703 w 3962"/>
              <a:gd name="T67" fmla="*/ 790 h 4228"/>
              <a:gd name="T68" fmla="*/ 3424 w 3962"/>
              <a:gd name="T69" fmla="*/ 507 h 4228"/>
              <a:gd name="T70" fmla="*/ 3098 w 3962"/>
              <a:gd name="T71" fmla="*/ 288 h 4228"/>
              <a:gd name="T72" fmla="*/ 2730 w 3962"/>
              <a:gd name="T73" fmla="*/ 135 h 4228"/>
              <a:gd name="T74" fmla="*/ 2326 w 3962"/>
              <a:gd name="T75" fmla="*/ 58 h 4228"/>
              <a:gd name="T76" fmla="*/ 1955 w 3962"/>
              <a:gd name="T77" fmla="*/ 55 h 4228"/>
              <a:gd name="T78" fmla="*/ 1648 w 3962"/>
              <a:gd name="T79" fmla="*/ 101 h 4228"/>
              <a:gd name="T80" fmla="*/ 1357 w 3962"/>
              <a:gd name="T81" fmla="*/ 191 h 4228"/>
              <a:gd name="T82" fmla="*/ 1086 w 3962"/>
              <a:gd name="T83" fmla="*/ 322 h 4228"/>
              <a:gd name="T84" fmla="*/ 840 w 3962"/>
              <a:gd name="T85" fmla="*/ 489 h 4228"/>
              <a:gd name="T86" fmla="*/ 619 w 3962"/>
              <a:gd name="T87" fmla="*/ 690 h 4228"/>
              <a:gd name="T88" fmla="*/ 429 w 3962"/>
              <a:gd name="T89" fmla="*/ 918 h 4228"/>
              <a:gd name="T90" fmla="*/ 274 w 3962"/>
              <a:gd name="T91" fmla="*/ 1175 h 4228"/>
              <a:gd name="T92" fmla="*/ 157 w 3962"/>
              <a:gd name="T93" fmla="*/ 1452 h 4228"/>
              <a:gd name="T94" fmla="*/ 81 w 3962"/>
              <a:gd name="T95" fmla="*/ 1749 h 4228"/>
              <a:gd name="T96" fmla="*/ 49 w 3962"/>
              <a:gd name="T97" fmla="*/ 2061 h 4228"/>
              <a:gd name="T98" fmla="*/ 64 w 3962"/>
              <a:gd name="T99" fmla="*/ 2374 h 4228"/>
              <a:gd name="T100" fmla="*/ 125 w 3962"/>
              <a:gd name="T101" fmla="*/ 2675 h 4228"/>
              <a:gd name="T102" fmla="*/ 229 w 3962"/>
              <a:gd name="T103" fmla="*/ 2958 h 4228"/>
              <a:gd name="T104" fmla="*/ 369 w 3962"/>
              <a:gd name="T105" fmla="*/ 3219 h 4228"/>
              <a:gd name="T106" fmla="*/ 545 w 3962"/>
              <a:gd name="T107" fmla="*/ 3458 h 4228"/>
              <a:gd name="T108" fmla="*/ 751 w 3962"/>
              <a:gd name="T109" fmla="*/ 3666 h 4228"/>
              <a:gd name="T110" fmla="*/ 984 w 3962"/>
              <a:gd name="T111" fmla="*/ 3843 h 4228"/>
              <a:gd name="T112" fmla="*/ 1240 w 3962"/>
              <a:gd name="T113" fmla="*/ 3985 h 4228"/>
              <a:gd name="T114" fmla="*/ 1516 w 3962"/>
              <a:gd name="T115" fmla="*/ 4091 h 4228"/>
              <a:gd name="T116" fmla="*/ 1811 w 3962"/>
              <a:gd name="T117" fmla="*/ 4157 h 4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962" h="4228">
                <a:moveTo>
                  <a:pt x="2114" y="2114"/>
                </a:moveTo>
                <a:lnTo>
                  <a:pt x="2114" y="4228"/>
                </a:lnTo>
                <a:lnTo>
                  <a:pt x="2090" y="4228"/>
                </a:lnTo>
                <a:lnTo>
                  <a:pt x="2035" y="4227"/>
                </a:lnTo>
                <a:lnTo>
                  <a:pt x="1982" y="4224"/>
                </a:lnTo>
                <a:lnTo>
                  <a:pt x="1929" y="4220"/>
                </a:lnTo>
                <a:lnTo>
                  <a:pt x="1876" y="4214"/>
                </a:lnTo>
                <a:lnTo>
                  <a:pt x="1823" y="4208"/>
                </a:lnTo>
                <a:lnTo>
                  <a:pt x="1771" y="4200"/>
                </a:lnTo>
                <a:lnTo>
                  <a:pt x="1720" y="4191"/>
                </a:lnTo>
                <a:lnTo>
                  <a:pt x="1668" y="4180"/>
                </a:lnTo>
                <a:lnTo>
                  <a:pt x="1617" y="4169"/>
                </a:lnTo>
                <a:lnTo>
                  <a:pt x="1567" y="4156"/>
                </a:lnTo>
                <a:lnTo>
                  <a:pt x="1518" y="4142"/>
                </a:lnTo>
                <a:lnTo>
                  <a:pt x="1467" y="4127"/>
                </a:lnTo>
                <a:lnTo>
                  <a:pt x="1419" y="4110"/>
                </a:lnTo>
                <a:lnTo>
                  <a:pt x="1370" y="4093"/>
                </a:lnTo>
                <a:lnTo>
                  <a:pt x="1323" y="4074"/>
                </a:lnTo>
                <a:lnTo>
                  <a:pt x="1275" y="4055"/>
                </a:lnTo>
                <a:lnTo>
                  <a:pt x="1229" y="4033"/>
                </a:lnTo>
                <a:lnTo>
                  <a:pt x="1183" y="4012"/>
                </a:lnTo>
                <a:lnTo>
                  <a:pt x="1138" y="3988"/>
                </a:lnTo>
                <a:lnTo>
                  <a:pt x="1093" y="3964"/>
                </a:lnTo>
                <a:lnTo>
                  <a:pt x="1049" y="3939"/>
                </a:lnTo>
                <a:lnTo>
                  <a:pt x="1005" y="3913"/>
                </a:lnTo>
                <a:lnTo>
                  <a:pt x="962" y="3886"/>
                </a:lnTo>
                <a:lnTo>
                  <a:pt x="920" y="3858"/>
                </a:lnTo>
                <a:lnTo>
                  <a:pt x="879" y="3829"/>
                </a:lnTo>
                <a:lnTo>
                  <a:pt x="838" y="3799"/>
                </a:lnTo>
                <a:lnTo>
                  <a:pt x="799" y="3768"/>
                </a:lnTo>
                <a:lnTo>
                  <a:pt x="760" y="3735"/>
                </a:lnTo>
                <a:lnTo>
                  <a:pt x="721" y="3703"/>
                </a:lnTo>
                <a:lnTo>
                  <a:pt x="684" y="3670"/>
                </a:lnTo>
                <a:lnTo>
                  <a:pt x="646" y="3634"/>
                </a:lnTo>
                <a:lnTo>
                  <a:pt x="611" y="3599"/>
                </a:lnTo>
                <a:lnTo>
                  <a:pt x="576" y="3562"/>
                </a:lnTo>
                <a:lnTo>
                  <a:pt x="542" y="3526"/>
                </a:lnTo>
                <a:lnTo>
                  <a:pt x="509" y="3488"/>
                </a:lnTo>
                <a:lnTo>
                  <a:pt x="476" y="3449"/>
                </a:lnTo>
                <a:lnTo>
                  <a:pt x="444" y="3410"/>
                </a:lnTo>
                <a:lnTo>
                  <a:pt x="414" y="3369"/>
                </a:lnTo>
                <a:lnTo>
                  <a:pt x="385" y="3329"/>
                </a:lnTo>
                <a:lnTo>
                  <a:pt x="356" y="3287"/>
                </a:lnTo>
                <a:lnTo>
                  <a:pt x="328" y="3245"/>
                </a:lnTo>
                <a:lnTo>
                  <a:pt x="302" y="3201"/>
                </a:lnTo>
                <a:lnTo>
                  <a:pt x="277" y="3158"/>
                </a:lnTo>
                <a:lnTo>
                  <a:pt x="251" y="3114"/>
                </a:lnTo>
                <a:lnTo>
                  <a:pt x="229" y="3069"/>
                </a:lnTo>
                <a:lnTo>
                  <a:pt x="206" y="3023"/>
                </a:lnTo>
                <a:lnTo>
                  <a:pt x="184" y="2977"/>
                </a:lnTo>
                <a:lnTo>
                  <a:pt x="164" y="2930"/>
                </a:lnTo>
                <a:lnTo>
                  <a:pt x="145" y="2883"/>
                </a:lnTo>
                <a:lnTo>
                  <a:pt x="126" y="2835"/>
                </a:lnTo>
                <a:lnTo>
                  <a:pt x="110" y="2786"/>
                </a:lnTo>
                <a:lnTo>
                  <a:pt x="93" y="2738"/>
                </a:lnTo>
                <a:lnTo>
                  <a:pt x="80" y="2687"/>
                </a:lnTo>
                <a:lnTo>
                  <a:pt x="66" y="2638"/>
                </a:lnTo>
                <a:lnTo>
                  <a:pt x="53" y="2588"/>
                </a:lnTo>
                <a:lnTo>
                  <a:pt x="43" y="2536"/>
                </a:lnTo>
                <a:lnTo>
                  <a:pt x="33" y="2485"/>
                </a:lnTo>
                <a:lnTo>
                  <a:pt x="24" y="2434"/>
                </a:lnTo>
                <a:lnTo>
                  <a:pt x="16" y="2381"/>
                </a:lnTo>
                <a:lnTo>
                  <a:pt x="11" y="2327"/>
                </a:lnTo>
                <a:lnTo>
                  <a:pt x="6" y="2274"/>
                </a:lnTo>
                <a:lnTo>
                  <a:pt x="3" y="2221"/>
                </a:lnTo>
                <a:lnTo>
                  <a:pt x="1" y="2168"/>
                </a:lnTo>
                <a:lnTo>
                  <a:pt x="0" y="2114"/>
                </a:lnTo>
                <a:lnTo>
                  <a:pt x="1" y="2060"/>
                </a:lnTo>
                <a:lnTo>
                  <a:pt x="3" y="2006"/>
                </a:lnTo>
                <a:lnTo>
                  <a:pt x="6" y="1951"/>
                </a:lnTo>
                <a:lnTo>
                  <a:pt x="11" y="1898"/>
                </a:lnTo>
                <a:lnTo>
                  <a:pt x="16" y="1845"/>
                </a:lnTo>
                <a:lnTo>
                  <a:pt x="24" y="1792"/>
                </a:lnTo>
                <a:lnTo>
                  <a:pt x="33" y="1740"/>
                </a:lnTo>
                <a:lnTo>
                  <a:pt x="43" y="1689"/>
                </a:lnTo>
                <a:lnTo>
                  <a:pt x="54" y="1637"/>
                </a:lnTo>
                <a:lnTo>
                  <a:pt x="67" y="1586"/>
                </a:lnTo>
                <a:lnTo>
                  <a:pt x="81" y="1536"/>
                </a:lnTo>
                <a:lnTo>
                  <a:pt x="95" y="1487"/>
                </a:lnTo>
                <a:lnTo>
                  <a:pt x="111" y="1436"/>
                </a:lnTo>
                <a:lnTo>
                  <a:pt x="129" y="1388"/>
                </a:lnTo>
                <a:lnTo>
                  <a:pt x="146" y="1340"/>
                </a:lnTo>
                <a:lnTo>
                  <a:pt x="167" y="1292"/>
                </a:lnTo>
                <a:lnTo>
                  <a:pt x="187" y="1245"/>
                </a:lnTo>
                <a:lnTo>
                  <a:pt x="208" y="1199"/>
                </a:lnTo>
                <a:lnTo>
                  <a:pt x="231" y="1152"/>
                </a:lnTo>
                <a:lnTo>
                  <a:pt x="255" y="1108"/>
                </a:lnTo>
                <a:lnTo>
                  <a:pt x="280" y="1062"/>
                </a:lnTo>
                <a:lnTo>
                  <a:pt x="307" y="1018"/>
                </a:lnTo>
                <a:lnTo>
                  <a:pt x="333" y="975"/>
                </a:lnTo>
                <a:lnTo>
                  <a:pt x="361" y="932"/>
                </a:lnTo>
                <a:lnTo>
                  <a:pt x="390" y="891"/>
                </a:lnTo>
                <a:lnTo>
                  <a:pt x="420" y="850"/>
                </a:lnTo>
                <a:lnTo>
                  <a:pt x="452" y="810"/>
                </a:lnTo>
                <a:lnTo>
                  <a:pt x="484" y="771"/>
                </a:lnTo>
                <a:lnTo>
                  <a:pt x="516" y="731"/>
                </a:lnTo>
                <a:lnTo>
                  <a:pt x="549" y="694"/>
                </a:lnTo>
                <a:lnTo>
                  <a:pt x="585" y="656"/>
                </a:lnTo>
                <a:lnTo>
                  <a:pt x="620" y="620"/>
                </a:lnTo>
                <a:lnTo>
                  <a:pt x="657" y="585"/>
                </a:lnTo>
                <a:lnTo>
                  <a:pt x="693" y="550"/>
                </a:lnTo>
                <a:lnTo>
                  <a:pt x="731" y="516"/>
                </a:lnTo>
                <a:lnTo>
                  <a:pt x="770" y="483"/>
                </a:lnTo>
                <a:lnTo>
                  <a:pt x="809" y="451"/>
                </a:lnTo>
                <a:lnTo>
                  <a:pt x="850" y="421"/>
                </a:lnTo>
                <a:lnTo>
                  <a:pt x="891" y="391"/>
                </a:lnTo>
                <a:lnTo>
                  <a:pt x="933" y="361"/>
                </a:lnTo>
                <a:lnTo>
                  <a:pt x="975" y="334"/>
                </a:lnTo>
                <a:lnTo>
                  <a:pt x="1019" y="306"/>
                </a:lnTo>
                <a:lnTo>
                  <a:pt x="1062" y="281"/>
                </a:lnTo>
                <a:lnTo>
                  <a:pt x="1107" y="255"/>
                </a:lnTo>
                <a:lnTo>
                  <a:pt x="1153" y="231"/>
                </a:lnTo>
                <a:lnTo>
                  <a:pt x="1198" y="209"/>
                </a:lnTo>
                <a:lnTo>
                  <a:pt x="1245" y="187"/>
                </a:lnTo>
                <a:lnTo>
                  <a:pt x="1292" y="166"/>
                </a:lnTo>
                <a:lnTo>
                  <a:pt x="1340" y="147"/>
                </a:lnTo>
                <a:lnTo>
                  <a:pt x="1388" y="128"/>
                </a:lnTo>
                <a:lnTo>
                  <a:pt x="1437" y="111"/>
                </a:lnTo>
                <a:lnTo>
                  <a:pt x="1486" y="95"/>
                </a:lnTo>
                <a:lnTo>
                  <a:pt x="1535" y="80"/>
                </a:lnTo>
                <a:lnTo>
                  <a:pt x="1586" y="67"/>
                </a:lnTo>
                <a:lnTo>
                  <a:pt x="1638" y="55"/>
                </a:lnTo>
                <a:lnTo>
                  <a:pt x="1688" y="43"/>
                </a:lnTo>
                <a:lnTo>
                  <a:pt x="1740" y="33"/>
                </a:lnTo>
                <a:lnTo>
                  <a:pt x="1793" y="24"/>
                </a:lnTo>
                <a:lnTo>
                  <a:pt x="1845" y="17"/>
                </a:lnTo>
                <a:lnTo>
                  <a:pt x="1898" y="10"/>
                </a:lnTo>
                <a:lnTo>
                  <a:pt x="1952" y="7"/>
                </a:lnTo>
                <a:lnTo>
                  <a:pt x="2005" y="3"/>
                </a:lnTo>
                <a:lnTo>
                  <a:pt x="2059" y="0"/>
                </a:lnTo>
                <a:lnTo>
                  <a:pt x="2114" y="0"/>
                </a:lnTo>
                <a:lnTo>
                  <a:pt x="2187" y="2"/>
                </a:lnTo>
                <a:lnTo>
                  <a:pt x="2259" y="4"/>
                </a:lnTo>
                <a:lnTo>
                  <a:pt x="2331" y="10"/>
                </a:lnTo>
                <a:lnTo>
                  <a:pt x="2402" y="18"/>
                </a:lnTo>
                <a:lnTo>
                  <a:pt x="2472" y="28"/>
                </a:lnTo>
                <a:lnTo>
                  <a:pt x="2540" y="41"/>
                </a:lnTo>
                <a:lnTo>
                  <a:pt x="2609" y="55"/>
                </a:lnTo>
                <a:lnTo>
                  <a:pt x="2677" y="71"/>
                </a:lnTo>
                <a:lnTo>
                  <a:pt x="2744" y="90"/>
                </a:lnTo>
                <a:lnTo>
                  <a:pt x="2809" y="111"/>
                </a:lnTo>
                <a:lnTo>
                  <a:pt x="2874" y="134"/>
                </a:lnTo>
                <a:lnTo>
                  <a:pt x="2937" y="159"/>
                </a:lnTo>
                <a:lnTo>
                  <a:pt x="3000" y="186"/>
                </a:lnTo>
                <a:lnTo>
                  <a:pt x="3062" y="215"/>
                </a:lnTo>
                <a:lnTo>
                  <a:pt x="3121" y="247"/>
                </a:lnTo>
                <a:lnTo>
                  <a:pt x="3181" y="279"/>
                </a:lnTo>
                <a:lnTo>
                  <a:pt x="3239" y="315"/>
                </a:lnTo>
                <a:lnTo>
                  <a:pt x="3297" y="351"/>
                </a:lnTo>
                <a:lnTo>
                  <a:pt x="3352" y="391"/>
                </a:lnTo>
                <a:lnTo>
                  <a:pt x="3407" y="432"/>
                </a:lnTo>
                <a:lnTo>
                  <a:pt x="3460" y="475"/>
                </a:lnTo>
                <a:lnTo>
                  <a:pt x="3511" y="519"/>
                </a:lnTo>
                <a:lnTo>
                  <a:pt x="3562" y="566"/>
                </a:lnTo>
                <a:lnTo>
                  <a:pt x="3611" y="614"/>
                </a:lnTo>
                <a:lnTo>
                  <a:pt x="3659" y="665"/>
                </a:lnTo>
                <a:lnTo>
                  <a:pt x="3705" y="718"/>
                </a:lnTo>
                <a:lnTo>
                  <a:pt x="3750" y="772"/>
                </a:lnTo>
                <a:lnTo>
                  <a:pt x="3793" y="827"/>
                </a:lnTo>
                <a:lnTo>
                  <a:pt x="3835" y="884"/>
                </a:lnTo>
                <a:lnTo>
                  <a:pt x="3875" y="944"/>
                </a:lnTo>
                <a:lnTo>
                  <a:pt x="3914" y="1005"/>
                </a:lnTo>
                <a:lnTo>
                  <a:pt x="3951" y="1067"/>
                </a:lnTo>
                <a:lnTo>
                  <a:pt x="3962" y="1089"/>
                </a:lnTo>
                <a:lnTo>
                  <a:pt x="3847" y="1153"/>
                </a:lnTo>
                <a:lnTo>
                  <a:pt x="3731" y="1218"/>
                </a:lnTo>
                <a:lnTo>
                  <a:pt x="3616" y="1281"/>
                </a:lnTo>
                <a:lnTo>
                  <a:pt x="3500" y="1345"/>
                </a:lnTo>
                <a:lnTo>
                  <a:pt x="3385" y="1410"/>
                </a:lnTo>
                <a:lnTo>
                  <a:pt x="3269" y="1474"/>
                </a:lnTo>
                <a:lnTo>
                  <a:pt x="3154" y="1537"/>
                </a:lnTo>
                <a:lnTo>
                  <a:pt x="3038" y="1601"/>
                </a:lnTo>
                <a:lnTo>
                  <a:pt x="2923" y="1666"/>
                </a:lnTo>
                <a:lnTo>
                  <a:pt x="2807" y="1729"/>
                </a:lnTo>
                <a:lnTo>
                  <a:pt x="2692" y="1793"/>
                </a:lnTo>
                <a:lnTo>
                  <a:pt x="2576" y="1858"/>
                </a:lnTo>
                <a:lnTo>
                  <a:pt x="2461" y="1922"/>
                </a:lnTo>
                <a:lnTo>
                  <a:pt x="2345" y="1985"/>
                </a:lnTo>
                <a:lnTo>
                  <a:pt x="2230" y="2050"/>
                </a:lnTo>
                <a:lnTo>
                  <a:pt x="2114" y="2114"/>
                </a:lnTo>
                <a:lnTo>
                  <a:pt x="2114" y="2114"/>
                </a:lnTo>
                <a:close/>
                <a:moveTo>
                  <a:pt x="2066" y="4180"/>
                </a:moveTo>
                <a:lnTo>
                  <a:pt x="2066" y="2086"/>
                </a:lnTo>
                <a:lnTo>
                  <a:pt x="2181" y="2022"/>
                </a:lnTo>
                <a:lnTo>
                  <a:pt x="2294" y="1959"/>
                </a:lnTo>
                <a:lnTo>
                  <a:pt x="2409" y="1896"/>
                </a:lnTo>
                <a:lnTo>
                  <a:pt x="2524" y="1833"/>
                </a:lnTo>
                <a:lnTo>
                  <a:pt x="2638" y="1768"/>
                </a:lnTo>
                <a:lnTo>
                  <a:pt x="2753" y="1705"/>
                </a:lnTo>
                <a:lnTo>
                  <a:pt x="2867" y="1642"/>
                </a:lnTo>
                <a:lnTo>
                  <a:pt x="2981" y="1579"/>
                </a:lnTo>
                <a:lnTo>
                  <a:pt x="3096" y="1514"/>
                </a:lnTo>
                <a:lnTo>
                  <a:pt x="3211" y="1451"/>
                </a:lnTo>
                <a:lnTo>
                  <a:pt x="3324" y="1388"/>
                </a:lnTo>
                <a:lnTo>
                  <a:pt x="3439" y="1325"/>
                </a:lnTo>
                <a:lnTo>
                  <a:pt x="3553" y="1261"/>
                </a:lnTo>
                <a:lnTo>
                  <a:pt x="3668" y="1197"/>
                </a:lnTo>
                <a:lnTo>
                  <a:pt x="3783" y="1134"/>
                </a:lnTo>
                <a:lnTo>
                  <a:pt x="3896" y="1071"/>
                </a:lnTo>
                <a:lnTo>
                  <a:pt x="3861" y="1011"/>
                </a:lnTo>
                <a:lnTo>
                  <a:pt x="3823" y="954"/>
                </a:lnTo>
                <a:lnTo>
                  <a:pt x="3785" y="897"/>
                </a:lnTo>
                <a:lnTo>
                  <a:pt x="3745" y="843"/>
                </a:lnTo>
                <a:lnTo>
                  <a:pt x="3703" y="790"/>
                </a:lnTo>
                <a:lnTo>
                  <a:pt x="3659" y="738"/>
                </a:lnTo>
                <a:lnTo>
                  <a:pt x="3615" y="689"/>
                </a:lnTo>
                <a:lnTo>
                  <a:pt x="3569" y="641"/>
                </a:lnTo>
                <a:lnTo>
                  <a:pt x="3521" y="594"/>
                </a:lnTo>
                <a:lnTo>
                  <a:pt x="3473" y="550"/>
                </a:lnTo>
                <a:lnTo>
                  <a:pt x="3424" y="507"/>
                </a:lnTo>
                <a:lnTo>
                  <a:pt x="3372" y="466"/>
                </a:lnTo>
                <a:lnTo>
                  <a:pt x="3321" y="427"/>
                </a:lnTo>
                <a:lnTo>
                  <a:pt x="3268" y="389"/>
                </a:lnTo>
                <a:lnTo>
                  <a:pt x="3212" y="354"/>
                </a:lnTo>
                <a:lnTo>
                  <a:pt x="3157" y="321"/>
                </a:lnTo>
                <a:lnTo>
                  <a:pt x="3098" y="288"/>
                </a:lnTo>
                <a:lnTo>
                  <a:pt x="3040" y="258"/>
                </a:lnTo>
                <a:lnTo>
                  <a:pt x="2980" y="230"/>
                </a:lnTo>
                <a:lnTo>
                  <a:pt x="2919" y="204"/>
                </a:lnTo>
                <a:lnTo>
                  <a:pt x="2856" y="178"/>
                </a:lnTo>
                <a:lnTo>
                  <a:pt x="2793" y="157"/>
                </a:lnTo>
                <a:lnTo>
                  <a:pt x="2730" y="135"/>
                </a:lnTo>
                <a:lnTo>
                  <a:pt x="2664" y="118"/>
                </a:lnTo>
                <a:lnTo>
                  <a:pt x="2598" y="101"/>
                </a:lnTo>
                <a:lnTo>
                  <a:pt x="2532" y="87"/>
                </a:lnTo>
                <a:lnTo>
                  <a:pt x="2463" y="75"/>
                </a:lnTo>
                <a:lnTo>
                  <a:pt x="2395" y="66"/>
                </a:lnTo>
                <a:lnTo>
                  <a:pt x="2326" y="58"/>
                </a:lnTo>
                <a:lnTo>
                  <a:pt x="2256" y="52"/>
                </a:lnTo>
                <a:lnTo>
                  <a:pt x="2186" y="50"/>
                </a:lnTo>
                <a:lnTo>
                  <a:pt x="2114" y="48"/>
                </a:lnTo>
                <a:lnTo>
                  <a:pt x="2061" y="48"/>
                </a:lnTo>
                <a:lnTo>
                  <a:pt x="2008" y="51"/>
                </a:lnTo>
                <a:lnTo>
                  <a:pt x="1955" y="55"/>
                </a:lnTo>
                <a:lnTo>
                  <a:pt x="1903" y="58"/>
                </a:lnTo>
                <a:lnTo>
                  <a:pt x="1851" y="65"/>
                </a:lnTo>
                <a:lnTo>
                  <a:pt x="1799" y="72"/>
                </a:lnTo>
                <a:lnTo>
                  <a:pt x="1749" y="80"/>
                </a:lnTo>
                <a:lnTo>
                  <a:pt x="1698" y="90"/>
                </a:lnTo>
                <a:lnTo>
                  <a:pt x="1648" y="101"/>
                </a:lnTo>
                <a:lnTo>
                  <a:pt x="1598" y="113"/>
                </a:lnTo>
                <a:lnTo>
                  <a:pt x="1549" y="127"/>
                </a:lnTo>
                <a:lnTo>
                  <a:pt x="1500" y="141"/>
                </a:lnTo>
                <a:lnTo>
                  <a:pt x="1452" y="157"/>
                </a:lnTo>
                <a:lnTo>
                  <a:pt x="1404" y="173"/>
                </a:lnTo>
                <a:lnTo>
                  <a:pt x="1357" y="191"/>
                </a:lnTo>
                <a:lnTo>
                  <a:pt x="1311" y="211"/>
                </a:lnTo>
                <a:lnTo>
                  <a:pt x="1264" y="230"/>
                </a:lnTo>
                <a:lnTo>
                  <a:pt x="1218" y="252"/>
                </a:lnTo>
                <a:lnTo>
                  <a:pt x="1174" y="274"/>
                </a:lnTo>
                <a:lnTo>
                  <a:pt x="1130" y="298"/>
                </a:lnTo>
                <a:lnTo>
                  <a:pt x="1086" y="322"/>
                </a:lnTo>
                <a:lnTo>
                  <a:pt x="1043" y="348"/>
                </a:lnTo>
                <a:lnTo>
                  <a:pt x="1001" y="374"/>
                </a:lnTo>
                <a:lnTo>
                  <a:pt x="960" y="402"/>
                </a:lnTo>
                <a:lnTo>
                  <a:pt x="919" y="430"/>
                </a:lnTo>
                <a:lnTo>
                  <a:pt x="879" y="459"/>
                </a:lnTo>
                <a:lnTo>
                  <a:pt x="840" y="489"/>
                </a:lnTo>
                <a:lnTo>
                  <a:pt x="801" y="521"/>
                </a:lnTo>
                <a:lnTo>
                  <a:pt x="763" y="552"/>
                </a:lnTo>
                <a:lnTo>
                  <a:pt x="726" y="585"/>
                </a:lnTo>
                <a:lnTo>
                  <a:pt x="689" y="619"/>
                </a:lnTo>
                <a:lnTo>
                  <a:pt x="654" y="653"/>
                </a:lnTo>
                <a:lnTo>
                  <a:pt x="619" y="690"/>
                </a:lnTo>
                <a:lnTo>
                  <a:pt x="586" y="725"/>
                </a:lnTo>
                <a:lnTo>
                  <a:pt x="552" y="763"/>
                </a:lnTo>
                <a:lnTo>
                  <a:pt x="520" y="801"/>
                </a:lnTo>
                <a:lnTo>
                  <a:pt x="489" y="839"/>
                </a:lnTo>
                <a:lnTo>
                  <a:pt x="458" y="879"/>
                </a:lnTo>
                <a:lnTo>
                  <a:pt x="429" y="918"/>
                </a:lnTo>
                <a:lnTo>
                  <a:pt x="402" y="960"/>
                </a:lnTo>
                <a:lnTo>
                  <a:pt x="374" y="1002"/>
                </a:lnTo>
                <a:lnTo>
                  <a:pt x="347" y="1043"/>
                </a:lnTo>
                <a:lnTo>
                  <a:pt x="322" y="1086"/>
                </a:lnTo>
                <a:lnTo>
                  <a:pt x="298" y="1130"/>
                </a:lnTo>
                <a:lnTo>
                  <a:pt x="274" y="1175"/>
                </a:lnTo>
                <a:lnTo>
                  <a:pt x="253" y="1219"/>
                </a:lnTo>
                <a:lnTo>
                  <a:pt x="231" y="1264"/>
                </a:lnTo>
                <a:lnTo>
                  <a:pt x="211" y="1311"/>
                </a:lnTo>
                <a:lnTo>
                  <a:pt x="192" y="1358"/>
                </a:lnTo>
                <a:lnTo>
                  <a:pt x="173" y="1404"/>
                </a:lnTo>
                <a:lnTo>
                  <a:pt x="157" y="1452"/>
                </a:lnTo>
                <a:lnTo>
                  <a:pt x="141" y="1500"/>
                </a:lnTo>
                <a:lnTo>
                  <a:pt x="126" y="1548"/>
                </a:lnTo>
                <a:lnTo>
                  <a:pt x="114" y="1598"/>
                </a:lnTo>
                <a:lnTo>
                  <a:pt x="101" y="1648"/>
                </a:lnTo>
                <a:lnTo>
                  <a:pt x="90" y="1699"/>
                </a:lnTo>
                <a:lnTo>
                  <a:pt x="81" y="1749"/>
                </a:lnTo>
                <a:lnTo>
                  <a:pt x="72" y="1800"/>
                </a:lnTo>
                <a:lnTo>
                  <a:pt x="64" y="1851"/>
                </a:lnTo>
                <a:lnTo>
                  <a:pt x="58" y="1903"/>
                </a:lnTo>
                <a:lnTo>
                  <a:pt x="54" y="1955"/>
                </a:lnTo>
                <a:lnTo>
                  <a:pt x="51" y="2008"/>
                </a:lnTo>
                <a:lnTo>
                  <a:pt x="49" y="2061"/>
                </a:lnTo>
                <a:lnTo>
                  <a:pt x="48" y="2114"/>
                </a:lnTo>
                <a:lnTo>
                  <a:pt x="49" y="2167"/>
                </a:lnTo>
                <a:lnTo>
                  <a:pt x="51" y="2219"/>
                </a:lnTo>
                <a:lnTo>
                  <a:pt x="54" y="2272"/>
                </a:lnTo>
                <a:lnTo>
                  <a:pt x="58" y="2324"/>
                </a:lnTo>
                <a:lnTo>
                  <a:pt x="64" y="2374"/>
                </a:lnTo>
                <a:lnTo>
                  <a:pt x="72" y="2426"/>
                </a:lnTo>
                <a:lnTo>
                  <a:pt x="80" y="2476"/>
                </a:lnTo>
                <a:lnTo>
                  <a:pt x="90" y="2527"/>
                </a:lnTo>
                <a:lnTo>
                  <a:pt x="100" y="2576"/>
                </a:lnTo>
                <a:lnTo>
                  <a:pt x="112" y="2625"/>
                </a:lnTo>
                <a:lnTo>
                  <a:pt x="125" y="2675"/>
                </a:lnTo>
                <a:lnTo>
                  <a:pt x="140" y="2723"/>
                </a:lnTo>
                <a:lnTo>
                  <a:pt x="155" y="2771"/>
                </a:lnTo>
                <a:lnTo>
                  <a:pt x="172" y="2819"/>
                </a:lnTo>
                <a:lnTo>
                  <a:pt x="189" y="2865"/>
                </a:lnTo>
                <a:lnTo>
                  <a:pt x="208" y="2912"/>
                </a:lnTo>
                <a:lnTo>
                  <a:pt x="229" y="2958"/>
                </a:lnTo>
                <a:lnTo>
                  <a:pt x="249" y="3003"/>
                </a:lnTo>
                <a:lnTo>
                  <a:pt x="271" y="3047"/>
                </a:lnTo>
                <a:lnTo>
                  <a:pt x="294" y="3091"/>
                </a:lnTo>
                <a:lnTo>
                  <a:pt x="318" y="3134"/>
                </a:lnTo>
                <a:lnTo>
                  <a:pt x="343" y="3177"/>
                </a:lnTo>
                <a:lnTo>
                  <a:pt x="369" y="3219"/>
                </a:lnTo>
                <a:lnTo>
                  <a:pt x="396" y="3261"/>
                </a:lnTo>
                <a:lnTo>
                  <a:pt x="424" y="3301"/>
                </a:lnTo>
                <a:lnTo>
                  <a:pt x="453" y="3341"/>
                </a:lnTo>
                <a:lnTo>
                  <a:pt x="482" y="3381"/>
                </a:lnTo>
                <a:lnTo>
                  <a:pt x="514" y="3420"/>
                </a:lnTo>
                <a:lnTo>
                  <a:pt x="545" y="3458"/>
                </a:lnTo>
                <a:lnTo>
                  <a:pt x="578" y="3494"/>
                </a:lnTo>
                <a:lnTo>
                  <a:pt x="611" y="3530"/>
                </a:lnTo>
                <a:lnTo>
                  <a:pt x="645" y="3566"/>
                </a:lnTo>
                <a:lnTo>
                  <a:pt x="679" y="3600"/>
                </a:lnTo>
                <a:lnTo>
                  <a:pt x="715" y="3633"/>
                </a:lnTo>
                <a:lnTo>
                  <a:pt x="751" y="3666"/>
                </a:lnTo>
                <a:lnTo>
                  <a:pt x="788" y="3698"/>
                </a:lnTo>
                <a:lnTo>
                  <a:pt x="826" y="3728"/>
                </a:lnTo>
                <a:lnTo>
                  <a:pt x="864" y="3758"/>
                </a:lnTo>
                <a:lnTo>
                  <a:pt x="903" y="3787"/>
                </a:lnTo>
                <a:lnTo>
                  <a:pt x="943" y="3815"/>
                </a:lnTo>
                <a:lnTo>
                  <a:pt x="984" y="3843"/>
                </a:lnTo>
                <a:lnTo>
                  <a:pt x="1024" y="3869"/>
                </a:lnTo>
                <a:lnTo>
                  <a:pt x="1066" y="3895"/>
                </a:lnTo>
                <a:lnTo>
                  <a:pt x="1109" y="3918"/>
                </a:lnTo>
                <a:lnTo>
                  <a:pt x="1152" y="3941"/>
                </a:lnTo>
                <a:lnTo>
                  <a:pt x="1196" y="3964"/>
                </a:lnTo>
                <a:lnTo>
                  <a:pt x="1240" y="3985"/>
                </a:lnTo>
                <a:lnTo>
                  <a:pt x="1284" y="4006"/>
                </a:lnTo>
                <a:lnTo>
                  <a:pt x="1330" y="4026"/>
                </a:lnTo>
                <a:lnTo>
                  <a:pt x="1375" y="4043"/>
                </a:lnTo>
                <a:lnTo>
                  <a:pt x="1422" y="4061"/>
                </a:lnTo>
                <a:lnTo>
                  <a:pt x="1468" y="4076"/>
                </a:lnTo>
                <a:lnTo>
                  <a:pt x="1516" y="4091"/>
                </a:lnTo>
                <a:lnTo>
                  <a:pt x="1564" y="4105"/>
                </a:lnTo>
                <a:lnTo>
                  <a:pt x="1612" y="4118"/>
                </a:lnTo>
                <a:lnTo>
                  <a:pt x="1662" y="4129"/>
                </a:lnTo>
                <a:lnTo>
                  <a:pt x="1711" y="4141"/>
                </a:lnTo>
                <a:lnTo>
                  <a:pt x="1760" y="4150"/>
                </a:lnTo>
                <a:lnTo>
                  <a:pt x="1811" y="4157"/>
                </a:lnTo>
                <a:lnTo>
                  <a:pt x="1860" y="4165"/>
                </a:lnTo>
                <a:lnTo>
                  <a:pt x="1912" y="4170"/>
                </a:lnTo>
                <a:lnTo>
                  <a:pt x="1962" y="4175"/>
                </a:lnTo>
                <a:lnTo>
                  <a:pt x="2014" y="4177"/>
                </a:lnTo>
                <a:lnTo>
                  <a:pt x="2066" y="41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Freeform 276"/>
          <p:cNvSpPr>
            <a:spLocks/>
          </p:cNvSpPr>
          <p:nvPr/>
        </p:nvSpPr>
        <p:spPr bwMode="auto">
          <a:xfrm>
            <a:off x="9267852" y="9359901"/>
            <a:ext cx="1458913" cy="1460500"/>
          </a:xfrm>
          <a:custGeom>
            <a:avLst/>
            <a:gdLst>
              <a:gd name="T0" fmla="*/ 1014 w 1839"/>
              <a:gd name="T1" fmla="*/ 1833 h 1838"/>
              <a:gd name="T2" fmla="*/ 1149 w 1839"/>
              <a:gd name="T3" fmla="*/ 1809 h 1838"/>
              <a:gd name="T4" fmla="*/ 1277 w 1839"/>
              <a:gd name="T5" fmla="*/ 1765 h 1838"/>
              <a:gd name="T6" fmla="*/ 1397 w 1839"/>
              <a:gd name="T7" fmla="*/ 1704 h 1838"/>
              <a:gd name="T8" fmla="*/ 1504 w 1839"/>
              <a:gd name="T9" fmla="*/ 1627 h 1838"/>
              <a:gd name="T10" fmla="*/ 1600 w 1839"/>
              <a:gd name="T11" fmla="*/ 1537 h 1838"/>
              <a:gd name="T12" fmla="*/ 1682 w 1839"/>
              <a:gd name="T13" fmla="*/ 1433 h 1838"/>
              <a:gd name="T14" fmla="*/ 1748 w 1839"/>
              <a:gd name="T15" fmla="*/ 1317 h 1838"/>
              <a:gd name="T16" fmla="*/ 1797 w 1839"/>
              <a:gd name="T17" fmla="*/ 1192 h 1838"/>
              <a:gd name="T18" fmla="*/ 1829 w 1839"/>
              <a:gd name="T19" fmla="*/ 1059 h 1838"/>
              <a:gd name="T20" fmla="*/ 1839 w 1839"/>
              <a:gd name="T21" fmla="*/ 919 h 1838"/>
              <a:gd name="T22" fmla="*/ 1829 w 1839"/>
              <a:gd name="T23" fmla="*/ 779 h 1838"/>
              <a:gd name="T24" fmla="*/ 1797 w 1839"/>
              <a:gd name="T25" fmla="*/ 645 h 1838"/>
              <a:gd name="T26" fmla="*/ 1748 w 1839"/>
              <a:gd name="T27" fmla="*/ 520 h 1838"/>
              <a:gd name="T28" fmla="*/ 1682 w 1839"/>
              <a:gd name="T29" fmla="*/ 405 h 1838"/>
              <a:gd name="T30" fmla="*/ 1600 w 1839"/>
              <a:gd name="T31" fmla="*/ 302 h 1838"/>
              <a:gd name="T32" fmla="*/ 1504 w 1839"/>
              <a:gd name="T33" fmla="*/ 209 h 1838"/>
              <a:gd name="T34" fmla="*/ 1397 w 1839"/>
              <a:gd name="T35" fmla="*/ 134 h 1838"/>
              <a:gd name="T36" fmla="*/ 1277 w 1839"/>
              <a:gd name="T37" fmla="*/ 72 h 1838"/>
              <a:gd name="T38" fmla="*/ 1149 w 1839"/>
              <a:gd name="T39" fmla="*/ 29 h 1838"/>
              <a:gd name="T40" fmla="*/ 1014 w 1839"/>
              <a:gd name="T41" fmla="*/ 5 h 1838"/>
              <a:gd name="T42" fmla="*/ 873 w 1839"/>
              <a:gd name="T43" fmla="*/ 1 h 1838"/>
              <a:gd name="T44" fmla="*/ 735 w 1839"/>
              <a:gd name="T45" fmla="*/ 19 h 1838"/>
              <a:gd name="T46" fmla="*/ 604 w 1839"/>
              <a:gd name="T47" fmla="*/ 55 h 1838"/>
              <a:gd name="T48" fmla="*/ 482 w 1839"/>
              <a:gd name="T49" fmla="*/ 111 h 1838"/>
              <a:gd name="T50" fmla="*/ 370 w 1839"/>
              <a:gd name="T51" fmla="*/ 183 h 1838"/>
              <a:gd name="T52" fmla="*/ 271 w 1839"/>
              <a:gd name="T53" fmla="*/ 269 h 1838"/>
              <a:gd name="T54" fmla="*/ 184 w 1839"/>
              <a:gd name="T55" fmla="*/ 369 h 1838"/>
              <a:gd name="T56" fmla="*/ 112 w 1839"/>
              <a:gd name="T57" fmla="*/ 481 h 1838"/>
              <a:gd name="T58" fmla="*/ 57 w 1839"/>
              <a:gd name="T59" fmla="*/ 603 h 1838"/>
              <a:gd name="T60" fmla="*/ 19 w 1839"/>
              <a:gd name="T61" fmla="*/ 733 h 1838"/>
              <a:gd name="T62" fmla="*/ 2 w 1839"/>
              <a:gd name="T63" fmla="*/ 871 h 1838"/>
              <a:gd name="T64" fmla="*/ 5 w 1839"/>
              <a:gd name="T65" fmla="*/ 1013 h 1838"/>
              <a:gd name="T66" fmla="*/ 29 w 1839"/>
              <a:gd name="T67" fmla="*/ 1149 h 1838"/>
              <a:gd name="T68" fmla="*/ 74 w 1839"/>
              <a:gd name="T69" fmla="*/ 1276 h 1838"/>
              <a:gd name="T70" fmla="*/ 134 w 1839"/>
              <a:gd name="T71" fmla="*/ 1395 h 1838"/>
              <a:gd name="T72" fmla="*/ 211 w 1839"/>
              <a:gd name="T73" fmla="*/ 1504 h 1838"/>
              <a:gd name="T74" fmla="*/ 302 w 1839"/>
              <a:gd name="T75" fmla="*/ 1600 h 1838"/>
              <a:gd name="T76" fmla="*/ 406 w 1839"/>
              <a:gd name="T77" fmla="*/ 1681 h 1838"/>
              <a:gd name="T78" fmla="*/ 522 w 1839"/>
              <a:gd name="T79" fmla="*/ 1747 h 1838"/>
              <a:gd name="T80" fmla="*/ 647 w 1839"/>
              <a:gd name="T81" fmla="*/ 1797 h 1838"/>
              <a:gd name="T82" fmla="*/ 779 w 1839"/>
              <a:gd name="T83" fmla="*/ 1827 h 1838"/>
              <a:gd name="T84" fmla="*/ 920 w 1839"/>
              <a:gd name="T85" fmla="*/ 1838 h 1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839" h="1838">
                <a:moveTo>
                  <a:pt x="920" y="1838"/>
                </a:moveTo>
                <a:lnTo>
                  <a:pt x="968" y="1837"/>
                </a:lnTo>
                <a:lnTo>
                  <a:pt x="1014" y="1833"/>
                </a:lnTo>
                <a:lnTo>
                  <a:pt x="1060" y="1827"/>
                </a:lnTo>
                <a:lnTo>
                  <a:pt x="1105" y="1819"/>
                </a:lnTo>
                <a:lnTo>
                  <a:pt x="1149" y="1809"/>
                </a:lnTo>
                <a:lnTo>
                  <a:pt x="1194" y="1797"/>
                </a:lnTo>
                <a:lnTo>
                  <a:pt x="1235" y="1782"/>
                </a:lnTo>
                <a:lnTo>
                  <a:pt x="1277" y="1765"/>
                </a:lnTo>
                <a:lnTo>
                  <a:pt x="1319" y="1747"/>
                </a:lnTo>
                <a:lnTo>
                  <a:pt x="1358" y="1727"/>
                </a:lnTo>
                <a:lnTo>
                  <a:pt x="1397" y="1704"/>
                </a:lnTo>
                <a:lnTo>
                  <a:pt x="1434" y="1681"/>
                </a:lnTo>
                <a:lnTo>
                  <a:pt x="1470" y="1655"/>
                </a:lnTo>
                <a:lnTo>
                  <a:pt x="1504" y="1627"/>
                </a:lnTo>
                <a:lnTo>
                  <a:pt x="1538" y="1600"/>
                </a:lnTo>
                <a:lnTo>
                  <a:pt x="1570" y="1568"/>
                </a:lnTo>
                <a:lnTo>
                  <a:pt x="1600" y="1537"/>
                </a:lnTo>
                <a:lnTo>
                  <a:pt x="1629" y="1504"/>
                </a:lnTo>
                <a:lnTo>
                  <a:pt x="1656" y="1468"/>
                </a:lnTo>
                <a:lnTo>
                  <a:pt x="1682" y="1433"/>
                </a:lnTo>
                <a:lnTo>
                  <a:pt x="1706" y="1395"/>
                </a:lnTo>
                <a:lnTo>
                  <a:pt x="1728" y="1357"/>
                </a:lnTo>
                <a:lnTo>
                  <a:pt x="1748" y="1317"/>
                </a:lnTo>
                <a:lnTo>
                  <a:pt x="1767" y="1276"/>
                </a:lnTo>
                <a:lnTo>
                  <a:pt x="1783" y="1235"/>
                </a:lnTo>
                <a:lnTo>
                  <a:pt x="1797" y="1192"/>
                </a:lnTo>
                <a:lnTo>
                  <a:pt x="1810" y="1149"/>
                </a:lnTo>
                <a:lnTo>
                  <a:pt x="1820" y="1105"/>
                </a:lnTo>
                <a:lnTo>
                  <a:pt x="1829" y="1059"/>
                </a:lnTo>
                <a:lnTo>
                  <a:pt x="1834" y="1013"/>
                </a:lnTo>
                <a:lnTo>
                  <a:pt x="1838" y="966"/>
                </a:lnTo>
                <a:lnTo>
                  <a:pt x="1839" y="919"/>
                </a:lnTo>
                <a:lnTo>
                  <a:pt x="1838" y="871"/>
                </a:lnTo>
                <a:lnTo>
                  <a:pt x="1834" y="824"/>
                </a:lnTo>
                <a:lnTo>
                  <a:pt x="1829" y="779"/>
                </a:lnTo>
                <a:lnTo>
                  <a:pt x="1820" y="733"/>
                </a:lnTo>
                <a:lnTo>
                  <a:pt x="1810" y="689"/>
                </a:lnTo>
                <a:lnTo>
                  <a:pt x="1797" y="645"/>
                </a:lnTo>
                <a:lnTo>
                  <a:pt x="1783" y="603"/>
                </a:lnTo>
                <a:lnTo>
                  <a:pt x="1767" y="562"/>
                </a:lnTo>
                <a:lnTo>
                  <a:pt x="1748" y="520"/>
                </a:lnTo>
                <a:lnTo>
                  <a:pt x="1728" y="481"/>
                </a:lnTo>
                <a:lnTo>
                  <a:pt x="1706" y="443"/>
                </a:lnTo>
                <a:lnTo>
                  <a:pt x="1682" y="405"/>
                </a:lnTo>
                <a:lnTo>
                  <a:pt x="1656" y="369"/>
                </a:lnTo>
                <a:lnTo>
                  <a:pt x="1629" y="334"/>
                </a:lnTo>
                <a:lnTo>
                  <a:pt x="1600" y="302"/>
                </a:lnTo>
                <a:lnTo>
                  <a:pt x="1570" y="269"/>
                </a:lnTo>
                <a:lnTo>
                  <a:pt x="1538" y="239"/>
                </a:lnTo>
                <a:lnTo>
                  <a:pt x="1504" y="209"/>
                </a:lnTo>
                <a:lnTo>
                  <a:pt x="1470" y="183"/>
                </a:lnTo>
                <a:lnTo>
                  <a:pt x="1434" y="156"/>
                </a:lnTo>
                <a:lnTo>
                  <a:pt x="1397" y="134"/>
                </a:lnTo>
                <a:lnTo>
                  <a:pt x="1358" y="111"/>
                </a:lnTo>
                <a:lnTo>
                  <a:pt x="1319" y="91"/>
                </a:lnTo>
                <a:lnTo>
                  <a:pt x="1277" y="72"/>
                </a:lnTo>
                <a:lnTo>
                  <a:pt x="1235" y="55"/>
                </a:lnTo>
                <a:lnTo>
                  <a:pt x="1194" y="42"/>
                </a:lnTo>
                <a:lnTo>
                  <a:pt x="1149" y="29"/>
                </a:lnTo>
                <a:lnTo>
                  <a:pt x="1105" y="19"/>
                </a:lnTo>
                <a:lnTo>
                  <a:pt x="1060" y="11"/>
                </a:lnTo>
                <a:lnTo>
                  <a:pt x="1014" y="5"/>
                </a:lnTo>
                <a:lnTo>
                  <a:pt x="968" y="1"/>
                </a:lnTo>
                <a:lnTo>
                  <a:pt x="920" y="0"/>
                </a:lnTo>
                <a:lnTo>
                  <a:pt x="873" y="1"/>
                </a:lnTo>
                <a:lnTo>
                  <a:pt x="826" y="5"/>
                </a:lnTo>
                <a:lnTo>
                  <a:pt x="779" y="11"/>
                </a:lnTo>
                <a:lnTo>
                  <a:pt x="735" y="19"/>
                </a:lnTo>
                <a:lnTo>
                  <a:pt x="690" y="29"/>
                </a:lnTo>
                <a:lnTo>
                  <a:pt x="647" y="42"/>
                </a:lnTo>
                <a:lnTo>
                  <a:pt x="604" y="55"/>
                </a:lnTo>
                <a:lnTo>
                  <a:pt x="562" y="72"/>
                </a:lnTo>
                <a:lnTo>
                  <a:pt x="522" y="91"/>
                </a:lnTo>
                <a:lnTo>
                  <a:pt x="482" y="111"/>
                </a:lnTo>
                <a:lnTo>
                  <a:pt x="444" y="134"/>
                </a:lnTo>
                <a:lnTo>
                  <a:pt x="406" y="156"/>
                </a:lnTo>
                <a:lnTo>
                  <a:pt x="370" y="183"/>
                </a:lnTo>
                <a:lnTo>
                  <a:pt x="335" y="209"/>
                </a:lnTo>
                <a:lnTo>
                  <a:pt x="302" y="239"/>
                </a:lnTo>
                <a:lnTo>
                  <a:pt x="271" y="269"/>
                </a:lnTo>
                <a:lnTo>
                  <a:pt x="239" y="302"/>
                </a:lnTo>
                <a:lnTo>
                  <a:pt x="211" y="334"/>
                </a:lnTo>
                <a:lnTo>
                  <a:pt x="184" y="369"/>
                </a:lnTo>
                <a:lnTo>
                  <a:pt x="158" y="405"/>
                </a:lnTo>
                <a:lnTo>
                  <a:pt x="134" y="443"/>
                </a:lnTo>
                <a:lnTo>
                  <a:pt x="112" y="481"/>
                </a:lnTo>
                <a:lnTo>
                  <a:pt x="91" y="520"/>
                </a:lnTo>
                <a:lnTo>
                  <a:pt x="74" y="562"/>
                </a:lnTo>
                <a:lnTo>
                  <a:pt x="57" y="603"/>
                </a:lnTo>
                <a:lnTo>
                  <a:pt x="42" y="645"/>
                </a:lnTo>
                <a:lnTo>
                  <a:pt x="29" y="689"/>
                </a:lnTo>
                <a:lnTo>
                  <a:pt x="19" y="733"/>
                </a:lnTo>
                <a:lnTo>
                  <a:pt x="12" y="779"/>
                </a:lnTo>
                <a:lnTo>
                  <a:pt x="5" y="824"/>
                </a:lnTo>
                <a:lnTo>
                  <a:pt x="2" y="871"/>
                </a:lnTo>
                <a:lnTo>
                  <a:pt x="0" y="919"/>
                </a:lnTo>
                <a:lnTo>
                  <a:pt x="2" y="966"/>
                </a:lnTo>
                <a:lnTo>
                  <a:pt x="5" y="1013"/>
                </a:lnTo>
                <a:lnTo>
                  <a:pt x="12" y="1059"/>
                </a:lnTo>
                <a:lnTo>
                  <a:pt x="19" y="1105"/>
                </a:lnTo>
                <a:lnTo>
                  <a:pt x="29" y="1149"/>
                </a:lnTo>
                <a:lnTo>
                  <a:pt x="42" y="1192"/>
                </a:lnTo>
                <a:lnTo>
                  <a:pt x="57" y="1235"/>
                </a:lnTo>
                <a:lnTo>
                  <a:pt x="74" y="1276"/>
                </a:lnTo>
                <a:lnTo>
                  <a:pt x="91" y="1317"/>
                </a:lnTo>
                <a:lnTo>
                  <a:pt x="112" y="1357"/>
                </a:lnTo>
                <a:lnTo>
                  <a:pt x="134" y="1395"/>
                </a:lnTo>
                <a:lnTo>
                  <a:pt x="158" y="1433"/>
                </a:lnTo>
                <a:lnTo>
                  <a:pt x="184" y="1468"/>
                </a:lnTo>
                <a:lnTo>
                  <a:pt x="211" y="1504"/>
                </a:lnTo>
                <a:lnTo>
                  <a:pt x="239" y="1537"/>
                </a:lnTo>
                <a:lnTo>
                  <a:pt x="271" y="1568"/>
                </a:lnTo>
                <a:lnTo>
                  <a:pt x="302" y="1600"/>
                </a:lnTo>
                <a:lnTo>
                  <a:pt x="335" y="1627"/>
                </a:lnTo>
                <a:lnTo>
                  <a:pt x="370" y="1655"/>
                </a:lnTo>
                <a:lnTo>
                  <a:pt x="406" y="1681"/>
                </a:lnTo>
                <a:lnTo>
                  <a:pt x="444" y="1704"/>
                </a:lnTo>
                <a:lnTo>
                  <a:pt x="482" y="1727"/>
                </a:lnTo>
                <a:lnTo>
                  <a:pt x="522" y="1747"/>
                </a:lnTo>
                <a:lnTo>
                  <a:pt x="562" y="1765"/>
                </a:lnTo>
                <a:lnTo>
                  <a:pt x="604" y="1782"/>
                </a:lnTo>
                <a:lnTo>
                  <a:pt x="647" y="1797"/>
                </a:lnTo>
                <a:lnTo>
                  <a:pt x="690" y="1809"/>
                </a:lnTo>
                <a:lnTo>
                  <a:pt x="735" y="1819"/>
                </a:lnTo>
                <a:lnTo>
                  <a:pt x="779" y="1827"/>
                </a:lnTo>
                <a:lnTo>
                  <a:pt x="826" y="1833"/>
                </a:lnTo>
                <a:lnTo>
                  <a:pt x="873" y="1837"/>
                </a:lnTo>
                <a:lnTo>
                  <a:pt x="920" y="18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80370" y="3750754"/>
            <a:ext cx="11645823" cy="1739181"/>
          </a:xfrm>
          <a:prstGeom prst="roundRect">
            <a:avLst>
              <a:gd name="adj" fmla="val 19216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0635" y="1124503"/>
            <a:ext cx="13209736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7600" b="1" dirty="0">
                <a:latin typeface="KievitCyr-RegularSC" panose="02000503000000000000" pitchFamily="2" charset="-52"/>
              </a:rPr>
              <a:t>Критические заболевания успешно лечатся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08588" y="4176017"/>
            <a:ext cx="10871443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ru-RU" sz="2600" dirty="0">
                <a:latin typeface="KievitCyr-RegularSC" panose="02000503000000000000" pitchFamily="2" charset="-52"/>
              </a:rPr>
              <a:t>При  </a:t>
            </a:r>
            <a:r>
              <a:rPr lang="ru-RU" sz="2600" dirty="0" smtClean="0">
                <a:latin typeface="KievitCyr-RegularSC" panose="02000503000000000000" pitchFamily="2" charset="-52"/>
              </a:rPr>
              <a:t>раннем</a:t>
            </a:r>
            <a:r>
              <a:rPr lang="ru-RU" sz="2600" dirty="0">
                <a:latin typeface="KievitCyr-RegularSC" panose="02000503000000000000" pitchFamily="2" charset="-52"/>
              </a:rPr>
              <a:t> </a:t>
            </a:r>
            <a:r>
              <a:rPr lang="ru-RU" sz="2600" dirty="0" smtClean="0">
                <a:latin typeface="KievitCyr-RegularSC" panose="02000503000000000000" pitchFamily="2" charset="-52"/>
              </a:rPr>
              <a:t>выявлении и  своевременном  начале  терапии, </a:t>
            </a:r>
            <a:r>
              <a:rPr lang="ru-RU" sz="2600" dirty="0">
                <a:latin typeface="KievitCyr-RegularSC" panose="02000503000000000000" pitchFamily="2" charset="-52"/>
              </a:rPr>
              <a:t>критические заболевания успешно поддаются лечению.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06603" y="6241524"/>
            <a:ext cx="639822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600" b="1" dirty="0" smtClean="0">
                <a:gradFill>
                  <a:gsLst>
                    <a:gs pos="0">
                      <a:schemeClr val="accent2"/>
                    </a:gs>
                    <a:gs pos="99000">
                      <a:srgbClr val="961532"/>
                    </a:gs>
                  </a:gsLst>
                  <a:lin ang="5400000" scaled="0"/>
                </a:gradFill>
                <a:latin typeface="KievitCyr-RegularSC" panose="02000503000000000000" pitchFamily="2" charset="-52"/>
              </a:rPr>
              <a:t>67</a:t>
            </a:r>
            <a:r>
              <a:rPr lang="ru-RU" sz="4400" b="1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 пациентов из</a:t>
            </a:r>
            <a:r>
              <a:rPr lang="ru-RU" sz="4400" b="1" dirty="0">
                <a:gradFill>
                  <a:gsLst>
                    <a:gs pos="0">
                      <a:schemeClr val="accent2"/>
                    </a:gs>
                    <a:gs pos="99000">
                      <a:srgbClr val="961532"/>
                    </a:gs>
                  </a:gsLst>
                  <a:lin ang="5400000" scaled="0"/>
                </a:gradFill>
                <a:latin typeface="KievitCyr-RegularSC" panose="02000503000000000000" pitchFamily="2" charset="-52"/>
              </a:rPr>
              <a:t> </a:t>
            </a:r>
            <a:r>
              <a:rPr lang="ru-RU" sz="7600" b="1" spc="-310" dirty="0" smtClean="0">
                <a:solidFill>
                  <a:srgbClr val="CCCDCD"/>
                </a:solidFill>
                <a:latin typeface="KievitCyr-RegularSC" panose="02000503000000000000" pitchFamily="2" charset="-52"/>
              </a:rPr>
              <a:t>1</a:t>
            </a:r>
            <a:r>
              <a:rPr lang="ru-RU" sz="7600" b="1" spc="-100" dirty="0" smtClean="0">
                <a:solidFill>
                  <a:srgbClr val="CCCDCD"/>
                </a:solidFill>
                <a:latin typeface="KievitCyr-RegularSC" panose="02000503000000000000" pitchFamily="2" charset="-52"/>
              </a:rPr>
              <a:t>00</a:t>
            </a:r>
            <a:r>
              <a:rPr lang="ru-RU" sz="4400" b="1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 </a:t>
            </a:r>
            <a:endParaRPr lang="ru-RU" sz="4400" dirty="0">
              <a:solidFill>
                <a:schemeClr val="tx1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00270" y="7312528"/>
            <a:ext cx="1219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4800"/>
              </a:lnSpc>
            </a:pPr>
            <a:r>
              <a:rPr lang="ru-RU" sz="4400" b="1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переживают</a:t>
            </a:r>
            <a:r>
              <a:rPr lang="ru-RU" sz="4400" b="1" dirty="0">
                <a:gradFill>
                  <a:gsLst>
                    <a:gs pos="0">
                      <a:schemeClr val="accent2"/>
                    </a:gs>
                    <a:gs pos="99000">
                      <a:srgbClr val="961532"/>
                    </a:gs>
                  </a:gsLst>
                  <a:lin ang="5400000" scaled="0"/>
                </a:gradFill>
                <a:latin typeface="KievitCyr-RegularSC" panose="02000503000000000000" pitchFamily="2" charset="-52"/>
              </a:rPr>
              <a:t> </a:t>
            </a:r>
            <a:r>
              <a:rPr lang="ru-RU" sz="4800" b="1" dirty="0" smtClean="0">
                <a:gradFill>
                  <a:gsLst>
                    <a:gs pos="0">
                      <a:schemeClr val="accent2"/>
                    </a:gs>
                    <a:gs pos="99000">
                      <a:srgbClr val="961532"/>
                    </a:gs>
                  </a:gsLst>
                  <a:lin ang="5400000" scaled="0"/>
                </a:gradFill>
                <a:latin typeface="KievitCyr-RegularSC" panose="02000503000000000000" pitchFamily="2" charset="-52"/>
              </a:rPr>
              <a:t>5</a:t>
            </a:r>
            <a:r>
              <a:rPr lang="ru-RU" sz="4400" b="1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  и  более лет </a:t>
            </a:r>
            <a:r>
              <a:rPr lang="ru-RU" sz="4400" b="1" dirty="0">
                <a:solidFill>
                  <a:schemeClr val="tx1"/>
                </a:solidFill>
                <a:latin typeface="KievitCyr-RegularSC" panose="02000503000000000000" pitchFamily="2" charset="-52"/>
              </a:rPr>
              <a:t>с момента </a:t>
            </a:r>
            <a:br>
              <a:rPr lang="ru-RU" sz="4400" b="1" dirty="0">
                <a:solidFill>
                  <a:schemeClr val="tx1"/>
                </a:solidFill>
                <a:latin typeface="KievitCyr-RegularSC" panose="02000503000000000000" pitchFamily="2" charset="-52"/>
              </a:rPr>
            </a:br>
            <a:r>
              <a:rPr lang="ru-RU" sz="4400" b="1" dirty="0">
                <a:solidFill>
                  <a:schemeClr val="tx1"/>
                </a:solidFill>
                <a:latin typeface="KievitCyr-RegularSC" panose="02000503000000000000" pitchFamily="2" charset="-52"/>
              </a:rPr>
              <a:t>постановки диагноза</a:t>
            </a:r>
          </a:p>
          <a:p>
            <a:pPr>
              <a:lnSpc>
                <a:spcPts val="4800"/>
              </a:lnSpc>
            </a:pPr>
            <a:r>
              <a:rPr lang="ru-RU" sz="4400" dirty="0">
                <a:solidFill>
                  <a:schemeClr val="tx1"/>
                </a:solidFill>
                <a:latin typeface="KievitCyr-RegularSC" panose="02000503000000000000" pitchFamily="2" charset="-52"/>
              </a:rPr>
              <a:t>(при любом типе рака)</a:t>
            </a:r>
          </a:p>
        </p:txBody>
      </p:sp>
    </p:spTree>
    <p:extLst>
      <p:ext uri="{BB962C8B-B14F-4D97-AF65-F5344CB8AC3E}">
        <p14:creationId xmlns:p14="http://schemas.microsoft.com/office/powerpoint/2010/main" val="1504809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85118" y="5186774"/>
            <a:ext cx="5032279" cy="5040560"/>
          </a:xfrm>
          <a:prstGeom prst="roundRect">
            <a:avLst>
              <a:gd name="adj" fmla="val 6518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57306" y="5186774"/>
            <a:ext cx="5032279" cy="5040560"/>
          </a:xfrm>
          <a:prstGeom prst="roundRect">
            <a:avLst>
              <a:gd name="adj" fmla="val 6783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13421" y="5186774"/>
            <a:ext cx="5032279" cy="5040560"/>
          </a:xfrm>
          <a:prstGeom prst="roundRect">
            <a:avLst>
              <a:gd name="adj" fmla="val 6283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177572" y="5186774"/>
            <a:ext cx="5032279" cy="5040560"/>
          </a:xfrm>
          <a:prstGeom prst="roundRect">
            <a:avLst>
              <a:gd name="adj" fmla="val 6651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0760" y="1113423"/>
            <a:ext cx="15625736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7600" b="1" dirty="0" smtClean="0">
                <a:latin typeface="KievitCyr-RegularSC" panose="02000503000000000000" pitchFamily="2" charset="-52"/>
              </a:rPr>
              <a:t>«Цена промедления – здоровье, а  иногда и жизнь…»</a:t>
            </a:r>
            <a:endParaRPr lang="en-US" sz="7600" b="1" dirty="0" smtClean="0">
              <a:latin typeface="KievitCyr-RegularSC" panose="02000503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77926" y="6914966"/>
            <a:ext cx="504666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 smtClean="0">
                <a:latin typeface="KievitCyr-RegularSC" panose="02000503000000000000" pitchFamily="2" charset="-52"/>
              </a:rPr>
              <a:t>Как проверить диагноз?</a:t>
            </a:r>
          </a:p>
          <a:p>
            <a:pPr algn="ctr">
              <a:spcAft>
                <a:spcPts val="600"/>
              </a:spcAft>
            </a:pPr>
            <a:r>
              <a:rPr lang="ru-RU" sz="2800" dirty="0" smtClean="0">
                <a:latin typeface="KievitCyr-RegularSC" panose="02000503000000000000" pitchFamily="2" charset="-52"/>
              </a:rPr>
              <a:t>Что необходимо чтобы начать лечение?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77926" y="4322678"/>
            <a:ext cx="504666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600" b="1" dirty="0" smtClean="0">
                <a:solidFill>
                  <a:schemeClr val="bg1"/>
                </a:solidFill>
              </a:rPr>
              <a:t>КАСКО</a:t>
            </a:r>
            <a:endParaRPr lang="ru-RU" sz="26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485689" y="4322678"/>
            <a:ext cx="504666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600" b="1" dirty="0" smtClean="0">
                <a:solidFill>
                  <a:schemeClr val="bg1"/>
                </a:solidFill>
                <a:latin typeface="KievitPro-Bold" panose="02000503050000020004" pitchFamily="50" charset="0"/>
              </a:rPr>
              <a:t>ИПОТЕКА </a:t>
            </a:r>
          </a:p>
          <a:p>
            <a:pPr algn="ctr">
              <a:spcAft>
                <a:spcPts val="600"/>
              </a:spcAft>
            </a:pPr>
            <a:r>
              <a:rPr lang="ru-RU" sz="2600" b="1" dirty="0" smtClean="0">
                <a:solidFill>
                  <a:schemeClr val="bg1"/>
                </a:solidFill>
                <a:latin typeface="KievitPro-Bold" panose="02000503050000020004" pitchFamily="50" charset="0"/>
              </a:rPr>
              <a:t>ИФЛ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583014" y="10859265"/>
            <a:ext cx="166419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Страховой полис, обеспечивающий защиту от критический заболеваний, позволяет начать действовать незамедлительно и не тратить драгоценное время на поиск ответов</a:t>
            </a:r>
            <a:endParaRPr lang="ru-RU" sz="3200" b="1" dirty="0">
              <a:solidFill>
                <a:srgbClr val="C00000"/>
              </a:solidFill>
              <a:latin typeface="KievitCyr-RegularSC" panose="02000503000000000000" pitchFamily="2" charset="-52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57306" y="6914966"/>
            <a:ext cx="504666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 smtClean="0">
                <a:latin typeface="KievitCyr-RegularSC" panose="02000503000000000000" pitchFamily="2" charset="-52"/>
              </a:rPr>
              <a:t>Где найти специалиста нужного профиля?</a:t>
            </a:r>
          </a:p>
          <a:p>
            <a:pPr algn="ctr">
              <a:spcAft>
                <a:spcPts val="600"/>
              </a:spcAft>
            </a:pPr>
            <a:r>
              <a:rPr lang="ru-RU" sz="2800" dirty="0" smtClean="0">
                <a:latin typeface="KievitCyr-RegularSC" panose="02000503000000000000" pitchFamily="2" charset="-52"/>
              </a:rPr>
              <a:t>Сколько это займет    времени?</a:t>
            </a:r>
          </a:p>
          <a:p>
            <a:pPr algn="ctr">
              <a:spcAft>
                <a:spcPts val="600"/>
              </a:spcAft>
            </a:pPr>
            <a:endParaRPr lang="ru-RU" sz="2800" dirty="0" smtClean="0">
              <a:latin typeface="KievitCyr-RegularSC" panose="02000503000000000000" pitchFamily="2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537029" y="6914965"/>
            <a:ext cx="504666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>
                <a:latin typeface="KievitCyr-RegularSC" panose="02000503000000000000" pitchFamily="2" charset="-52"/>
              </a:rPr>
              <a:t>Где </a:t>
            </a:r>
            <a:r>
              <a:rPr lang="ru-RU" sz="2800" dirty="0" smtClean="0">
                <a:latin typeface="KievitCyr-RegularSC" panose="02000503000000000000" pitchFamily="2" charset="-52"/>
              </a:rPr>
              <a:t>проходить лечение</a:t>
            </a:r>
            <a:r>
              <a:rPr lang="ru-RU" sz="2800" dirty="0">
                <a:latin typeface="KievitCyr-RegularSC" panose="02000503000000000000" pitchFamily="2" charset="-52"/>
              </a:rPr>
              <a:t>?</a:t>
            </a:r>
          </a:p>
          <a:p>
            <a:pPr algn="ctr">
              <a:spcAft>
                <a:spcPts val="600"/>
              </a:spcAft>
            </a:pPr>
            <a:r>
              <a:rPr lang="ru-RU" sz="2800" dirty="0" smtClean="0">
                <a:latin typeface="KievitCyr-RegularSC" panose="02000503000000000000" pitchFamily="2" charset="-52"/>
              </a:rPr>
              <a:t>А если предлагают разные  варианты – какой  оптимальный?</a:t>
            </a:r>
          </a:p>
          <a:p>
            <a:pPr algn="ctr">
              <a:spcAft>
                <a:spcPts val="600"/>
              </a:spcAft>
            </a:pPr>
            <a:endParaRPr lang="ru-RU" sz="2800" dirty="0" smtClean="0">
              <a:latin typeface="KievitCyr-RegularSC" panose="02000503000000000000" pitchFamily="2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8163189" y="6914965"/>
            <a:ext cx="504666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dirty="0" smtClean="0">
                <a:latin typeface="KievitCyr-RegularSC" panose="02000503000000000000" pitchFamily="2" charset="-52"/>
              </a:rPr>
              <a:t>Сколько это будет стоить?</a:t>
            </a:r>
          </a:p>
          <a:p>
            <a:pPr algn="ctr">
              <a:spcAft>
                <a:spcPts val="600"/>
              </a:spcAft>
            </a:pPr>
            <a:r>
              <a:rPr lang="ru-RU" sz="2800" dirty="0" smtClean="0">
                <a:latin typeface="KievitCyr-RegularSC" panose="02000503000000000000" pitchFamily="2" charset="-52"/>
              </a:rPr>
              <a:t>На что жить и кормить  семью пока идет лечение и нет возможности работать? 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2556670" y="3962638"/>
            <a:ext cx="2139934" cy="2130754"/>
            <a:chOff x="1191419" y="4319588"/>
            <a:chExt cx="1143000" cy="1141413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1191419" y="4319588"/>
              <a:ext cx="1143000" cy="1141413"/>
              <a:chOff x="16898150" y="11817351"/>
              <a:chExt cx="1143000" cy="1141413"/>
            </a:xfrm>
          </p:grpSpPr>
          <p:sp>
            <p:nvSpPr>
              <p:cNvPr id="33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8" name="Группа 27"/>
            <p:cNvGrpSpPr/>
            <p:nvPr/>
          </p:nvGrpSpPr>
          <p:grpSpPr>
            <a:xfrm>
              <a:off x="1420813" y="4527550"/>
              <a:ext cx="725488" cy="725488"/>
              <a:chOff x="1420813" y="4527550"/>
              <a:chExt cx="725488" cy="725488"/>
            </a:xfrm>
          </p:grpSpPr>
          <p:sp>
            <p:nvSpPr>
              <p:cNvPr id="29" name="Freeform 889"/>
              <p:cNvSpPr>
                <a:spLocks/>
              </p:cNvSpPr>
              <p:nvPr/>
            </p:nvSpPr>
            <p:spPr bwMode="auto">
              <a:xfrm>
                <a:off x="1870075" y="4975225"/>
                <a:ext cx="109538" cy="109538"/>
              </a:xfrm>
              <a:custGeom>
                <a:avLst/>
                <a:gdLst>
                  <a:gd name="T0" fmla="*/ 0 w 139"/>
                  <a:gd name="T1" fmla="*/ 70 h 139"/>
                  <a:gd name="T2" fmla="*/ 2 w 139"/>
                  <a:gd name="T3" fmla="*/ 56 h 139"/>
                  <a:gd name="T4" fmla="*/ 6 w 139"/>
                  <a:gd name="T5" fmla="*/ 43 h 139"/>
                  <a:gd name="T6" fmla="*/ 12 w 139"/>
                  <a:gd name="T7" fmla="*/ 31 h 139"/>
                  <a:gd name="T8" fmla="*/ 22 w 139"/>
                  <a:gd name="T9" fmla="*/ 20 h 139"/>
                  <a:gd name="T10" fmla="*/ 31 w 139"/>
                  <a:gd name="T11" fmla="*/ 12 h 139"/>
                  <a:gd name="T12" fmla="*/ 43 w 139"/>
                  <a:gd name="T13" fmla="*/ 6 h 139"/>
                  <a:gd name="T14" fmla="*/ 56 w 139"/>
                  <a:gd name="T15" fmla="*/ 2 h 139"/>
                  <a:gd name="T16" fmla="*/ 69 w 139"/>
                  <a:gd name="T17" fmla="*/ 0 h 139"/>
                  <a:gd name="T18" fmla="*/ 85 w 139"/>
                  <a:gd name="T19" fmla="*/ 2 h 139"/>
                  <a:gd name="T20" fmla="*/ 96 w 139"/>
                  <a:gd name="T21" fmla="*/ 6 h 139"/>
                  <a:gd name="T22" fmla="*/ 108 w 139"/>
                  <a:gd name="T23" fmla="*/ 12 h 139"/>
                  <a:gd name="T24" fmla="*/ 119 w 139"/>
                  <a:gd name="T25" fmla="*/ 20 h 139"/>
                  <a:gd name="T26" fmla="*/ 127 w 139"/>
                  <a:gd name="T27" fmla="*/ 31 h 139"/>
                  <a:gd name="T28" fmla="*/ 133 w 139"/>
                  <a:gd name="T29" fmla="*/ 43 h 139"/>
                  <a:gd name="T30" fmla="*/ 137 w 139"/>
                  <a:gd name="T31" fmla="*/ 56 h 139"/>
                  <a:gd name="T32" fmla="*/ 139 w 139"/>
                  <a:gd name="T33" fmla="*/ 70 h 139"/>
                  <a:gd name="T34" fmla="*/ 137 w 139"/>
                  <a:gd name="T35" fmla="*/ 83 h 139"/>
                  <a:gd name="T36" fmla="*/ 133 w 139"/>
                  <a:gd name="T37" fmla="*/ 96 h 139"/>
                  <a:gd name="T38" fmla="*/ 127 w 139"/>
                  <a:gd name="T39" fmla="*/ 108 h 139"/>
                  <a:gd name="T40" fmla="*/ 119 w 139"/>
                  <a:gd name="T41" fmla="*/ 118 h 139"/>
                  <a:gd name="T42" fmla="*/ 108 w 139"/>
                  <a:gd name="T43" fmla="*/ 127 h 139"/>
                  <a:gd name="T44" fmla="*/ 96 w 139"/>
                  <a:gd name="T45" fmla="*/ 133 h 139"/>
                  <a:gd name="T46" fmla="*/ 85 w 139"/>
                  <a:gd name="T47" fmla="*/ 137 h 139"/>
                  <a:gd name="T48" fmla="*/ 69 w 139"/>
                  <a:gd name="T49" fmla="*/ 139 h 139"/>
                  <a:gd name="T50" fmla="*/ 56 w 139"/>
                  <a:gd name="T51" fmla="*/ 137 h 139"/>
                  <a:gd name="T52" fmla="*/ 43 w 139"/>
                  <a:gd name="T53" fmla="*/ 133 h 139"/>
                  <a:gd name="T54" fmla="*/ 31 w 139"/>
                  <a:gd name="T55" fmla="*/ 127 h 139"/>
                  <a:gd name="T56" fmla="*/ 22 w 139"/>
                  <a:gd name="T57" fmla="*/ 118 h 139"/>
                  <a:gd name="T58" fmla="*/ 12 w 139"/>
                  <a:gd name="T59" fmla="*/ 108 h 139"/>
                  <a:gd name="T60" fmla="*/ 6 w 139"/>
                  <a:gd name="T61" fmla="*/ 96 h 139"/>
                  <a:gd name="T62" fmla="*/ 2 w 139"/>
                  <a:gd name="T63" fmla="*/ 83 h 139"/>
                  <a:gd name="T64" fmla="*/ 0 w 139"/>
                  <a:gd name="T65" fmla="*/ 7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9" h="139">
                    <a:moveTo>
                      <a:pt x="0" y="70"/>
                    </a:moveTo>
                    <a:lnTo>
                      <a:pt x="2" y="56"/>
                    </a:lnTo>
                    <a:lnTo>
                      <a:pt x="6" y="43"/>
                    </a:lnTo>
                    <a:lnTo>
                      <a:pt x="12" y="31"/>
                    </a:lnTo>
                    <a:lnTo>
                      <a:pt x="22" y="20"/>
                    </a:lnTo>
                    <a:lnTo>
                      <a:pt x="31" y="12"/>
                    </a:lnTo>
                    <a:lnTo>
                      <a:pt x="43" y="6"/>
                    </a:lnTo>
                    <a:lnTo>
                      <a:pt x="56" y="2"/>
                    </a:lnTo>
                    <a:lnTo>
                      <a:pt x="69" y="0"/>
                    </a:lnTo>
                    <a:lnTo>
                      <a:pt x="85" y="2"/>
                    </a:lnTo>
                    <a:lnTo>
                      <a:pt x="96" y="6"/>
                    </a:lnTo>
                    <a:lnTo>
                      <a:pt x="108" y="12"/>
                    </a:lnTo>
                    <a:lnTo>
                      <a:pt x="119" y="20"/>
                    </a:lnTo>
                    <a:lnTo>
                      <a:pt x="127" y="31"/>
                    </a:lnTo>
                    <a:lnTo>
                      <a:pt x="133" y="43"/>
                    </a:lnTo>
                    <a:lnTo>
                      <a:pt x="137" y="56"/>
                    </a:lnTo>
                    <a:lnTo>
                      <a:pt x="139" y="70"/>
                    </a:lnTo>
                    <a:lnTo>
                      <a:pt x="137" y="83"/>
                    </a:lnTo>
                    <a:lnTo>
                      <a:pt x="133" y="96"/>
                    </a:lnTo>
                    <a:lnTo>
                      <a:pt x="127" y="108"/>
                    </a:lnTo>
                    <a:lnTo>
                      <a:pt x="119" y="118"/>
                    </a:lnTo>
                    <a:lnTo>
                      <a:pt x="108" y="127"/>
                    </a:lnTo>
                    <a:lnTo>
                      <a:pt x="96" y="133"/>
                    </a:lnTo>
                    <a:lnTo>
                      <a:pt x="85" y="137"/>
                    </a:lnTo>
                    <a:lnTo>
                      <a:pt x="69" y="139"/>
                    </a:lnTo>
                    <a:lnTo>
                      <a:pt x="56" y="137"/>
                    </a:lnTo>
                    <a:lnTo>
                      <a:pt x="43" y="133"/>
                    </a:lnTo>
                    <a:lnTo>
                      <a:pt x="31" y="127"/>
                    </a:lnTo>
                    <a:lnTo>
                      <a:pt x="22" y="118"/>
                    </a:lnTo>
                    <a:lnTo>
                      <a:pt x="12" y="108"/>
                    </a:lnTo>
                    <a:lnTo>
                      <a:pt x="6" y="96"/>
                    </a:lnTo>
                    <a:lnTo>
                      <a:pt x="2" y="83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890"/>
              <p:cNvSpPr>
                <a:spLocks/>
              </p:cNvSpPr>
              <p:nvPr/>
            </p:nvSpPr>
            <p:spPr bwMode="auto">
              <a:xfrm>
                <a:off x="1768475" y="4751388"/>
                <a:ext cx="109538" cy="109538"/>
              </a:xfrm>
              <a:custGeom>
                <a:avLst/>
                <a:gdLst>
                  <a:gd name="T0" fmla="*/ 0 w 138"/>
                  <a:gd name="T1" fmla="*/ 69 h 138"/>
                  <a:gd name="T2" fmla="*/ 2 w 138"/>
                  <a:gd name="T3" fmla="*/ 56 h 138"/>
                  <a:gd name="T4" fmla="*/ 5 w 138"/>
                  <a:gd name="T5" fmla="*/ 42 h 138"/>
                  <a:gd name="T6" fmla="*/ 11 w 138"/>
                  <a:gd name="T7" fmla="*/ 31 h 138"/>
                  <a:gd name="T8" fmla="*/ 21 w 138"/>
                  <a:gd name="T9" fmla="*/ 21 h 138"/>
                  <a:gd name="T10" fmla="*/ 30 w 138"/>
                  <a:gd name="T11" fmla="*/ 12 h 138"/>
                  <a:gd name="T12" fmla="*/ 42 w 138"/>
                  <a:gd name="T13" fmla="*/ 6 h 138"/>
                  <a:gd name="T14" fmla="*/ 55 w 138"/>
                  <a:gd name="T15" fmla="*/ 2 h 138"/>
                  <a:gd name="T16" fmla="*/ 69 w 138"/>
                  <a:gd name="T17" fmla="*/ 0 h 138"/>
                  <a:gd name="T18" fmla="*/ 82 w 138"/>
                  <a:gd name="T19" fmla="*/ 2 h 138"/>
                  <a:gd name="T20" fmla="*/ 96 w 138"/>
                  <a:gd name="T21" fmla="*/ 6 h 138"/>
                  <a:gd name="T22" fmla="*/ 107 w 138"/>
                  <a:gd name="T23" fmla="*/ 12 h 138"/>
                  <a:gd name="T24" fmla="*/ 117 w 138"/>
                  <a:gd name="T25" fmla="*/ 21 h 138"/>
                  <a:gd name="T26" fmla="*/ 126 w 138"/>
                  <a:gd name="T27" fmla="*/ 31 h 138"/>
                  <a:gd name="T28" fmla="*/ 132 w 138"/>
                  <a:gd name="T29" fmla="*/ 42 h 138"/>
                  <a:gd name="T30" fmla="*/ 136 w 138"/>
                  <a:gd name="T31" fmla="*/ 56 h 138"/>
                  <a:gd name="T32" fmla="*/ 138 w 138"/>
                  <a:gd name="T33" fmla="*/ 69 h 138"/>
                  <a:gd name="T34" fmla="*/ 136 w 138"/>
                  <a:gd name="T35" fmla="*/ 83 h 138"/>
                  <a:gd name="T36" fmla="*/ 132 w 138"/>
                  <a:gd name="T37" fmla="*/ 96 h 138"/>
                  <a:gd name="T38" fmla="*/ 126 w 138"/>
                  <a:gd name="T39" fmla="*/ 108 h 138"/>
                  <a:gd name="T40" fmla="*/ 117 w 138"/>
                  <a:gd name="T41" fmla="*/ 117 h 138"/>
                  <a:gd name="T42" fmla="*/ 107 w 138"/>
                  <a:gd name="T43" fmla="*/ 127 h 138"/>
                  <a:gd name="T44" fmla="*/ 96 w 138"/>
                  <a:gd name="T45" fmla="*/ 133 h 138"/>
                  <a:gd name="T46" fmla="*/ 82 w 138"/>
                  <a:gd name="T47" fmla="*/ 137 h 138"/>
                  <a:gd name="T48" fmla="*/ 69 w 138"/>
                  <a:gd name="T49" fmla="*/ 138 h 138"/>
                  <a:gd name="T50" fmla="*/ 55 w 138"/>
                  <a:gd name="T51" fmla="*/ 137 h 138"/>
                  <a:gd name="T52" fmla="*/ 42 w 138"/>
                  <a:gd name="T53" fmla="*/ 133 h 138"/>
                  <a:gd name="T54" fmla="*/ 30 w 138"/>
                  <a:gd name="T55" fmla="*/ 127 h 138"/>
                  <a:gd name="T56" fmla="*/ 21 w 138"/>
                  <a:gd name="T57" fmla="*/ 117 h 138"/>
                  <a:gd name="T58" fmla="*/ 11 w 138"/>
                  <a:gd name="T59" fmla="*/ 108 h 138"/>
                  <a:gd name="T60" fmla="*/ 5 w 138"/>
                  <a:gd name="T61" fmla="*/ 96 h 138"/>
                  <a:gd name="T62" fmla="*/ 2 w 138"/>
                  <a:gd name="T63" fmla="*/ 83 h 138"/>
                  <a:gd name="T64" fmla="*/ 0 w 138"/>
                  <a:gd name="T65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8" h="138">
                    <a:moveTo>
                      <a:pt x="0" y="69"/>
                    </a:moveTo>
                    <a:lnTo>
                      <a:pt x="2" y="56"/>
                    </a:lnTo>
                    <a:lnTo>
                      <a:pt x="5" y="42"/>
                    </a:lnTo>
                    <a:lnTo>
                      <a:pt x="11" y="31"/>
                    </a:lnTo>
                    <a:lnTo>
                      <a:pt x="21" y="21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55" y="2"/>
                    </a:lnTo>
                    <a:lnTo>
                      <a:pt x="69" y="0"/>
                    </a:lnTo>
                    <a:lnTo>
                      <a:pt x="82" y="2"/>
                    </a:lnTo>
                    <a:lnTo>
                      <a:pt x="96" y="6"/>
                    </a:lnTo>
                    <a:lnTo>
                      <a:pt x="107" y="12"/>
                    </a:lnTo>
                    <a:lnTo>
                      <a:pt x="117" y="21"/>
                    </a:lnTo>
                    <a:lnTo>
                      <a:pt x="126" y="31"/>
                    </a:lnTo>
                    <a:lnTo>
                      <a:pt x="132" y="42"/>
                    </a:lnTo>
                    <a:lnTo>
                      <a:pt x="136" y="56"/>
                    </a:lnTo>
                    <a:lnTo>
                      <a:pt x="138" y="69"/>
                    </a:lnTo>
                    <a:lnTo>
                      <a:pt x="136" y="83"/>
                    </a:lnTo>
                    <a:lnTo>
                      <a:pt x="132" y="96"/>
                    </a:lnTo>
                    <a:lnTo>
                      <a:pt x="126" y="108"/>
                    </a:lnTo>
                    <a:lnTo>
                      <a:pt x="117" y="117"/>
                    </a:lnTo>
                    <a:lnTo>
                      <a:pt x="107" y="127"/>
                    </a:lnTo>
                    <a:lnTo>
                      <a:pt x="96" y="133"/>
                    </a:lnTo>
                    <a:lnTo>
                      <a:pt x="82" y="137"/>
                    </a:lnTo>
                    <a:lnTo>
                      <a:pt x="69" y="138"/>
                    </a:lnTo>
                    <a:lnTo>
                      <a:pt x="55" y="137"/>
                    </a:lnTo>
                    <a:lnTo>
                      <a:pt x="42" y="133"/>
                    </a:lnTo>
                    <a:lnTo>
                      <a:pt x="30" y="127"/>
                    </a:lnTo>
                    <a:lnTo>
                      <a:pt x="21" y="117"/>
                    </a:lnTo>
                    <a:lnTo>
                      <a:pt x="11" y="108"/>
                    </a:lnTo>
                    <a:lnTo>
                      <a:pt x="5" y="96"/>
                    </a:lnTo>
                    <a:lnTo>
                      <a:pt x="2" y="8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891"/>
              <p:cNvSpPr>
                <a:spLocks/>
              </p:cNvSpPr>
              <p:nvPr/>
            </p:nvSpPr>
            <p:spPr bwMode="auto">
              <a:xfrm>
                <a:off x="1538288" y="4919663"/>
                <a:ext cx="109538" cy="107950"/>
              </a:xfrm>
              <a:custGeom>
                <a:avLst/>
                <a:gdLst>
                  <a:gd name="T0" fmla="*/ 0 w 136"/>
                  <a:gd name="T1" fmla="*/ 69 h 137"/>
                  <a:gd name="T2" fmla="*/ 0 w 136"/>
                  <a:gd name="T3" fmla="*/ 54 h 137"/>
                  <a:gd name="T4" fmla="*/ 4 w 136"/>
                  <a:gd name="T5" fmla="*/ 43 h 137"/>
                  <a:gd name="T6" fmla="*/ 11 w 136"/>
                  <a:gd name="T7" fmla="*/ 29 h 137"/>
                  <a:gd name="T8" fmla="*/ 19 w 136"/>
                  <a:gd name="T9" fmla="*/ 19 h 137"/>
                  <a:gd name="T10" fmla="*/ 29 w 136"/>
                  <a:gd name="T11" fmla="*/ 12 h 137"/>
                  <a:gd name="T12" fmla="*/ 40 w 136"/>
                  <a:gd name="T13" fmla="*/ 4 h 137"/>
                  <a:gd name="T14" fmla="*/ 54 w 136"/>
                  <a:gd name="T15" fmla="*/ 0 h 137"/>
                  <a:gd name="T16" fmla="*/ 67 w 136"/>
                  <a:gd name="T17" fmla="*/ 0 h 137"/>
                  <a:gd name="T18" fmla="*/ 82 w 136"/>
                  <a:gd name="T19" fmla="*/ 0 h 137"/>
                  <a:gd name="T20" fmla="*/ 94 w 136"/>
                  <a:gd name="T21" fmla="*/ 4 h 137"/>
                  <a:gd name="T22" fmla="*/ 107 w 136"/>
                  <a:gd name="T23" fmla="*/ 12 h 137"/>
                  <a:gd name="T24" fmla="*/ 117 w 136"/>
                  <a:gd name="T25" fmla="*/ 19 h 137"/>
                  <a:gd name="T26" fmla="*/ 125 w 136"/>
                  <a:gd name="T27" fmla="*/ 29 h 137"/>
                  <a:gd name="T28" fmla="*/ 132 w 136"/>
                  <a:gd name="T29" fmla="*/ 43 h 137"/>
                  <a:gd name="T30" fmla="*/ 136 w 136"/>
                  <a:gd name="T31" fmla="*/ 54 h 137"/>
                  <a:gd name="T32" fmla="*/ 136 w 136"/>
                  <a:gd name="T33" fmla="*/ 69 h 137"/>
                  <a:gd name="T34" fmla="*/ 136 w 136"/>
                  <a:gd name="T35" fmla="*/ 83 h 137"/>
                  <a:gd name="T36" fmla="*/ 132 w 136"/>
                  <a:gd name="T37" fmla="*/ 96 h 137"/>
                  <a:gd name="T38" fmla="*/ 125 w 136"/>
                  <a:gd name="T39" fmla="*/ 108 h 137"/>
                  <a:gd name="T40" fmla="*/ 117 w 136"/>
                  <a:gd name="T41" fmla="*/ 117 h 137"/>
                  <a:gd name="T42" fmla="*/ 107 w 136"/>
                  <a:gd name="T43" fmla="*/ 125 h 137"/>
                  <a:gd name="T44" fmla="*/ 94 w 136"/>
                  <a:gd name="T45" fmla="*/ 133 h 137"/>
                  <a:gd name="T46" fmla="*/ 82 w 136"/>
                  <a:gd name="T47" fmla="*/ 137 h 137"/>
                  <a:gd name="T48" fmla="*/ 67 w 136"/>
                  <a:gd name="T49" fmla="*/ 137 h 137"/>
                  <a:gd name="T50" fmla="*/ 54 w 136"/>
                  <a:gd name="T51" fmla="*/ 137 h 137"/>
                  <a:gd name="T52" fmla="*/ 40 w 136"/>
                  <a:gd name="T53" fmla="*/ 133 h 137"/>
                  <a:gd name="T54" fmla="*/ 29 w 136"/>
                  <a:gd name="T55" fmla="*/ 125 h 137"/>
                  <a:gd name="T56" fmla="*/ 19 w 136"/>
                  <a:gd name="T57" fmla="*/ 117 h 137"/>
                  <a:gd name="T58" fmla="*/ 11 w 136"/>
                  <a:gd name="T59" fmla="*/ 108 h 137"/>
                  <a:gd name="T60" fmla="*/ 4 w 136"/>
                  <a:gd name="T61" fmla="*/ 96 h 137"/>
                  <a:gd name="T62" fmla="*/ 0 w 136"/>
                  <a:gd name="T63" fmla="*/ 83 h 137"/>
                  <a:gd name="T64" fmla="*/ 0 w 136"/>
                  <a:gd name="T65" fmla="*/ 69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6" h="137">
                    <a:moveTo>
                      <a:pt x="0" y="69"/>
                    </a:moveTo>
                    <a:lnTo>
                      <a:pt x="0" y="54"/>
                    </a:lnTo>
                    <a:lnTo>
                      <a:pt x="4" y="43"/>
                    </a:lnTo>
                    <a:lnTo>
                      <a:pt x="11" y="29"/>
                    </a:lnTo>
                    <a:lnTo>
                      <a:pt x="19" y="19"/>
                    </a:lnTo>
                    <a:lnTo>
                      <a:pt x="29" y="12"/>
                    </a:lnTo>
                    <a:lnTo>
                      <a:pt x="40" y="4"/>
                    </a:lnTo>
                    <a:lnTo>
                      <a:pt x="54" y="0"/>
                    </a:lnTo>
                    <a:lnTo>
                      <a:pt x="67" y="0"/>
                    </a:lnTo>
                    <a:lnTo>
                      <a:pt x="82" y="0"/>
                    </a:lnTo>
                    <a:lnTo>
                      <a:pt x="94" y="4"/>
                    </a:lnTo>
                    <a:lnTo>
                      <a:pt x="107" y="12"/>
                    </a:lnTo>
                    <a:lnTo>
                      <a:pt x="117" y="19"/>
                    </a:lnTo>
                    <a:lnTo>
                      <a:pt x="125" y="29"/>
                    </a:lnTo>
                    <a:lnTo>
                      <a:pt x="132" y="43"/>
                    </a:lnTo>
                    <a:lnTo>
                      <a:pt x="136" y="54"/>
                    </a:lnTo>
                    <a:lnTo>
                      <a:pt x="136" y="69"/>
                    </a:lnTo>
                    <a:lnTo>
                      <a:pt x="136" y="83"/>
                    </a:lnTo>
                    <a:lnTo>
                      <a:pt x="132" y="96"/>
                    </a:lnTo>
                    <a:lnTo>
                      <a:pt x="125" y="108"/>
                    </a:lnTo>
                    <a:lnTo>
                      <a:pt x="117" y="117"/>
                    </a:lnTo>
                    <a:lnTo>
                      <a:pt x="107" y="125"/>
                    </a:lnTo>
                    <a:lnTo>
                      <a:pt x="94" y="133"/>
                    </a:lnTo>
                    <a:lnTo>
                      <a:pt x="82" y="137"/>
                    </a:lnTo>
                    <a:lnTo>
                      <a:pt x="67" y="137"/>
                    </a:lnTo>
                    <a:lnTo>
                      <a:pt x="54" y="137"/>
                    </a:lnTo>
                    <a:lnTo>
                      <a:pt x="40" y="133"/>
                    </a:lnTo>
                    <a:lnTo>
                      <a:pt x="29" y="125"/>
                    </a:lnTo>
                    <a:lnTo>
                      <a:pt x="19" y="117"/>
                    </a:lnTo>
                    <a:lnTo>
                      <a:pt x="11" y="108"/>
                    </a:lnTo>
                    <a:lnTo>
                      <a:pt x="4" y="96"/>
                    </a:lnTo>
                    <a:lnTo>
                      <a:pt x="0" y="8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892"/>
              <p:cNvSpPr>
                <a:spLocks noEditPoints="1"/>
              </p:cNvSpPr>
              <p:nvPr/>
            </p:nvSpPr>
            <p:spPr bwMode="auto">
              <a:xfrm>
                <a:off x="1420813" y="4527550"/>
                <a:ext cx="725488" cy="725488"/>
              </a:xfrm>
              <a:custGeom>
                <a:avLst/>
                <a:gdLst>
                  <a:gd name="T0" fmla="*/ 415 w 916"/>
                  <a:gd name="T1" fmla="*/ 419 h 916"/>
                  <a:gd name="T2" fmla="*/ 315 w 916"/>
                  <a:gd name="T3" fmla="*/ 449 h 916"/>
                  <a:gd name="T4" fmla="*/ 328 w 916"/>
                  <a:gd name="T5" fmla="*/ 601 h 916"/>
                  <a:gd name="T6" fmla="*/ 361 w 916"/>
                  <a:gd name="T7" fmla="*/ 657 h 916"/>
                  <a:gd name="T8" fmla="*/ 532 w 916"/>
                  <a:gd name="T9" fmla="*/ 683 h 916"/>
                  <a:gd name="T10" fmla="*/ 470 w 916"/>
                  <a:gd name="T11" fmla="*/ 635 h 916"/>
                  <a:gd name="T12" fmla="*/ 566 w 916"/>
                  <a:gd name="T13" fmla="*/ 474 h 916"/>
                  <a:gd name="T14" fmla="*/ 616 w 916"/>
                  <a:gd name="T15" fmla="*/ 518 h 916"/>
                  <a:gd name="T16" fmla="*/ 588 w 916"/>
                  <a:gd name="T17" fmla="*/ 438 h 916"/>
                  <a:gd name="T18" fmla="*/ 680 w 916"/>
                  <a:gd name="T19" fmla="*/ 129 h 916"/>
                  <a:gd name="T20" fmla="*/ 538 w 916"/>
                  <a:gd name="T21" fmla="*/ 69 h 916"/>
                  <a:gd name="T22" fmla="*/ 411 w 916"/>
                  <a:gd name="T23" fmla="*/ 63 h 916"/>
                  <a:gd name="T24" fmla="*/ 280 w 916"/>
                  <a:gd name="T25" fmla="*/ 104 h 916"/>
                  <a:gd name="T26" fmla="*/ 426 w 916"/>
                  <a:gd name="T27" fmla="*/ 204 h 916"/>
                  <a:gd name="T28" fmla="*/ 430 w 916"/>
                  <a:gd name="T29" fmla="*/ 265 h 916"/>
                  <a:gd name="T30" fmla="*/ 290 w 916"/>
                  <a:gd name="T31" fmla="*/ 156 h 916"/>
                  <a:gd name="T32" fmla="*/ 179 w 916"/>
                  <a:gd name="T33" fmla="*/ 177 h 916"/>
                  <a:gd name="T34" fmla="*/ 77 w 916"/>
                  <a:gd name="T35" fmla="*/ 349 h 916"/>
                  <a:gd name="T36" fmla="*/ 133 w 916"/>
                  <a:gd name="T37" fmla="*/ 484 h 916"/>
                  <a:gd name="T38" fmla="*/ 62 w 916"/>
                  <a:gd name="T39" fmla="*/ 478 h 916"/>
                  <a:gd name="T40" fmla="*/ 104 w 916"/>
                  <a:gd name="T41" fmla="*/ 635 h 916"/>
                  <a:gd name="T42" fmla="*/ 163 w 916"/>
                  <a:gd name="T43" fmla="*/ 666 h 916"/>
                  <a:gd name="T44" fmla="*/ 179 w 916"/>
                  <a:gd name="T45" fmla="*/ 737 h 916"/>
                  <a:gd name="T46" fmla="*/ 340 w 916"/>
                  <a:gd name="T47" fmla="*/ 837 h 916"/>
                  <a:gd name="T48" fmla="*/ 459 w 916"/>
                  <a:gd name="T49" fmla="*/ 854 h 916"/>
                  <a:gd name="T50" fmla="*/ 611 w 916"/>
                  <a:gd name="T51" fmla="*/ 787 h 916"/>
                  <a:gd name="T52" fmla="*/ 655 w 916"/>
                  <a:gd name="T53" fmla="*/ 747 h 916"/>
                  <a:gd name="T54" fmla="*/ 739 w 916"/>
                  <a:gd name="T55" fmla="*/ 737 h 916"/>
                  <a:gd name="T56" fmla="*/ 783 w 916"/>
                  <a:gd name="T57" fmla="*/ 643 h 916"/>
                  <a:gd name="T58" fmla="*/ 751 w 916"/>
                  <a:gd name="T59" fmla="*/ 610 h 916"/>
                  <a:gd name="T60" fmla="*/ 850 w 916"/>
                  <a:gd name="T61" fmla="*/ 518 h 916"/>
                  <a:gd name="T62" fmla="*/ 839 w 916"/>
                  <a:gd name="T63" fmla="*/ 344 h 916"/>
                  <a:gd name="T64" fmla="*/ 676 w 916"/>
                  <a:gd name="T65" fmla="*/ 344 h 916"/>
                  <a:gd name="T66" fmla="*/ 616 w 916"/>
                  <a:gd name="T67" fmla="*/ 309 h 916"/>
                  <a:gd name="T68" fmla="*/ 785 w 916"/>
                  <a:gd name="T69" fmla="*/ 234 h 916"/>
                  <a:gd name="T70" fmla="*/ 528 w 916"/>
                  <a:gd name="T71" fmla="*/ 6 h 916"/>
                  <a:gd name="T72" fmla="*/ 657 w 916"/>
                  <a:gd name="T73" fmla="*/ 46 h 916"/>
                  <a:gd name="T74" fmla="*/ 766 w 916"/>
                  <a:gd name="T75" fmla="*/ 119 h 916"/>
                  <a:gd name="T76" fmla="*/ 849 w 916"/>
                  <a:gd name="T77" fmla="*/ 221 h 916"/>
                  <a:gd name="T78" fmla="*/ 900 w 916"/>
                  <a:gd name="T79" fmla="*/ 344 h 916"/>
                  <a:gd name="T80" fmla="*/ 916 w 916"/>
                  <a:gd name="T81" fmla="*/ 482 h 916"/>
                  <a:gd name="T82" fmla="*/ 887 w 916"/>
                  <a:gd name="T83" fmla="*/ 614 h 916"/>
                  <a:gd name="T84" fmla="*/ 826 w 916"/>
                  <a:gd name="T85" fmla="*/ 731 h 916"/>
                  <a:gd name="T86" fmla="*/ 731 w 916"/>
                  <a:gd name="T87" fmla="*/ 824 h 916"/>
                  <a:gd name="T88" fmla="*/ 616 w 916"/>
                  <a:gd name="T89" fmla="*/ 887 h 916"/>
                  <a:gd name="T90" fmla="*/ 482 w 916"/>
                  <a:gd name="T91" fmla="*/ 914 h 916"/>
                  <a:gd name="T92" fmla="*/ 344 w 916"/>
                  <a:gd name="T93" fmla="*/ 900 h 916"/>
                  <a:gd name="T94" fmla="*/ 221 w 916"/>
                  <a:gd name="T95" fmla="*/ 849 h 916"/>
                  <a:gd name="T96" fmla="*/ 119 w 916"/>
                  <a:gd name="T97" fmla="*/ 766 h 916"/>
                  <a:gd name="T98" fmla="*/ 46 w 916"/>
                  <a:gd name="T99" fmla="*/ 657 h 916"/>
                  <a:gd name="T100" fmla="*/ 6 w 916"/>
                  <a:gd name="T101" fmla="*/ 528 h 916"/>
                  <a:gd name="T102" fmla="*/ 6 w 916"/>
                  <a:gd name="T103" fmla="*/ 388 h 916"/>
                  <a:gd name="T104" fmla="*/ 46 w 916"/>
                  <a:gd name="T105" fmla="*/ 259 h 916"/>
                  <a:gd name="T106" fmla="*/ 119 w 916"/>
                  <a:gd name="T107" fmla="*/ 150 h 916"/>
                  <a:gd name="T108" fmla="*/ 221 w 916"/>
                  <a:gd name="T109" fmla="*/ 67 h 916"/>
                  <a:gd name="T110" fmla="*/ 344 w 916"/>
                  <a:gd name="T111" fmla="*/ 15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16" h="916">
                    <a:moveTo>
                      <a:pt x="317" y="503"/>
                    </a:moveTo>
                    <a:lnTo>
                      <a:pt x="342" y="484"/>
                    </a:lnTo>
                    <a:lnTo>
                      <a:pt x="367" y="463"/>
                    </a:lnTo>
                    <a:lnTo>
                      <a:pt x="394" y="445"/>
                    </a:lnTo>
                    <a:lnTo>
                      <a:pt x="421" y="428"/>
                    </a:lnTo>
                    <a:lnTo>
                      <a:pt x="415" y="419"/>
                    </a:lnTo>
                    <a:lnTo>
                      <a:pt x="409" y="411"/>
                    </a:lnTo>
                    <a:lnTo>
                      <a:pt x="403" y="401"/>
                    </a:lnTo>
                    <a:lnTo>
                      <a:pt x="399" y="392"/>
                    </a:lnTo>
                    <a:lnTo>
                      <a:pt x="371" y="409"/>
                    </a:lnTo>
                    <a:lnTo>
                      <a:pt x="342" y="428"/>
                    </a:lnTo>
                    <a:lnTo>
                      <a:pt x="315" y="449"/>
                    </a:lnTo>
                    <a:lnTo>
                      <a:pt x="290" y="472"/>
                    </a:lnTo>
                    <a:lnTo>
                      <a:pt x="298" y="478"/>
                    </a:lnTo>
                    <a:lnTo>
                      <a:pt x="305" y="486"/>
                    </a:lnTo>
                    <a:lnTo>
                      <a:pt x="311" y="495"/>
                    </a:lnTo>
                    <a:lnTo>
                      <a:pt x="317" y="503"/>
                    </a:lnTo>
                    <a:close/>
                    <a:moveTo>
                      <a:pt x="328" y="601"/>
                    </a:moveTo>
                    <a:lnTo>
                      <a:pt x="325" y="610"/>
                    </a:lnTo>
                    <a:lnTo>
                      <a:pt x="319" y="620"/>
                    </a:lnTo>
                    <a:lnTo>
                      <a:pt x="313" y="630"/>
                    </a:lnTo>
                    <a:lnTo>
                      <a:pt x="307" y="637"/>
                    </a:lnTo>
                    <a:lnTo>
                      <a:pt x="334" y="647"/>
                    </a:lnTo>
                    <a:lnTo>
                      <a:pt x="361" y="657"/>
                    </a:lnTo>
                    <a:lnTo>
                      <a:pt x="388" y="662"/>
                    </a:lnTo>
                    <a:lnTo>
                      <a:pt x="417" y="670"/>
                    </a:lnTo>
                    <a:lnTo>
                      <a:pt x="444" y="674"/>
                    </a:lnTo>
                    <a:lnTo>
                      <a:pt x="472" y="678"/>
                    </a:lnTo>
                    <a:lnTo>
                      <a:pt x="501" y="682"/>
                    </a:lnTo>
                    <a:lnTo>
                      <a:pt x="532" y="683"/>
                    </a:lnTo>
                    <a:lnTo>
                      <a:pt x="526" y="672"/>
                    </a:lnTo>
                    <a:lnTo>
                      <a:pt x="524" y="662"/>
                    </a:lnTo>
                    <a:lnTo>
                      <a:pt x="522" y="651"/>
                    </a:lnTo>
                    <a:lnTo>
                      <a:pt x="520" y="639"/>
                    </a:lnTo>
                    <a:lnTo>
                      <a:pt x="495" y="637"/>
                    </a:lnTo>
                    <a:lnTo>
                      <a:pt x="470" y="635"/>
                    </a:lnTo>
                    <a:lnTo>
                      <a:pt x="445" y="632"/>
                    </a:lnTo>
                    <a:lnTo>
                      <a:pt x="422" y="628"/>
                    </a:lnTo>
                    <a:lnTo>
                      <a:pt x="374" y="616"/>
                    </a:lnTo>
                    <a:lnTo>
                      <a:pt x="328" y="601"/>
                    </a:lnTo>
                    <a:close/>
                    <a:moveTo>
                      <a:pt x="559" y="455"/>
                    </a:moveTo>
                    <a:lnTo>
                      <a:pt x="566" y="474"/>
                    </a:lnTo>
                    <a:lnTo>
                      <a:pt x="574" y="491"/>
                    </a:lnTo>
                    <a:lnTo>
                      <a:pt x="580" y="511"/>
                    </a:lnTo>
                    <a:lnTo>
                      <a:pt x="586" y="528"/>
                    </a:lnTo>
                    <a:lnTo>
                      <a:pt x="595" y="524"/>
                    </a:lnTo>
                    <a:lnTo>
                      <a:pt x="607" y="520"/>
                    </a:lnTo>
                    <a:lnTo>
                      <a:pt x="616" y="518"/>
                    </a:lnTo>
                    <a:lnTo>
                      <a:pt x="628" y="516"/>
                    </a:lnTo>
                    <a:lnTo>
                      <a:pt x="620" y="495"/>
                    </a:lnTo>
                    <a:lnTo>
                      <a:pt x="612" y="472"/>
                    </a:lnTo>
                    <a:lnTo>
                      <a:pt x="603" y="451"/>
                    </a:lnTo>
                    <a:lnTo>
                      <a:pt x="595" y="430"/>
                    </a:lnTo>
                    <a:lnTo>
                      <a:pt x="588" y="438"/>
                    </a:lnTo>
                    <a:lnTo>
                      <a:pt x="578" y="445"/>
                    </a:lnTo>
                    <a:lnTo>
                      <a:pt x="568" y="451"/>
                    </a:lnTo>
                    <a:lnTo>
                      <a:pt x="559" y="455"/>
                    </a:lnTo>
                    <a:close/>
                    <a:moveTo>
                      <a:pt x="739" y="177"/>
                    </a:moveTo>
                    <a:lnTo>
                      <a:pt x="710" y="152"/>
                    </a:lnTo>
                    <a:lnTo>
                      <a:pt x="680" y="129"/>
                    </a:lnTo>
                    <a:lnTo>
                      <a:pt x="647" y="109"/>
                    </a:lnTo>
                    <a:lnTo>
                      <a:pt x="612" y="92"/>
                    </a:lnTo>
                    <a:lnTo>
                      <a:pt x="595" y="85"/>
                    </a:lnTo>
                    <a:lnTo>
                      <a:pt x="576" y="79"/>
                    </a:lnTo>
                    <a:lnTo>
                      <a:pt x="557" y="73"/>
                    </a:lnTo>
                    <a:lnTo>
                      <a:pt x="538" y="69"/>
                    </a:lnTo>
                    <a:lnTo>
                      <a:pt x="518" y="65"/>
                    </a:lnTo>
                    <a:lnTo>
                      <a:pt x="499" y="63"/>
                    </a:lnTo>
                    <a:lnTo>
                      <a:pt x="478" y="61"/>
                    </a:lnTo>
                    <a:lnTo>
                      <a:pt x="459" y="61"/>
                    </a:lnTo>
                    <a:lnTo>
                      <a:pt x="434" y="61"/>
                    </a:lnTo>
                    <a:lnTo>
                      <a:pt x="411" y="63"/>
                    </a:lnTo>
                    <a:lnTo>
                      <a:pt x="388" y="67"/>
                    </a:lnTo>
                    <a:lnTo>
                      <a:pt x="367" y="71"/>
                    </a:lnTo>
                    <a:lnTo>
                      <a:pt x="344" y="79"/>
                    </a:lnTo>
                    <a:lnTo>
                      <a:pt x="323" y="85"/>
                    </a:lnTo>
                    <a:lnTo>
                      <a:pt x="301" y="94"/>
                    </a:lnTo>
                    <a:lnTo>
                      <a:pt x="280" y="104"/>
                    </a:lnTo>
                    <a:lnTo>
                      <a:pt x="305" y="117"/>
                    </a:lnTo>
                    <a:lnTo>
                      <a:pt x="330" y="133"/>
                    </a:lnTo>
                    <a:lnTo>
                      <a:pt x="355" y="148"/>
                    </a:lnTo>
                    <a:lnTo>
                      <a:pt x="380" y="167"/>
                    </a:lnTo>
                    <a:lnTo>
                      <a:pt x="403" y="184"/>
                    </a:lnTo>
                    <a:lnTo>
                      <a:pt x="426" y="204"/>
                    </a:lnTo>
                    <a:lnTo>
                      <a:pt x="447" y="223"/>
                    </a:lnTo>
                    <a:lnTo>
                      <a:pt x="468" y="242"/>
                    </a:lnTo>
                    <a:lnTo>
                      <a:pt x="457" y="248"/>
                    </a:lnTo>
                    <a:lnTo>
                      <a:pt x="447" y="253"/>
                    </a:lnTo>
                    <a:lnTo>
                      <a:pt x="440" y="259"/>
                    </a:lnTo>
                    <a:lnTo>
                      <a:pt x="430" y="265"/>
                    </a:lnTo>
                    <a:lnTo>
                      <a:pt x="411" y="246"/>
                    </a:lnTo>
                    <a:lnTo>
                      <a:pt x="388" y="227"/>
                    </a:lnTo>
                    <a:lnTo>
                      <a:pt x="365" y="207"/>
                    </a:lnTo>
                    <a:lnTo>
                      <a:pt x="340" y="190"/>
                    </a:lnTo>
                    <a:lnTo>
                      <a:pt x="315" y="173"/>
                    </a:lnTo>
                    <a:lnTo>
                      <a:pt x="290" y="156"/>
                    </a:lnTo>
                    <a:lnTo>
                      <a:pt x="263" y="142"/>
                    </a:lnTo>
                    <a:lnTo>
                      <a:pt x="238" y="129"/>
                    </a:lnTo>
                    <a:lnTo>
                      <a:pt x="221" y="140"/>
                    </a:lnTo>
                    <a:lnTo>
                      <a:pt x="207" y="152"/>
                    </a:lnTo>
                    <a:lnTo>
                      <a:pt x="192" y="163"/>
                    </a:lnTo>
                    <a:lnTo>
                      <a:pt x="179" y="177"/>
                    </a:lnTo>
                    <a:lnTo>
                      <a:pt x="156" y="202"/>
                    </a:lnTo>
                    <a:lnTo>
                      <a:pt x="135" y="228"/>
                    </a:lnTo>
                    <a:lnTo>
                      <a:pt x="117" y="257"/>
                    </a:lnTo>
                    <a:lnTo>
                      <a:pt x="100" y="286"/>
                    </a:lnTo>
                    <a:lnTo>
                      <a:pt x="87" y="317"/>
                    </a:lnTo>
                    <a:lnTo>
                      <a:pt x="77" y="349"/>
                    </a:lnTo>
                    <a:lnTo>
                      <a:pt x="69" y="384"/>
                    </a:lnTo>
                    <a:lnTo>
                      <a:pt x="63" y="419"/>
                    </a:lnTo>
                    <a:lnTo>
                      <a:pt x="81" y="436"/>
                    </a:lnTo>
                    <a:lnTo>
                      <a:pt x="98" y="453"/>
                    </a:lnTo>
                    <a:lnTo>
                      <a:pt x="115" y="468"/>
                    </a:lnTo>
                    <a:lnTo>
                      <a:pt x="133" y="484"/>
                    </a:lnTo>
                    <a:lnTo>
                      <a:pt x="127" y="491"/>
                    </a:lnTo>
                    <a:lnTo>
                      <a:pt x="119" y="501"/>
                    </a:lnTo>
                    <a:lnTo>
                      <a:pt x="115" y="511"/>
                    </a:lnTo>
                    <a:lnTo>
                      <a:pt x="110" y="520"/>
                    </a:lnTo>
                    <a:lnTo>
                      <a:pt x="87" y="501"/>
                    </a:lnTo>
                    <a:lnTo>
                      <a:pt x="62" y="478"/>
                    </a:lnTo>
                    <a:lnTo>
                      <a:pt x="65" y="507"/>
                    </a:lnTo>
                    <a:lnTo>
                      <a:pt x="69" y="534"/>
                    </a:lnTo>
                    <a:lnTo>
                      <a:pt x="75" y="561"/>
                    </a:lnTo>
                    <a:lnTo>
                      <a:pt x="83" y="586"/>
                    </a:lnTo>
                    <a:lnTo>
                      <a:pt x="92" y="610"/>
                    </a:lnTo>
                    <a:lnTo>
                      <a:pt x="104" y="635"/>
                    </a:lnTo>
                    <a:lnTo>
                      <a:pt x="115" y="658"/>
                    </a:lnTo>
                    <a:lnTo>
                      <a:pt x="131" y="682"/>
                    </a:lnTo>
                    <a:lnTo>
                      <a:pt x="138" y="668"/>
                    </a:lnTo>
                    <a:lnTo>
                      <a:pt x="146" y="655"/>
                    </a:lnTo>
                    <a:lnTo>
                      <a:pt x="154" y="660"/>
                    </a:lnTo>
                    <a:lnTo>
                      <a:pt x="163" y="666"/>
                    </a:lnTo>
                    <a:lnTo>
                      <a:pt x="173" y="670"/>
                    </a:lnTo>
                    <a:lnTo>
                      <a:pt x="182" y="674"/>
                    </a:lnTo>
                    <a:lnTo>
                      <a:pt x="171" y="697"/>
                    </a:lnTo>
                    <a:lnTo>
                      <a:pt x="159" y="718"/>
                    </a:lnTo>
                    <a:lnTo>
                      <a:pt x="169" y="728"/>
                    </a:lnTo>
                    <a:lnTo>
                      <a:pt x="179" y="737"/>
                    </a:lnTo>
                    <a:lnTo>
                      <a:pt x="206" y="764"/>
                    </a:lnTo>
                    <a:lnTo>
                      <a:pt x="236" y="787"/>
                    </a:lnTo>
                    <a:lnTo>
                      <a:pt x="269" y="806"/>
                    </a:lnTo>
                    <a:lnTo>
                      <a:pt x="303" y="824"/>
                    </a:lnTo>
                    <a:lnTo>
                      <a:pt x="323" y="829"/>
                    </a:lnTo>
                    <a:lnTo>
                      <a:pt x="340" y="837"/>
                    </a:lnTo>
                    <a:lnTo>
                      <a:pt x="359" y="841"/>
                    </a:lnTo>
                    <a:lnTo>
                      <a:pt x="378" y="847"/>
                    </a:lnTo>
                    <a:lnTo>
                      <a:pt x="397" y="850"/>
                    </a:lnTo>
                    <a:lnTo>
                      <a:pt x="419" y="852"/>
                    </a:lnTo>
                    <a:lnTo>
                      <a:pt x="438" y="854"/>
                    </a:lnTo>
                    <a:lnTo>
                      <a:pt x="459" y="854"/>
                    </a:lnTo>
                    <a:lnTo>
                      <a:pt x="497" y="852"/>
                    </a:lnTo>
                    <a:lnTo>
                      <a:pt x="534" y="847"/>
                    </a:lnTo>
                    <a:lnTo>
                      <a:pt x="570" y="839"/>
                    </a:lnTo>
                    <a:lnTo>
                      <a:pt x="605" y="825"/>
                    </a:lnTo>
                    <a:lnTo>
                      <a:pt x="607" y="806"/>
                    </a:lnTo>
                    <a:lnTo>
                      <a:pt x="611" y="787"/>
                    </a:lnTo>
                    <a:lnTo>
                      <a:pt x="612" y="766"/>
                    </a:lnTo>
                    <a:lnTo>
                      <a:pt x="612" y="747"/>
                    </a:lnTo>
                    <a:lnTo>
                      <a:pt x="624" y="749"/>
                    </a:lnTo>
                    <a:lnTo>
                      <a:pt x="635" y="749"/>
                    </a:lnTo>
                    <a:lnTo>
                      <a:pt x="645" y="749"/>
                    </a:lnTo>
                    <a:lnTo>
                      <a:pt x="655" y="747"/>
                    </a:lnTo>
                    <a:lnTo>
                      <a:pt x="653" y="776"/>
                    </a:lnTo>
                    <a:lnTo>
                      <a:pt x="651" y="804"/>
                    </a:lnTo>
                    <a:lnTo>
                      <a:pt x="674" y="791"/>
                    </a:lnTo>
                    <a:lnTo>
                      <a:pt x="697" y="774"/>
                    </a:lnTo>
                    <a:lnTo>
                      <a:pt x="718" y="756"/>
                    </a:lnTo>
                    <a:lnTo>
                      <a:pt x="739" y="737"/>
                    </a:lnTo>
                    <a:lnTo>
                      <a:pt x="760" y="714"/>
                    </a:lnTo>
                    <a:lnTo>
                      <a:pt x="781" y="687"/>
                    </a:lnTo>
                    <a:lnTo>
                      <a:pt x="799" y="660"/>
                    </a:lnTo>
                    <a:lnTo>
                      <a:pt x="814" y="632"/>
                    </a:lnTo>
                    <a:lnTo>
                      <a:pt x="799" y="637"/>
                    </a:lnTo>
                    <a:lnTo>
                      <a:pt x="783" y="643"/>
                    </a:lnTo>
                    <a:lnTo>
                      <a:pt x="766" y="649"/>
                    </a:lnTo>
                    <a:lnTo>
                      <a:pt x="751" y="655"/>
                    </a:lnTo>
                    <a:lnTo>
                      <a:pt x="753" y="643"/>
                    </a:lnTo>
                    <a:lnTo>
                      <a:pt x="753" y="634"/>
                    </a:lnTo>
                    <a:lnTo>
                      <a:pt x="751" y="622"/>
                    </a:lnTo>
                    <a:lnTo>
                      <a:pt x="751" y="610"/>
                    </a:lnTo>
                    <a:lnTo>
                      <a:pt x="772" y="603"/>
                    </a:lnTo>
                    <a:lnTo>
                      <a:pt x="795" y="593"/>
                    </a:lnTo>
                    <a:lnTo>
                      <a:pt x="816" y="586"/>
                    </a:lnTo>
                    <a:lnTo>
                      <a:pt x="837" y="576"/>
                    </a:lnTo>
                    <a:lnTo>
                      <a:pt x="845" y="547"/>
                    </a:lnTo>
                    <a:lnTo>
                      <a:pt x="850" y="518"/>
                    </a:lnTo>
                    <a:lnTo>
                      <a:pt x="854" y="488"/>
                    </a:lnTo>
                    <a:lnTo>
                      <a:pt x="854" y="457"/>
                    </a:lnTo>
                    <a:lnTo>
                      <a:pt x="854" y="428"/>
                    </a:lnTo>
                    <a:lnTo>
                      <a:pt x="850" y="399"/>
                    </a:lnTo>
                    <a:lnTo>
                      <a:pt x="845" y="371"/>
                    </a:lnTo>
                    <a:lnTo>
                      <a:pt x="839" y="344"/>
                    </a:lnTo>
                    <a:lnTo>
                      <a:pt x="812" y="342"/>
                    </a:lnTo>
                    <a:lnTo>
                      <a:pt x="785" y="340"/>
                    </a:lnTo>
                    <a:lnTo>
                      <a:pt x="758" y="340"/>
                    </a:lnTo>
                    <a:lnTo>
                      <a:pt x="731" y="340"/>
                    </a:lnTo>
                    <a:lnTo>
                      <a:pt x="703" y="342"/>
                    </a:lnTo>
                    <a:lnTo>
                      <a:pt x="676" y="344"/>
                    </a:lnTo>
                    <a:lnTo>
                      <a:pt x="651" y="346"/>
                    </a:lnTo>
                    <a:lnTo>
                      <a:pt x="626" y="351"/>
                    </a:lnTo>
                    <a:lnTo>
                      <a:pt x="624" y="340"/>
                    </a:lnTo>
                    <a:lnTo>
                      <a:pt x="622" y="330"/>
                    </a:lnTo>
                    <a:lnTo>
                      <a:pt x="620" y="319"/>
                    </a:lnTo>
                    <a:lnTo>
                      <a:pt x="616" y="309"/>
                    </a:lnTo>
                    <a:lnTo>
                      <a:pt x="666" y="301"/>
                    </a:lnTo>
                    <a:lnTo>
                      <a:pt x="718" y="298"/>
                    </a:lnTo>
                    <a:lnTo>
                      <a:pt x="770" y="298"/>
                    </a:lnTo>
                    <a:lnTo>
                      <a:pt x="822" y="300"/>
                    </a:lnTo>
                    <a:lnTo>
                      <a:pt x="804" y="265"/>
                    </a:lnTo>
                    <a:lnTo>
                      <a:pt x="785" y="234"/>
                    </a:lnTo>
                    <a:lnTo>
                      <a:pt x="764" y="205"/>
                    </a:lnTo>
                    <a:lnTo>
                      <a:pt x="739" y="177"/>
                    </a:lnTo>
                    <a:close/>
                    <a:moveTo>
                      <a:pt x="459" y="0"/>
                    </a:moveTo>
                    <a:lnTo>
                      <a:pt x="482" y="0"/>
                    </a:lnTo>
                    <a:lnTo>
                      <a:pt x="505" y="2"/>
                    </a:lnTo>
                    <a:lnTo>
                      <a:pt x="528" y="6"/>
                    </a:lnTo>
                    <a:lnTo>
                      <a:pt x="551" y="10"/>
                    </a:lnTo>
                    <a:lnTo>
                      <a:pt x="572" y="15"/>
                    </a:lnTo>
                    <a:lnTo>
                      <a:pt x="595" y="21"/>
                    </a:lnTo>
                    <a:lnTo>
                      <a:pt x="616" y="29"/>
                    </a:lnTo>
                    <a:lnTo>
                      <a:pt x="635" y="37"/>
                    </a:lnTo>
                    <a:lnTo>
                      <a:pt x="657" y="46"/>
                    </a:lnTo>
                    <a:lnTo>
                      <a:pt x="676" y="56"/>
                    </a:lnTo>
                    <a:lnTo>
                      <a:pt x="695" y="67"/>
                    </a:lnTo>
                    <a:lnTo>
                      <a:pt x="714" y="79"/>
                    </a:lnTo>
                    <a:lnTo>
                      <a:pt x="731" y="90"/>
                    </a:lnTo>
                    <a:lnTo>
                      <a:pt x="749" y="106"/>
                    </a:lnTo>
                    <a:lnTo>
                      <a:pt x="766" y="119"/>
                    </a:lnTo>
                    <a:lnTo>
                      <a:pt x="781" y="134"/>
                    </a:lnTo>
                    <a:lnTo>
                      <a:pt x="797" y="150"/>
                    </a:lnTo>
                    <a:lnTo>
                      <a:pt x="812" y="167"/>
                    </a:lnTo>
                    <a:lnTo>
                      <a:pt x="826" y="184"/>
                    </a:lnTo>
                    <a:lnTo>
                      <a:pt x="837" y="202"/>
                    </a:lnTo>
                    <a:lnTo>
                      <a:pt x="849" y="221"/>
                    </a:lnTo>
                    <a:lnTo>
                      <a:pt x="860" y="240"/>
                    </a:lnTo>
                    <a:lnTo>
                      <a:pt x="870" y="259"/>
                    </a:lnTo>
                    <a:lnTo>
                      <a:pt x="879" y="280"/>
                    </a:lnTo>
                    <a:lnTo>
                      <a:pt x="887" y="300"/>
                    </a:lnTo>
                    <a:lnTo>
                      <a:pt x="895" y="323"/>
                    </a:lnTo>
                    <a:lnTo>
                      <a:pt x="900" y="344"/>
                    </a:lnTo>
                    <a:lnTo>
                      <a:pt x="906" y="365"/>
                    </a:lnTo>
                    <a:lnTo>
                      <a:pt x="910" y="388"/>
                    </a:lnTo>
                    <a:lnTo>
                      <a:pt x="914" y="411"/>
                    </a:lnTo>
                    <a:lnTo>
                      <a:pt x="916" y="434"/>
                    </a:lnTo>
                    <a:lnTo>
                      <a:pt x="916" y="457"/>
                    </a:lnTo>
                    <a:lnTo>
                      <a:pt x="916" y="482"/>
                    </a:lnTo>
                    <a:lnTo>
                      <a:pt x="914" y="505"/>
                    </a:lnTo>
                    <a:lnTo>
                      <a:pt x="910" y="528"/>
                    </a:lnTo>
                    <a:lnTo>
                      <a:pt x="906" y="549"/>
                    </a:lnTo>
                    <a:lnTo>
                      <a:pt x="900" y="572"/>
                    </a:lnTo>
                    <a:lnTo>
                      <a:pt x="895" y="593"/>
                    </a:lnTo>
                    <a:lnTo>
                      <a:pt x="887" y="614"/>
                    </a:lnTo>
                    <a:lnTo>
                      <a:pt x="879" y="635"/>
                    </a:lnTo>
                    <a:lnTo>
                      <a:pt x="870" y="657"/>
                    </a:lnTo>
                    <a:lnTo>
                      <a:pt x="860" y="676"/>
                    </a:lnTo>
                    <a:lnTo>
                      <a:pt x="849" y="695"/>
                    </a:lnTo>
                    <a:lnTo>
                      <a:pt x="837" y="714"/>
                    </a:lnTo>
                    <a:lnTo>
                      <a:pt x="826" y="731"/>
                    </a:lnTo>
                    <a:lnTo>
                      <a:pt x="812" y="749"/>
                    </a:lnTo>
                    <a:lnTo>
                      <a:pt x="797" y="766"/>
                    </a:lnTo>
                    <a:lnTo>
                      <a:pt x="781" y="781"/>
                    </a:lnTo>
                    <a:lnTo>
                      <a:pt x="766" y="797"/>
                    </a:lnTo>
                    <a:lnTo>
                      <a:pt x="749" y="810"/>
                    </a:lnTo>
                    <a:lnTo>
                      <a:pt x="731" y="824"/>
                    </a:lnTo>
                    <a:lnTo>
                      <a:pt x="714" y="837"/>
                    </a:lnTo>
                    <a:lnTo>
                      <a:pt x="695" y="849"/>
                    </a:lnTo>
                    <a:lnTo>
                      <a:pt x="676" y="860"/>
                    </a:lnTo>
                    <a:lnTo>
                      <a:pt x="657" y="870"/>
                    </a:lnTo>
                    <a:lnTo>
                      <a:pt x="635" y="879"/>
                    </a:lnTo>
                    <a:lnTo>
                      <a:pt x="616" y="887"/>
                    </a:lnTo>
                    <a:lnTo>
                      <a:pt x="595" y="895"/>
                    </a:lnTo>
                    <a:lnTo>
                      <a:pt x="572" y="900"/>
                    </a:lnTo>
                    <a:lnTo>
                      <a:pt x="551" y="906"/>
                    </a:lnTo>
                    <a:lnTo>
                      <a:pt x="528" y="910"/>
                    </a:lnTo>
                    <a:lnTo>
                      <a:pt x="505" y="912"/>
                    </a:lnTo>
                    <a:lnTo>
                      <a:pt x="482" y="914"/>
                    </a:lnTo>
                    <a:lnTo>
                      <a:pt x="459" y="916"/>
                    </a:lnTo>
                    <a:lnTo>
                      <a:pt x="434" y="914"/>
                    </a:lnTo>
                    <a:lnTo>
                      <a:pt x="411" y="912"/>
                    </a:lnTo>
                    <a:lnTo>
                      <a:pt x="388" y="910"/>
                    </a:lnTo>
                    <a:lnTo>
                      <a:pt x="367" y="906"/>
                    </a:lnTo>
                    <a:lnTo>
                      <a:pt x="344" y="900"/>
                    </a:lnTo>
                    <a:lnTo>
                      <a:pt x="323" y="895"/>
                    </a:lnTo>
                    <a:lnTo>
                      <a:pt x="301" y="887"/>
                    </a:lnTo>
                    <a:lnTo>
                      <a:pt x="280" y="879"/>
                    </a:lnTo>
                    <a:lnTo>
                      <a:pt x="259" y="870"/>
                    </a:lnTo>
                    <a:lnTo>
                      <a:pt x="240" y="860"/>
                    </a:lnTo>
                    <a:lnTo>
                      <a:pt x="221" y="849"/>
                    </a:lnTo>
                    <a:lnTo>
                      <a:pt x="202" y="837"/>
                    </a:lnTo>
                    <a:lnTo>
                      <a:pt x="184" y="824"/>
                    </a:lnTo>
                    <a:lnTo>
                      <a:pt x="167" y="810"/>
                    </a:lnTo>
                    <a:lnTo>
                      <a:pt x="150" y="797"/>
                    </a:lnTo>
                    <a:lnTo>
                      <a:pt x="135" y="781"/>
                    </a:lnTo>
                    <a:lnTo>
                      <a:pt x="119" y="766"/>
                    </a:lnTo>
                    <a:lnTo>
                      <a:pt x="106" y="749"/>
                    </a:lnTo>
                    <a:lnTo>
                      <a:pt x="92" y="731"/>
                    </a:lnTo>
                    <a:lnTo>
                      <a:pt x="79" y="714"/>
                    </a:lnTo>
                    <a:lnTo>
                      <a:pt x="67" y="695"/>
                    </a:lnTo>
                    <a:lnTo>
                      <a:pt x="56" y="676"/>
                    </a:lnTo>
                    <a:lnTo>
                      <a:pt x="46" y="657"/>
                    </a:lnTo>
                    <a:lnTo>
                      <a:pt x="37" y="635"/>
                    </a:lnTo>
                    <a:lnTo>
                      <a:pt x="29" y="614"/>
                    </a:lnTo>
                    <a:lnTo>
                      <a:pt x="21" y="593"/>
                    </a:lnTo>
                    <a:lnTo>
                      <a:pt x="15" y="572"/>
                    </a:lnTo>
                    <a:lnTo>
                      <a:pt x="10" y="549"/>
                    </a:lnTo>
                    <a:lnTo>
                      <a:pt x="6" y="528"/>
                    </a:lnTo>
                    <a:lnTo>
                      <a:pt x="4" y="505"/>
                    </a:lnTo>
                    <a:lnTo>
                      <a:pt x="2" y="482"/>
                    </a:lnTo>
                    <a:lnTo>
                      <a:pt x="0" y="457"/>
                    </a:lnTo>
                    <a:lnTo>
                      <a:pt x="2" y="434"/>
                    </a:lnTo>
                    <a:lnTo>
                      <a:pt x="4" y="411"/>
                    </a:lnTo>
                    <a:lnTo>
                      <a:pt x="6" y="388"/>
                    </a:lnTo>
                    <a:lnTo>
                      <a:pt x="10" y="365"/>
                    </a:lnTo>
                    <a:lnTo>
                      <a:pt x="15" y="344"/>
                    </a:lnTo>
                    <a:lnTo>
                      <a:pt x="21" y="323"/>
                    </a:lnTo>
                    <a:lnTo>
                      <a:pt x="29" y="300"/>
                    </a:lnTo>
                    <a:lnTo>
                      <a:pt x="37" y="280"/>
                    </a:lnTo>
                    <a:lnTo>
                      <a:pt x="46" y="259"/>
                    </a:lnTo>
                    <a:lnTo>
                      <a:pt x="56" y="240"/>
                    </a:lnTo>
                    <a:lnTo>
                      <a:pt x="67" y="221"/>
                    </a:lnTo>
                    <a:lnTo>
                      <a:pt x="79" y="202"/>
                    </a:lnTo>
                    <a:lnTo>
                      <a:pt x="92" y="184"/>
                    </a:lnTo>
                    <a:lnTo>
                      <a:pt x="106" y="167"/>
                    </a:lnTo>
                    <a:lnTo>
                      <a:pt x="119" y="150"/>
                    </a:lnTo>
                    <a:lnTo>
                      <a:pt x="135" y="134"/>
                    </a:lnTo>
                    <a:lnTo>
                      <a:pt x="150" y="119"/>
                    </a:lnTo>
                    <a:lnTo>
                      <a:pt x="167" y="106"/>
                    </a:lnTo>
                    <a:lnTo>
                      <a:pt x="184" y="90"/>
                    </a:lnTo>
                    <a:lnTo>
                      <a:pt x="202" y="79"/>
                    </a:lnTo>
                    <a:lnTo>
                      <a:pt x="221" y="67"/>
                    </a:lnTo>
                    <a:lnTo>
                      <a:pt x="240" y="56"/>
                    </a:lnTo>
                    <a:lnTo>
                      <a:pt x="259" y="46"/>
                    </a:lnTo>
                    <a:lnTo>
                      <a:pt x="280" y="37"/>
                    </a:lnTo>
                    <a:lnTo>
                      <a:pt x="301" y="29"/>
                    </a:lnTo>
                    <a:lnTo>
                      <a:pt x="323" y="21"/>
                    </a:lnTo>
                    <a:lnTo>
                      <a:pt x="344" y="15"/>
                    </a:lnTo>
                    <a:lnTo>
                      <a:pt x="367" y="10"/>
                    </a:lnTo>
                    <a:lnTo>
                      <a:pt x="388" y="6"/>
                    </a:lnTo>
                    <a:lnTo>
                      <a:pt x="411" y="2"/>
                    </a:lnTo>
                    <a:lnTo>
                      <a:pt x="434" y="0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35" name="Группа 34"/>
          <p:cNvGrpSpPr/>
          <p:nvPr/>
        </p:nvGrpSpPr>
        <p:grpSpPr>
          <a:xfrm>
            <a:off x="8160860" y="4004369"/>
            <a:ext cx="2173751" cy="2173541"/>
            <a:chOff x="1213614" y="6523668"/>
            <a:chExt cx="1143000" cy="1141413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1213614" y="6523668"/>
              <a:ext cx="1143000" cy="1141413"/>
              <a:chOff x="16898150" y="11817351"/>
              <a:chExt cx="1143000" cy="1141413"/>
            </a:xfrm>
          </p:grpSpPr>
          <p:sp>
            <p:nvSpPr>
              <p:cNvPr id="43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7" name="Freeform 895"/>
            <p:cNvSpPr>
              <a:spLocks/>
            </p:cNvSpPr>
            <p:nvPr/>
          </p:nvSpPr>
          <p:spPr bwMode="auto">
            <a:xfrm>
              <a:off x="1412875" y="6763381"/>
              <a:ext cx="700088" cy="649288"/>
            </a:xfrm>
            <a:custGeom>
              <a:avLst/>
              <a:gdLst>
                <a:gd name="T0" fmla="*/ 476 w 883"/>
                <a:gd name="T1" fmla="*/ 79 h 818"/>
                <a:gd name="T2" fmla="*/ 454 w 883"/>
                <a:gd name="T3" fmla="*/ 71 h 818"/>
                <a:gd name="T4" fmla="*/ 445 w 883"/>
                <a:gd name="T5" fmla="*/ 50 h 818"/>
                <a:gd name="T6" fmla="*/ 447 w 883"/>
                <a:gd name="T7" fmla="*/ 25 h 818"/>
                <a:gd name="T8" fmla="*/ 458 w 883"/>
                <a:gd name="T9" fmla="*/ 8 h 818"/>
                <a:gd name="T10" fmla="*/ 481 w 883"/>
                <a:gd name="T11" fmla="*/ 0 h 818"/>
                <a:gd name="T12" fmla="*/ 504 w 883"/>
                <a:gd name="T13" fmla="*/ 2 h 818"/>
                <a:gd name="T14" fmla="*/ 564 w 883"/>
                <a:gd name="T15" fmla="*/ 10 h 818"/>
                <a:gd name="T16" fmla="*/ 621 w 883"/>
                <a:gd name="T17" fmla="*/ 27 h 818"/>
                <a:gd name="T18" fmla="*/ 708 w 883"/>
                <a:gd name="T19" fmla="*/ 73 h 818"/>
                <a:gd name="T20" fmla="*/ 792 w 883"/>
                <a:gd name="T21" fmla="*/ 152 h 818"/>
                <a:gd name="T22" fmla="*/ 852 w 883"/>
                <a:gd name="T23" fmla="*/ 254 h 818"/>
                <a:gd name="T24" fmla="*/ 871 w 883"/>
                <a:gd name="T25" fmla="*/ 309 h 818"/>
                <a:gd name="T26" fmla="*/ 881 w 883"/>
                <a:gd name="T27" fmla="*/ 369 h 818"/>
                <a:gd name="T28" fmla="*/ 883 w 883"/>
                <a:gd name="T29" fmla="*/ 430 h 818"/>
                <a:gd name="T30" fmla="*/ 875 w 883"/>
                <a:gd name="T31" fmla="*/ 492 h 818"/>
                <a:gd name="T32" fmla="*/ 859 w 883"/>
                <a:gd name="T33" fmla="*/ 549 h 818"/>
                <a:gd name="T34" fmla="*/ 813 w 883"/>
                <a:gd name="T35" fmla="*/ 638 h 818"/>
                <a:gd name="T36" fmla="*/ 735 w 883"/>
                <a:gd name="T37" fmla="*/ 726 h 818"/>
                <a:gd name="T38" fmla="*/ 635 w 883"/>
                <a:gd name="T39" fmla="*/ 787 h 818"/>
                <a:gd name="T40" fmla="*/ 577 w 883"/>
                <a:gd name="T41" fmla="*/ 807 h 818"/>
                <a:gd name="T42" fmla="*/ 518 w 883"/>
                <a:gd name="T43" fmla="*/ 816 h 818"/>
                <a:gd name="T44" fmla="*/ 435 w 883"/>
                <a:gd name="T45" fmla="*/ 816 h 818"/>
                <a:gd name="T46" fmla="*/ 322 w 883"/>
                <a:gd name="T47" fmla="*/ 789 h 818"/>
                <a:gd name="T48" fmla="*/ 224 w 883"/>
                <a:gd name="T49" fmla="*/ 734 h 818"/>
                <a:gd name="T50" fmla="*/ 145 w 883"/>
                <a:gd name="T51" fmla="*/ 653 h 818"/>
                <a:gd name="T52" fmla="*/ 92 w 883"/>
                <a:gd name="T53" fmla="*/ 551 h 818"/>
                <a:gd name="T54" fmla="*/ 72 w 883"/>
                <a:gd name="T55" fmla="*/ 476 h 818"/>
                <a:gd name="T56" fmla="*/ 69 w 883"/>
                <a:gd name="T57" fmla="*/ 434 h 818"/>
                <a:gd name="T58" fmla="*/ 220 w 883"/>
                <a:gd name="T59" fmla="*/ 434 h 818"/>
                <a:gd name="T60" fmla="*/ 151 w 883"/>
                <a:gd name="T61" fmla="*/ 469 h 818"/>
                <a:gd name="T62" fmla="*/ 180 w 883"/>
                <a:gd name="T63" fmla="*/ 557 h 818"/>
                <a:gd name="T64" fmla="*/ 232 w 883"/>
                <a:gd name="T65" fmla="*/ 632 h 818"/>
                <a:gd name="T66" fmla="*/ 301 w 883"/>
                <a:gd name="T67" fmla="*/ 690 h 818"/>
                <a:gd name="T68" fmla="*/ 383 w 883"/>
                <a:gd name="T69" fmla="*/ 726 h 818"/>
                <a:gd name="T70" fmla="*/ 477 w 883"/>
                <a:gd name="T71" fmla="*/ 739 h 818"/>
                <a:gd name="T72" fmla="*/ 575 w 883"/>
                <a:gd name="T73" fmla="*/ 724 h 818"/>
                <a:gd name="T74" fmla="*/ 660 w 883"/>
                <a:gd name="T75" fmla="*/ 682 h 818"/>
                <a:gd name="T76" fmla="*/ 731 w 883"/>
                <a:gd name="T77" fmla="*/ 619 h 818"/>
                <a:gd name="T78" fmla="*/ 781 w 883"/>
                <a:gd name="T79" fmla="*/ 538 h 818"/>
                <a:gd name="T80" fmla="*/ 806 w 883"/>
                <a:gd name="T81" fmla="*/ 442 h 818"/>
                <a:gd name="T82" fmla="*/ 800 w 883"/>
                <a:gd name="T83" fmla="*/ 346 h 818"/>
                <a:gd name="T84" fmla="*/ 769 w 883"/>
                <a:gd name="T85" fmla="*/ 258 h 818"/>
                <a:gd name="T86" fmla="*/ 716 w 883"/>
                <a:gd name="T87" fmla="*/ 183 h 818"/>
                <a:gd name="T88" fmla="*/ 643 w 883"/>
                <a:gd name="T89" fmla="*/ 125 h 818"/>
                <a:gd name="T90" fmla="*/ 556 w 883"/>
                <a:gd name="T91" fmla="*/ 91 h 818"/>
                <a:gd name="T92" fmla="*/ 489 w 883"/>
                <a:gd name="T93" fmla="*/ 81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83" h="818">
                  <a:moveTo>
                    <a:pt x="489" y="81"/>
                  </a:moveTo>
                  <a:lnTo>
                    <a:pt x="485" y="81"/>
                  </a:lnTo>
                  <a:lnTo>
                    <a:pt x="476" y="79"/>
                  </a:lnTo>
                  <a:lnTo>
                    <a:pt x="468" y="77"/>
                  </a:lnTo>
                  <a:lnTo>
                    <a:pt x="460" y="75"/>
                  </a:lnTo>
                  <a:lnTo>
                    <a:pt x="454" y="71"/>
                  </a:lnTo>
                  <a:lnTo>
                    <a:pt x="449" y="66"/>
                  </a:lnTo>
                  <a:lnTo>
                    <a:pt x="447" y="58"/>
                  </a:lnTo>
                  <a:lnTo>
                    <a:pt x="445" y="50"/>
                  </a:lnTo>
                  <a:lnTo>
                    <a:pt x="443" y="41"/>
                  </a:lnTo>
                  <a:lnTo>
                    <a:pt x="445" y="33"/>
                  </a:lnTo>
                  <a:lnTo>
                    <a:pt x="447" y="25"/>
                  </a:lnTo>
                  <a:lnTo>
                    <a:pt x="449" y="18"/>
                  </a:lnTo>
                  <a:lnTo>
                    <a:pt x="454" y="12"/>
                  </a:lnTo>
                  <a:lnTo>
                    <a:pt x="458" y="8"/>
                  </a:lnTo>
                  <a:lnTo>
                    <a:pt x="466" y="4"/>
                  </a:lnTo>
                  <a:lnTo>
                    <a:pt x="474" y="2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83" y="0"/>
                  </a:lnTo>
                  <a:lnTo>
                    <a:pt x="504" y="2"/>
                  </a:lnTo>
                  <a:lnTo>
                    <a:pt x="524" y="4"/>
                  </a:lnTo>
                  <a:lnTo>
                    <a:pt x="545" y="6"/>
                  </a:lnTo>
                  <a:lnTo>
                    <a:pt x="564" y="10"/>
                  </a:lnTo>
                  <a:lnTo>
                    <a:pt x="583" y="16"/>
                  </a:lnTo>
                  <a:lnTo>
                    <a:pt x="602" y="22"/>
                  </a:lnTo>
                  <a:lnTo>
                    <a:pt x="621" y="27"/>
                  </a:lnTo>
                  <a:lnTo>
                    <a:pt x="639" y="35"/>
                  </a:lnTo>
                  <a:lnTo>
                    <a:pt x="675" y="52"/>
                  </a:lnTo>
                  <a:lnTo>
                    <a:pt x="708" y="73"/>
                  </a:lnTo>
                  <a:lnTo>
                    <a:pt x="739" y="98"/>
                  </a:lnTo>
                  <a:lnTo>
                    <a:pt x="767" y="123"/>
                  </a:lnTo>
                  <a:lnTo>
                    <a:pt x="792" y="152"/>
                  </a:lnTo>
                  <a:lnTo>
                    <a:pt x="815" y="185"/>
                  </a:lnTo>
                  <a:lnTo>
                    <a:pt x="835" y="217"/>
                  </a:lnTo>
                  <a:lnTo>
                    <a:pt x="852" y="254"/>
                  </a:lnTo>
                  <a:lnTo>
                    <a:pt x="859" y="271"/>
                  </a:lnTo>
                  <a:lnTo>
                    <a:pt x="865" y="290"/>
                  </a:lnTo>
                  <a:lnTo>
                    <a:pt x="871" y="309"/>
                  </a:lnTo>
                  <a:lnTo>
                    <a:pt x="875" y="329"/>
                  </a:lnTo>
                  <a:lnTo>
                    <a:pt x="879" y="348"/>
                  </a:lnTo>
                  <a:lnTo>
                    <a:pt x="881" y="369"/>
                  </a:lnTo>
                  <a:lnTo>
                    <a:pt x="883" y="390"/>
                  </a:lnTo>
                  <a:lnTo>
                    <a:pt x="883" y="409"/>
                  </a:lnTo>
                  <a:lnTo>
                    <a:pt x="883" y="430"/>
                  </a:lnTo>
                  <a:lnTo>
                    <a:pt x="881" y="452"/>
                  </a:lnTo>
                  <a:lnTo>
                    <a:pt x="879" y="473"/>
                  </a:lnTo>
                  <a:lnTo>
                    <a:pt x="875" y="492"/>
                  </a:lnTo>
                  <a:lnTo>
                    <a:pt x="871" y="511"/>
                  </a:lnTo>
                  <a:lnTo>
                    <a:pt x="865" y="530"/>
                  </a:lnTo>
                  <a:lnTo>
                    <a:pt x="859" y="549"/>
                  </a:lnTo>
                  <a:lnTo>
                    <a:pt x="852" y="569"/>
                  </a:lnTo>
                  <a:lnTo>
                    <a:pt x="835" y="605"/>
                  </a:lnTo>
                  <a:lnTo>
                    <a:pt x="813" y="638"/>
                  </a:lnTo>
                  <a:lnTo>
                    <a:pt x="790" y="670"/>
                  </a:lnTo>
                  <a:lnTo>
                    <a:pt x="763" y="699"/>
                  </a:lnTo>
                  <a:lnTo>
                    <a:pt x="735" y="726"/>
                  </a:lnTo>
                  <a:lnTo>
                    <a:pt x="704" y="749"/>
                  </a:lnTo>
                  <a:lnTo>
                    <a:pt x="669" y="770"/>
                  </a:lnTo>
                  <a:lnTo>
                    <a:pt x="635" y="787"/>
                  </a:lnTo>
                  <a:lnTo>
                    <a:pt x="616" y="793"/>
                  </a:lnTo>
                  <a:lnTo>
                    <a:pt x="597" y="801"/>
                  </a:lnTo>
                  <a:lnTo>
                    <a:pt x="577" y="807"/>
                  </a:lnTo>
                  <a:lnTo>
                    <a:pt x="558" y="810"/>
                  </a:lnTo>
                  <a:lnTo>
                    <a:pt x="537" y="814"/>
                  </a:lnTo>
                  <a:lnTo>
                    <a:pt x="518" y="816"/>
                  </a:lnTo>
                  <a:lnTo>
                    <a:pt x="497" y="818"/>
                  </a:lnTo>
                  <a:lnTo>
                    <a:pt x="476" y="818"/>
                  </a:lnTo>
                  <a:lnTo>
                    <a:pt x="435" y="816"/>
                  </a:lnTo>
                  <a:lnTo>
                    <a:pt x="397" y="810"/>
                  </a:lnTo>
                  <a:lnTo>
                    <a:pt x="358" y="803"/>
                  </a:lnTo>
                  <a:lnTo>
                    <a:pt x="322" y="789"/>
                  </a:lnTo>
                  <a:lnTo>
                    <a:pt x="287" y="774"/>
                  </a:lnTo>
                  <a:lnTo>
                    <a:pt x="255" y="755"/>
                  </a:lnTo>
                  <a:lnTo>
                    <a:pt x="224" y="734"/>
                  </a:lnTo>
                  <a:lnTo>
                    <a:pt x="195" y="709"/>
                  </a:lnTo>
                  <a:lnTo>
                    <a:pt x="170" y="682"/>
                  </a:lnTo>
                  <a:lnTo>
                    <a:pt x="145" y="653"/>
                  </a:lnTo>
                  <a:lnTo>
                    <a:pt x="124" y="620"/>
                  </a:lnTo>
                  <a:lnTo>
                    <a:pt x="107" y="588"/>
                  </a:lnTo>
                  <a:lnTo>
                    <a:pt x="92" y="551"/>
                  </a:lnTo>
                  <a:lnTo>
                    <a:pt x="80" y="515"/>
                  </a:lnTo>
                  <a:lnTo>
                    <a:pt x="76" y="496"/>
                  </a:lnTo>
                  <a:lnTo>
                    <a:pt x="72" y="476"/>
                  </a:lnTo>
                  <a:lnTo>
                    <a:pt x="71" y="457"/>
                  </a:lnTo>
                  <a:lnTo>
                    <a:pt x="69" y="438"/>
                  </a:lnTo>
                  <a:lnTo>
                    <a:pt x="69" y="434"/>
                  </a:lnTo>
                  <a:lnTo>
                    <a:pt x="0" y="434"/>
                  </a:lnTo>
                  <a:lnTo>
                    <a:pt x="109" y="250"/>
                  </a:lnTo>
                  <a:lnTo>
                    <a:pt x="220" y="434"/>
                  </a:lnTo>
                  <a:lnTo>
                    <a:pt x="147" y="434"/>
                  </a:lnTo>
                  <a:lnTo>
                    <a:pt x="147" y="438"/>
                  </a:lnTo>
                  <a:lnTo>
                    <a:pt x="151" y="469"/>
                  </a:lnTo>
                  <a:lnTo>
                    <a:pt x="159" y="500"/>
                  </a:lnTo>
                  <a:lnTo>
                    <a:pt x="168" y="530"/>
                  </a:lnTo>
                  <a:lnTo>
                    <a:pt x="180" y="557"/>
                  </a:lnTo>
                  <a:lnTo>
                    <a:pt x="195" y="584"/>
                  </a:lnTo>
                  <a:lnTo>
                    <a:pt x="213" y="609"/>
                  </a:lnTo>
                  <a:lnTo>
                    <a:pt x="232" y="632"/>
                  </a:lnTo>
                  <a:lnTo>
                    <a:pt x="253" y="653"/>
                  </a:lnTo>
                  <a:lnTo>
                    <a:pt x="276" y="672"/>
                  </a:lnTo>
                  <a:lnTo>
                    <a:pt x="301" y="690"/>
                  </a:lnTo>
                  <a:lnTo>
                    <a:pt x="328" y="705"/>
                  </a:lnTo>
                  <a:lnTo>
                    <a:pt x="355" y="716"/>
                  </a:lnTo>
                  <a:lnTo>
                    <a:pt x="383" y="726"/>
                  </a:lnTo>
                  <a:lnTo>
                    <a:pt x="414" y="734"/>
                  </a:lnTo>
                  <a:lnTo>
                    <a:pt x="445" y="738"/>
                  </a:lnTo>
                  <a:lnTo>
                    <a:pt x="477" y="739"/>
                  </a:lnTo>
                  <a:lnTo>
                    <a:pt x="510" y="738"/>
                  </a:lnTo>
                  <a:lnTo>
                    <a:pt x="543" y="734"/>
                  </a:lnTo>
                  <a:lnTo>
                    <a:pt x="575" y="724"/>
                  </a:lnTo>
                  <a:lnTo>
                    <a:pt x="604" y="713"/>
                  </a:lnTo>
                  <a:lnTo>
                    <a:pt x="633" y="699"/>
                  </a:lnTo>
                  <a:lnTo>
                    <a:pt x="660" y="682"/>
                  </a:lnTo>
                  <a:lnTo>
                    <a:pt x="687" y="663"/>
                  </a:lnTo>
                  <a:lnTo>
                    <a:pt x="710" y="642"/>
                  </a:lnTo>
                  <a:lnTo>
                    <a:pt x="731" y="619"/>
                  </a:lnTo>
                  <a:lnTo>
                    <a:pt x="750" y="594"/>
                  </a:lnTo>
                  <a:lnTo>
                    <a:pt x="767" y="567"/>
                  </a:lnTo>
                  <a:lnTo>
                    <a:pt x="781" y="538"/>
                  </a:lnTo>
                  <a:lnTo>
                    <a:pt x="792" y="507"/>
                  </a:lnTo>
                  <a:lnTo>
                    <a:pt x="800" y="475"/>
                  </a:lnTo>
                  <a:lnTo>
                    <a:pt x="806" y="442"/>
                  </a:lnTo>
                  <a:lnTo>
                    <a:pt x="806" y="409"/>
                  </a:lnTo>
                  <a:lnTo>
                    <a:pt x="806" y="377"/>
                  </a:lnTo>
                  <a:lnTo>
                    <a:pt x="800" y="346"/>
                  </a:lnTo>
                  <a:lnTo>
                    <a:pt x="792" y="315"/>
                  </a:lnTo>
                  <a:lnTo>
                    <a:pt x="783" y="286"/>
                  </a:lnTo>
                  <a:lnTo>
                    <a:pt x="769" y="258"/>
                  </a:lnTo>
                  <a:lnTo>
                    <a:pt x="754" y="231"/>
                  </a:lnTo>
                  <a:lnTo>
                    <a:pt x="735" y="206"/>
                  </a:lnTo>
                  <a:lnTo>
                    <a:pt x="716" y="183"/>
                  </a:lnTo>
                  <a:lnTo>
                    <a:pt x="692" y="162"/>
                  </a:lnTo>
                  <a:lnTo>
                    <a:pt x="669" y="142"/>
                  </a:lnTo>
                  <a:lnTo>
                    <a:pt x="643" y="125"/>
                  </a:lnTo>
                  <a:lnTo>
                    <a:pt x="616" y="112"/>
                  </a:lnTo>
                  <a:lnTo>
                    <a:pt x="587" y="98"/>
                  </a:lnTo>
                  <a:lnTo>
                    <a:pt x="556" y="91"/>
                  </a:lnTo>
                  <a:lnTo>
                    <a:pt x="525" y="83"/>
                  </a:lnTo>
                  <a:lnTo>
                    <a:pt x="495" y="81"/>
                  </a:lnTo>
                  <a:lnTo>
                    <a:pt x="489" y="81"/>
                  </a:lnTo>
                  <a:lnTo>
                    <a:pt x="489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896"/>
            <p:cNvSpPr>
              <a:spLocks/>
            </p:cNvSpPr>
            <p:nvPr/>
          </p:nvSpPr>
          <p:spPr bwMode="auto">
            <a:xfrm>
              <a:off x="1766888" y="7249156"/>
              <a:ext cx="47625" cy="49213"/>
            </a:xfrm>
            <a:custGeom>
              <a:avLst/>
              <a:gdLst>
                <a:gd name="T0" fmla="*/ 30 w 59"/>
                <a:gd name="T1" fmla="*/ 0 h 61"/>
                <a:gd name="T2" fmla="*/ 36 w 59"/>
                <a:gd name="T3" fmla="*/ 2 h 61"/>
                <a:gd name="T4" fmla="*/ 42 w 59"/>
                <a:gd name="T5" fmla="*/ 4 h 61"/>
                <a:gd name="T6" fmla="*/ 46 w 59"/>
                <a:gd name="T7" fmla="*/ 6 h 61"/>
                <a:gd name="T8" fmla="*/ 52 w 59"/>
                <a:gd name="T9" fmla="*/ 9 h 61"/>
                <a:gd name="T10" fmla="*/ 55 w 59"/>
                <a:gd name="T11" fmla="*/ 13 h 61"/>
                <a:gd name="T12" fmla="*/ 57 w 59"/>
                <a:gd name="T13" fmla="*/ 19 h 61"/>
                <a:gd name="T14" fmla="*/ 59 w 59"/>
                <a:gd name="T15" fmla="*/ 25 h 61"/>
                <a:gd name="T16" fmla="*/ 59 w 59"/>
                <a:gd name="T17" fmla="*/ 30 h 61"/>
                <a:gd name="T18" fmla="*/ 59 w 59"/>
                <a:gd name="T19" fmla="*/ 36 h 61"/>
                <a:gd name="T20" fmla="*/ 57 w 59"/>
                <a:gd name="T21" fmla="*/ 42 h 61"/>
                <a:gd name="T22" fmla="*/ 55 w 59"/>
                <a:gd name="T23" fmla="*/ 48 h 61"/>
                <a:gd name="T24" fmla="*/ 52 w 59"/>
                <a:gd name="T25" fmla="*/ 52 h 61"/>
                <a:gd name="T26" fmla="*/ 46 w 59"/>
                <a:gd name="T27" fmla="*/ 55 h 61"/>
                <a:gd name="T28" fmla="*/ 42 w 59"/>
                <a:gd name="T29" fmla="*/ 57 h 61"/>
                <a:gd name="T30" fmla="*/ 36 w 59"/>
                <a:gd name="T31" fmla="*/ 59 h 61"/>
                <a:gd name="T32" fmla="*/ 30 w 59"/>
                <a:gd name="T33" fmla="*/ 61 h 61"/>
                <a:gd name="T34" fmla="*/ 23 w 59"/>
                <a:gd name="T35" fmla="*/ 59 h 61"/>
                <a:gd name="T36" fmla="*/ 19 w 59"/>
                <a:gd name="T37" fmla="*/ 57 h 61"/>
                <a:gd name="T38" fmla="*/ 13 w 59"/>
                <a:gd name="T39" fmla="*/ 55 h 61"/>
                <a:gd name="T40" fmla="*/ 9 w 59"/>
                <a:gd name="T41" fmla="*/ 52 h 61"/>
                <a:gd name="T42" fmla="*/ 6 w 59"/>
                <a:gd name="T43" fmla="*/ 48 h 61"/>
                <a:gd name="T44" fmla="*/ 2 w 59"/>
                <a:gd name="T45" fmla="*/ 42 h 61"/>
                <a:gd name="T46" fmla="*/ 0 w 59"/>
                <a:gd name="T47" fmla="*/ 36 h 61"/>
                <a:gd name="T48" fmla="*/ 0 w 59"/>
                <a:gd name="T49" fmla="*/ 30 h 61"/>
                <a:gd name="T50" fmla="*/ 0 w 59"/>
                <a:gd name="T51" fmla="*/ 25 h 61"/>
                <a:gd name="T52" fmla="*/ 2 w 59"/>
                <a:gd name="T53" fmla="*/ 19 h 61"/>
                <a:gd name="T54" fmla="*/ 6 w 59"/>
                <a:gd name="T55" fmla="*/ 13 h 61"/>
                <a:gd name="T56" fmla="*/ 9 w 59"/>
                <a:gd name="T57" fmla="*/ 9 h 61"/>
                <a:gd name="T58" fmla="*/ 13 w 59"/>
                <a:gd name="T59" fmla="*/ 6 h 61"/>
                <a:gd name="T60" fmla="*/ 19 w 59"/>
                <a:gd name="T61" fmla="*/ 4 h 61"/>
                <a:gd name="T62" fmla="*/ 23 w 59"/>
                <a:gd name="T63" fmla="*/ 2 h 61"/>
                <a:gd name="T64" fmla="*/ 30 w 59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1">
                  <a:moveTo>
                    <a:pt x="30" y="0"/>
                  </a:moveTo>
                  <a:lnTo>
                    <a:pt x="36" y="2"/>
                  </a:lnTo>
                  <a:lnTo>
                    <a:pt x="42" y="4"/>
                  </a:lnTo>
                  <a:lnTo>
                    <a:pt x="46" y="6"/>
                  </a:lnTo>
                  <a:lnTo>
                    <a:pt x="52" y="9"/>
                  </a:lnTo>
                  <a:lnTo>
                    <a:pt x="55" y="13"/>
                  </a:lnTo>
                  <a:lnTo>
                    <a:pt x="57" y="19"/>
                  </a:lnTo>
                  <a:lnTo>
                    <a:pt x="59" y="25"/>
                  </a:lnTo>
                  <a:lnTo>
                    <a:pt x="59" y="30"/>
                  </a:lnTo>
                  <a:lnTo>
                    <a:pt x="59" y="36"/>
                  </a:lnTo>
                  <a:lnTo>
                    <a:pt x="57" y="42"/>
                  </a:lnTo>
                  <a:lnTo>
                    <a:pt x="55" y="48"/>
                  </a:lnTo>
                  <a:lnTo>
                    <a:pt x="52" y="52"/>
                  </a:lnTo>
                  <a:lnTo>
                    <a:pt x="46" y="55"/>
                  </a:lnTo>
                  <a:lnTo>
                    <a:pt x="42" y="57"/>
                  </a:lnTo>
                  <a:lnTo>
                    <a:pt x="36" y="59"/>
                  </a:lnTo>
                  <a:lnTo>
                    <a:pt x="30" y="61"/>
                  </a:lnTo>
                  <a:lnTo>
                    <a:pt x="23" y="59"/>
                  </a:lnTo>
                  <a:lnTo>
                    <a:pt x="19" y="57"/>
                  </a:lnTo>
                  <a:lnTo>
                    <a:pt x="13" y="55"/>
                  </a:lnTo>
                  <a:lnTo>
                    <a:pt x="9" y="52"/>
                  </a:lnTo>
                  <a:lnTo>
                    <a:pt x="6" y="48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897"/>
            <p:cNvSpPr>
              <a:spLocks/>
            </p:cNvSpPr>
            <p:nvPr/>
          </p:nvSpPr>
          <p:spPr bwMode="auto">
            <a:xfrm>
              <a:off x="1903413" y="6941181"/>
              <a:ext cx="47625" cy="47625"/>
            </a:xfrm>
            <a:custGeom>
              <a:avLst/>
              <a:gdLst>
                <a:gd name="T0" fmla="*/ 28 w 59"/>
                <a:gd name="T1" fmla="*/ 0 h 62"/>
                <a:gd name="T2" fmla="*/ 36 w 59"/>
                <a:gd name="T3" fmla="*/ 2 h 62"/>
                <a:gd name="T4" fmla="*/ 42 w 59"/>
                <a:gd name="T5" fmla="*/ 2 h 62"/>
                <a:gd name="T6" fmla="*/ 46 w 59"/>
                <a:gd name="T7" fmla="*/ 6 h 62"/>
                <a:gd name="T8" fmla="*/ 51 w 59"/>
                <a:gd name="T9" fmla="*/ 10 h 62"/>
                <a:gd name="T10" fmla="*/ 53 w 59"/>
                <a:gd name="T11" fmla="*/ 14 h 62"/>
                <a:gd name="T12" fmla="*/ 57 w 59"/>
                <a:gd name="T13" fmla="*/ 19 h 62"/>
                <a:gd name="T14" fmla="*/ 59 w 59"/>
                <a:gd name="T15" fmla="*/ 25 h 62"/>
                <a:gd name="T16" fmla="*/ 59 w 59"/>
                <a:gd name="T17" fmla="*/ 31 h 62"/>
                <a:gd name="T18" fmla="*/ 59 w 59"/>
                <a:gd name="T19" fmla="*/ 37 h 62"/>
                <a:gd name="T20" fmla="*/ 57 w 59"/>
                <a:gd name="T21" fmla="*/ 42 h 62"/>
                <a:gd name="T22" fmla="*/ 53 w 59"/>
                <a:gd name="T23" fmla="*/ 48 h 62"/>
                <a:gd name="T24" fmla="*/ 51 w 59"/>
                <a:gd name="T25" fmla="*/ 52 h 62"/>
                <a:gd name="T26" fmla="*/ 46 w 59"/>
                <a:gd name="T27" fmla="*/ 56 h 62"/>
                <a:gd name="T28" fmla="*/ 42 w 59"/>
                <a:gd name="T29" fmla="*/ 58 h 62"/>
                <a:gd name="T30" fmla="*/ 36 w 59"/>
                <a:gd name="T31" fmla="*/ 60 h 62"/>
                <a:gd name="T32" fmla="*/ 28 w 59"/>
                <a:gd name="T33" fmla="*/ 62 h 62"/>
                <a:gd name="T34" fmla="*/ 23 w 59"/>
                <a:gd name="T35" fmla="*/ 60 h 62"/>
                <a:gd name="T36" fmla="*/ 17 w 59"/>
                <a:gd name="T37" fmla="*/ 58 h 62"/>
                <a:gd name="T38" fmla="*/ 13 w 59"/>
                <a:gd name="T39" fmla="*/ 56 h 62"/>
                <a:gd name="T40" fmla="*/ 7 w 59"/>
                <a:gd name="T41" fmla="*/ 52 h 62"/>
                <a:gd name="T42" fmla="*/ 5 w 59"/>
                <a:gd name="T43" fmla="*/ 48 h 62"/>
                <a:gd name="T44" fmla="*/ 2 w 59"/>
                <a:gd name="T45" fmla="*/ 42 h 62"/>
                <a:gd name="T46" fmla="*/ 0 w 59"/>
                <a:gd name="T47" fmla="*/ 37 h 62"/>
                <a:gd name="T48" fmla="*/ 0 w 59"/>
                <a:gd name="T49" fmla="*/ 31 h 62"/>
                <a:gd name="T50" fmla="*/ 0 w 59"/>
                <a:gd name="T51" fmla="*/ 25 h 62"/>
                <a:gd name="T52" fmla="*/ 2 w 59"/>
                <a:gd name="T53" fmla="*/ 19 h 62"/>
                <a:gd name="T54" fmla="*/ 5 w 59"/>
                <a:gd name="T55" fmla="*/ 14 h 62"/>
                <a:gd name="T56" fmla="*/ 7 w 59"/>
                <a:gd name="T57" fmla="*/ 10 h 62"/>
                <a:gd name="T58" fmla="*/ 13 w 59"/>
                <a:gd name="T59" fmla="*/ 6 h 62"/>
                <a:gd name="T60" fmla="*/ 17 w 59"/>
                <a:gd name="T61" fmla="*/ 2 h 62"/>
                <a:gd name="T62" fmla="*/ 23 w 59"/>
                <a:gd name="T63" fmla="*/ 2 h 62"/>
                <a:gd name="T64" fmla="*/ 28 w 59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2">
                  <a:moveTo>
                    <a:pt x="28" y="0"/>
                  </a:moveTo>
                  <a:lnTo>
                    <a:pt x="36" y="2"/>
                  </a:lnTo>
                  <a:lnTo>
                    <a:pt x="42" y="2"/>
                  </a:lnTo>
                  <a:lnTo>
                    <a:pt x="46" y="6"/>
                  </a:lnTo>
                  <a:lnTo>
                    <a:pt x="51" y="10"/>
                  </a:lnTo>
                  <a:lnTo>
                    <a:pt x="53" y="14"/>
                  </a:lnTo>
                  <a:lnTo>
                    <a:pt x="57" y="19"/>
                  </a:lnTo>
                  <a:lnTo>
                    <a:pt x="59" y="25"/>
                  </a:lnTo>
                  <a:lnTo>
                    <a:pt x="59" y="31"/>
                  </a:lnTo>
                  <a:lnTo>
                    <a:pt x="59" y="37"/>
                  </a:lnTo>
                  <a:lnTo>
                    <a:pt x="57" y="42"/>
                  </a:lnTo>
                  <a:lnTo>
                    <a:pt x="53" y="48"/>
                  </a:lnTo>
                  <a:lnTo>
                    <a:pt x="51" y="52"/>
                  </a:lnTo>
                  <a:lnTo>
                    <a:pt x="46" y="56"/>
                  </a:lnTo>
                  <a:lnTo>
                    <a:pt x="42" y="58"/>
                  </a:lnTo>
                  <a:lnTo>
                    <a:pt x="36" y="60"/>
                  </a:lnTo>
                  <a:lnTo>
                    <a:pt x="28" y="62"/>
                  </a:lnTo>
                  <a:lnTo>
                    <a:pt x="23" y="60"/>
                  </a:lnTo>
                  <a:lnTo>
                    <a:pt x="17" y="58"/>
                  </a:lnTo>
                  <a:lnTo>
                    <a:pt x="13" y="56"/>
                  </a:lnTo>
                  <a:lnTo>
                    <a:pt x="7" y="52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17" y="2"/>
                  </a:lnTo>
                  <a:lnTo>
                    <a:pt x="23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898"/>
            <p:cNvSpPr>
              <a:spLocks/>
            </p:cNvSpPr>
            <p:nvPr/>
          </p:nvSpPr>
          <p:spPr bwMode="auto">
            <a:xfrm>
              <a:off x="1903413" y="7185656"/>
              <a:ext cx="47625" cy="49213"/>
            </a:xfrm>
            <a:custGeom>
              <a:avLst/>
              <a:gdLst>
                <a:gd name="T0" fmla="*/ 28 w 59"/>
                <a:gd name="T1" fmla="*/ 0 h 62"/>
                <a:gd name="T2" fmla="*/ 36 w 59"/>
                <a:gd name="T3" fmla="*/ 2 h 62"/>
                <a:gd name="T4" fmla="*/ 42 w 59"/>
                <a:gd name="T5" fmla="*/ 4 h 62"/>
                <a:gd name="T6" fmla="*/ 46 w 59"/>
                <a:gd name="T7" fmla="*/ 6 h 62"/>
                <a:gd name="T8" fmla="*/ 51 w 59"/>
                <a:gd name="T9" fmla="*/ 10 h 62"/>
                <a:gd name="T10" fmla="*/ 53 w 59"/>
                <a:gd name="T11" fmla="*/ 14 h 62"/>
                <a:gd name="T12" fmla="*/ 57 w 59"/>
                <a:gd name="T13" fmla="*/ 19 h 62"/>
                <a:gd name="T14" fmla="*/ 59 w 59"/>
                <a:gd name="T15" fmla="*/ 25 h 62"/>
                <a:gd name="T16" fmla="*/ 59 w 59"/>
                <a:gd name="T17" fmla="*/ 31 h 62"/>
                <a:gd name="T18" fmla="*/ 59 w 59"/>
                <a:gd name="T19" fmla="*/ 37 h 62"/>
                <a:gd name="T20" fmla="*/ 57 w 59"/>
                <a:gd name="T21" fmla="*/ 42 h 62"/>
                <a:gd name="T22" fmla="*/ 53 w 59"/>
                <a:gd name="T23" fmla="*/ 48 h 62"/>
                <a:gd name="T24" fmla="*/ 51 w 59"/>
                <a:gd name="T25" fmla="*/ 52 h 62"/>
                <a:gd name="T26" fmla="*/ 46 w 59"/>
                <a:gd name="T27" fmla="*/ 56 h 62"/>
                <a:gd name="T28" fmla="*/ 42 w 59"/>
                <a:gd name="T29" fmla="*/ 60 h 62"/>
                <a:gd name="T30" fmla="*/ 36 w 59"/>
                <a:gd name="T31" fmla="*/ 60 h 62"/>
                <a:gd name="T32" fmla="*/ 28 w 59"/>
                <a:gd name="T33" fmla="*/ 62 h 62"/>
                <a:gd name="T34" fmla="*/ 23 w 59"/>
                <a:gd name="T35" fmla="*/ 60 h 62"/>
                <a:gd name="T36" fmla="*/ 17 w 59"/>
                <a:gd name="T37" fmla="*/ 60 h 62"/>
                <a:gd name="T38" fmla="*/ 13 w 59"/>
                <a:gd name="T39" fmla="*/ 56 h 62"/>
                <a:gd name="T40" fmla="*/ 7 w 59"/>
                <a:gd name="T41" fmla="*/ 52 h 62"/>
                <a:gd name="T42" fmla="*/ 5 w 59"/>
                <a:gd name="T43" fmla="*/ 48 h 62"/>
                <a:gd name="T44" fmla="*/ 2 w 59"/>
                <a:gd name="T45" fmla="*/ 42 h 62"/>
                <a:gd name="T46" fmla="*/ 0 w 59"/>
                <a:gd name="T47" fmla="*/ 37 h 62"/>
                <a:gd name="T48" fmla="*/ 0 w 59"/>
                <a:gd name="T49" fmla="*/ 31 h 62"/>
                <a:gd name="T50" fmla="*/ 0 w 59"/>
                <a:gd name="T51" fmla="*/ 25 h 62"/>
                <a:gd name="T52" fmla="*/ 2 w 59"/>
                <a:gd name="T53" fmla="*/ 19 h 62"/>
                <a:gd name="T54" fmla="*/ 5 w 59"/>
                <a:gd name="T55" fmla="*/ 14 h 62"/>
                <a:gd name="T56" fmla="*/ 7 w 59"/>
                <a:gd name="T57" fmla="*/ 10 h 62"/>
                <a:gd name="T58" fmla="*/ 13 w 59"/>
                <a:gd name="T59" fmla="*/ 6 h 62"/>
                <a:gd name="T60" fmla="*/ 17 w 59"/>
                <a:gd name="T61" fmla="*/ 4 h 62"/>
                <a:gd name="T62" fmla="*/ 23 w 59"/>
                <a:gd name="T63" fmla="*/ 2 h 62"/>
                <a:gd name="T64" fmla="*/ 28 w 59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2">
                  <a:moveTo>
                    <a:pt x="28" y="0"/>
                  </a:moveTo>
                  <a:lnTo>
                    <a:pt x="36" y="2"/>
                  </a:lnTo>
                  <a:lnTo>
                    <a:pt x="42" y="4"/>
                  </a:lnTo>
                  <a:lnTo>
                    <a:pt x="46" y="6"/>
                  </a:lnTo>
                  <a:lnTo>
                    <a:pt x="51" y="10"/>
                  </a:lnTo>
                  <a:lnTo>
                    <a:pt x="53" y="14"/>
                  </a:lnTo>
                  <a:lnTo>
                    <a:pt x="57" y="19"/>
                  </a:lnTo>
                  <a:lnTo>
                    <a:pt x="59" y="25"/>
                  </a:lnTo>
                  <a:lnTo>
                    <a:pt x="59" y="31"/>
                  </a:lnTo>
                  <a:lnTo>
                    <a:pt x="59" y="37"/>
                  </a:lnTo>
                  <a:lnTo>
                    <a:pt x="57" y="42"/>
                  </a:lnTo>
                  <a:lnTo>
                    <a:pt x="53" y="48"/>
                  </a:lnTo>
                  <a:lnTo>
                    <a:pt x="51" y="52"/>
                  </a:lnTo>
                  <a:lnTo>
                    <a:pt x="46" y="56"/>
                  </a:lnTo>
                  <a:lnTo>
                    <a:pt x="42" y="60"/>
                  </a:lnTo>
                  <a:lnTo>
                    <a:pt x="36" y="60"/>
                  </a:lnTo>
                  <a:lnTo>
                    <a:pt x="28" y="62"/>
                  </a:lnTo>
                  <a:lnTo>
                    <a:pt x="23" y="60"/>
                  </a:lnTo>
                  <a:lnTo>
                    <a:pt x="17" y="60"/>
                  </a:lnTo>
                  <a:lnTo>
                    <a:pt x="13" y="56"/>
                  </a:lnTo>
                  <a:lnTo>
                    <a:pt x="7" y="52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17" y="4"/>
                  </a:lnTo>
                  <a:lnTo>
                    <a:pt x="23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899"/>
            <p:cNvSpPr>
              <a:spLocks/>
            </p:cNvSpPr>
            <p:nvPr/>
          </p:nvSpPr>
          <p:spPr bwMode="auto">
            <a:xfrm>
              <a:off x="1949450" y="7065006"/>
              <a:ext cx="46038" cy="49213"/>
            </a:xfrm>
            <a:custGeom>
              <a:avLst/>
              <a:gdLst>
                <a:gd name="T0" fmla="*/ 29 w 60"/>
                <a:gd name="T1" fmla="*/ 0 h 61"/>
                <a:gd name="T2" fmla="*/ 35 w 60"/>
                <a:gd name="T3" fmla="*/ 1 h 61"/>
                <a:gd name="T4" fmla="*/ 41 w 60"/>
                <a:gd name="T5" fmla="*/ 3 h 61"/>
                <a:gd name="T6" fmla="*/ 46 w 60"/>
                <a:gd name="T7" fmla="*/ 5 h 61"/>
                <a:gd name="T8" fmla="*/ 50 w 60"/>
                <a:gd name="T9" fmla="*/ 9 h 61"/>
                <a:gd name="T10" fmla="*/ 54 w 60"/>
                <a:gd name="T11" fmla="*/ 13 h 61"/>
                <a:gd name="T12" fmla="*/ 58 w 60"/>
                <a:gd name="T13" fmla="*/ 19 h 61"/>
                <a:gd name="T14" fmla="*/ 60 w 60"/>
                <a:gd name="T15" fmla="*/ 24 h 61"/>
                <a:gd name="T16" fmla="*/ 60 w 60"/>
                <a:gd name="T17" fmla="*/ 30 h 61"/>
                <a:gd name="T18" fmla="*/ 60 w 60"/>
                <a:gd name="T19" fmla="*/ 36 h 61"/>
                <a:gd name="T20" fmla="*/ 58 w 60"/>
                <a:gd name="T21" fmla="*/ 42 h 61"/>
                <a:gd name="T22" fmla="*/ 54 w 60"/>
                <a:gd name="T23" fmla="*/ 47 h 61"/>
                <a:gd name="T24" fmla="*/ 50 w 60"/>
                <a:gd name="T25" fmla="*/ 51 h 61"/>
                <a:gd name="T26" fmla="*/ 46 w 60"/>
                <a:gd name="T27" fmla="*/ 55 h 61"/>
                <a:gd name="T28" fmla="*/ 41 w 60"/>
                <a:gd name="T29" fmla="*/ 57 h 61"/>
                <a:gd name="T30" fmla="*/ 35 w 60"/>
                <a:gd name="T31" fmla="*/ 59 h 61"/>
                <a:gd name="T32" fmla="*/ 29 w 60"/>
                <a:gd name="T33" fmla="*/ 61 h 61"/>
                <a:gd name="T34" fmla="*/ 23 w 60"/>
                <a:gd name="T35" fmla="*/ 59 h 61"/>
                <a:gd name="T36" fmla="*/ 17 w 60"/>
                <a:gd name="T37" fmla="*/ 57 h 61"/>
                <a:gd name="T38" fmla="*/ 14 w 60"/>
                <a:gd name="T39" fmla="*/ 55 h 61"/>
                <a:gd name="T40" fmla="*/ 8 w 60"/>
                <a:gd name="T41" fmla="*/ 51 h 61"/>
                <a:gd name="T42" fmla="*/ 4 w 60"/>
                <a:gd name="T43" fmla="*/ 47 h 61"/>
                <a:gd name="T44" fmla="*/ 2 w 60"/>
                <a:gd name="T45" fmla="*/ 42 h 61"/>
                <a:gd name="T46" fmla="*/ 0 w 60"/>
                <a:gd name="T47" fmla="*/ 36 h 61"/>
                <a:gd name="T48" fmla="*/ 0 w 60"/>
                <a:gd name="T49" fmla="*/ 30 h 61"/>
                <a:gd name="T50" fmla="*/ 0 w 60"/>
                <a:gd name="T51" fmla="*/ 24 h 61"/>
                <a:gd name="T52" fmla="*/ 2 w 60"/>
                <a:gd name="T53" fmla="*/ 19 h 61"/>
                <a:gd name="T54" fmla="*/ 4 w 60"/>
                <a:gd name="T55" fmla="*/ 13 h 61"/>
                <a:gd name="T56" fmla="*/ 8 w 60"/>
                <a:gd name="T57" fmla="*/ 9 h 61"/>
                <a:gd name="T58" fmla="*/ 14 w 60"/>
                <a:gd name="T59" fmla="*/ 5 h 61"/>
                <a:gd name="T60" fmla="*/ 17 w 60"/>
                <a:gd name="T61" fmla="*/ 3 h 61"/>
                <a:gd name="T62" fmla="*/ 23 w 60"/>
                <a:gd name="T63" fmla="*/ 1 h 61"/>
                <a:gd name="T64" fmla="*/ 29 w 60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1">
                  <a:moveTo>
                    <a:pt x="29" y="0"/>
                  </a:moveTo>
                  <a:lnTo>
                    <a:pt x="35" y="1"/>
                  </a:lnTo>
                  <a:lnTo>
                    <a:pt x="41" y="3"/>
                  </a:lnTo>
                  <a:lnTo>
                    <a:pt x="46" y="5"/>
                  </a:lnTo>
                  <a:lnTo>
                    <a:pt x="50" y="9"/>
                  </a:lnTo>
                  <a:lnTo>
                    <a:pt x="54" y="13"/>
                  </a:lnTo>
                  <a:lnTo>
                    <a:pt x="58" y="19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8" y="42"/>
                  </a:lnTo>
                  <a:lnTo>
                    <a:pt x="54" y="47"/>
                  </a:lnTo>
                  <a:lnTo>
                    <a:pt x="50" y="51"/>
                  </a:lnTo>
                  <a:lnTo>
                    <a:pt x="46" y="55"/>
                  </a:lnTo>
                  <a:lnTo>
                    <a:pt x="41" y="57"/>
                  </a:lnTo>
                  <a:lnTo>
                    <a:pt x="35" y="59"/>
                  </a:lnTo>
                  <a:lnTo>
                    <a:pt x="29" y="61"/>
                  </a:lnTo>
                  <a:lnTo>
                    <a:pt x="23" y="59"/>
                  </a:lnTo>
                  <a:lnTo>
                    <a:pt x="17" y="57"/>
                  </a:lnTo>
                  <a:lnTo>
                    <a:pt x="14" y="55"/>
                  </a:lnTo>
                  <a:lnTo>
                    <a:pt x="8" y="51"/>
                  </a:lnTo>
                  <a:lnTo>
                    <a:pt x="4" y="47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4" y="5"/>
                  </a:lnTo>
                  <a:lnTo>
                    <a:pt x="17" y="3"/>
                  </a:lnTo>
                  <a:lnTo>
                    <a:pt x="2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900"/>
            <p:cNvSpPr>
              <a:spLocks/>
            </p:cNvSpPr>
            <p:nvPr/>
          </p:nvSpPr>
          <p:spPr bwMode="auto">
            <a:xfrm>
              <a:off x="1670050" y="6890381"/>
              <a:ext cx="157163" cy="339725"/>
            </a:xfrm>
            <a:custGeom>
              <a:avLst/>
              <a:gdLst>
                <a:gd name="T0" fmla="*/ 117 w 198"/>
                <a:gd name="T1" fmla="*/ 255 h 428"/>
                <a:gd name="T2" fmla="*/ 117 w 198"/>
                <a:gd name="T3" fmla="*/ 38 h 428"/>
                <a:gd name="T4" fmla="*/ 117 w 198"/>
                <a:gd name="T5" fmla="*/ 30 h 428"/>
                <a:gd name="T6" fmla="*/ 119 w 198"/>
                <a:gd name="T7" fmla="*/ 25 h 428"/>
                <a:gd name="T8" fmla="*/ 123 w 198"/>
                <a:gd name="T9" fmla="*/ 17 h 428"/>
                <a:gd name="T10" fmla="*/ 127 w 198"/>
                <a:gd name="T11" fmla="*/ 11 h 428"/>
                <a:gd name="T12" fmla="*/ 132 w 198"/>
                <a:gd name="T13" fmla="*/ 7 h 428"/>
                <a:gd name="T14" fmla="*/ 138 w 198"/>
                <a:gd name="T15" fmla="*/ 4 h 428"/>
                <a:gd name="T16" fmla="*/ 146 w 198"/>
                <a:gd name="T17" fmla="*/ 2 h 428"/>
                <a:gd name="T18" fmla="*/ 153 w 198"/>
                <a:gd name="T19" fmla="*/ 0 h 428"/>
                <a:gd name="T20" fmla="*/ 161 w 198"/>
                <a:gd name="T21" fmla="*/ 0 h 428"/>
                <a:gd name="T22" fmla="*/ 169 w 198"/>
                <a:gd name="T23" fmla="*/ 2 h 428"/>
                <a:gd name="T24" fmla="*/ 175 w 198"/>
                <a:gd name="T25" fmla="*/ 4 h 428"/>
                <a:gd name="T26" fmla="*/ 180 w 198"/>
                <a:gd name="T27" fmla="*/ 7 h 428"/>
                <a:gd name="T28" fmla="*/ 186 w 198"/>
                <a:gd name="T29" fmla="*/ 11 h 428"/>
                <a:gd name="T30" fmla="*/ 190 w 198"/>
                <a:gd name="T31" fmla="*/ 17 h 428"/>
                <a:gd name="T32" fmla="*/ 194 w 198"/>
                <a:gd name="T33" fmla="*/ 23 h 428"/>
                <a:gd name="T34" fmla="*/ 196 w 198"/>
                <a:gd name="T35" fmla="*/ 30 h 428"/>
                <a:gd name="T36" fmla="*/ 198 w 198"/>
                <a:gd name="T37" fmla="*/ 38 h 428"/>
                <a:gd name="T38" fmla="*/ 198 w 198"/>
                <a:gd name="T39" fmla="*/ 270 h 428"/>
                <a:gd name="T40" fmla="*/ 196 w 198"/>
                <a:gd name="T41" fmla="*/ 278 h 428"/>
                <a:gd name="T42" fmla="*/ 194 w 198"/>
                <a:gd name="T43" fmla="*/ 286 h 428"/>
                <a:gd name="T44" fmla="*/ 192 w 198"/>
                <a:gd name="T45" fmla="*/ 292 h 428"/>
                <a:gd name="T46" fmla="*/ 186 w 198"/>
                <a:gd name="T47" fmla="*/ 297 h 428"/>
                <a:gd name="T48" fmla="*/ 186 w 198"/>
                <a:gd name="T49" fmla="*/ 297 h 428"/>
                <a:gd name="T50" fmla="*/ 184 w 198"/>
                <a:gd name="T51" fmla="*/ 299 h 428"/>
                <a:gd name="T52" fmla="*/ 184 w 198"/>
                <a:gd name="T53" fmla="*/ 299 h 428"/>
                <a:gd name="T54" fmla="*/ 67 w 198"/>
                <a:gd name="T55" fmla="*/ 416 h 428"/>
                <a:gd name="T56" fmla="*/ 61 w 198"/>
                <a:gd name="T57" fmla="*/ 422 h 428"/>
                <a:gd name="T58" fmla="*/ 54 w 198"/>
                <a:gd name="T59" fmla="*/ 426 h 428"/>
                <a:gd name="T60" fmla="*/ 46 w 198"/>
                <a:gd name="T61" fmla="*/ 428 h 428"/>
                <a:gd name="T62" fmla="*/ 38 w 198"/>
                <a:gd name="T63" fmla="*/ 428 h 428"/>
                <a:gd name="T64" fmla="*/ 31 w 198"/>
                <a:gd name="T65" fmla="*/ 428 h 428"/>
                <a:gd name="T66" fmla="*/ 23 w 198"/>
                <a:gd name="T67" fmla="*/ 426 h 428"/>
                <a:gd name="T68" fmla="*/ 17 w 198"/>
                <a:gd name="T69" fmla="*/ 422 h 428"/>
                <a:gd name="T70" fmla="*/ 11 w 198"/>
                <a:gd name="T71" fmla="*/ 416 h 428"/>
                <a:gd name="T72" fmla="*/ 6 w 198"/>
                <a:gd name="T73" fmla="*/ 411 h 428"/>
                <a:gd name="T74" fmla="*/ 2 w 198"/>
                <a:gd name="T75" fmla="*/ 403 h 428"/>
                <a:gd name="T76" fmla="*/ 0 w 198"/>
                <a:gd name="T77" fmla="*/ 395 h 428"/>
                <a:gd name="T78" fmla="*/ 0 w 198"/>
                <a:gd name="T79" fmla="*/ 388 h 428"/>
                <a:gd name="T80" fmla="*/ 0 w 198"/>
                <a:gd name="T81" fmla="*/ 380 h 428"/>
                <a:gd name="T82" fmla="*/ 2 w 198"/>
                <a:gd name="T83" fmla="*/ 374 h 428"/>
                <a:gd name="T84" fmla="*/ 6 w 198"/>
                <a:gd name="T85" fmla="*/ 366 h 428"/>
                <a:gd name="T86" fmla="*/ 11 w 198"/>
                <a:gd name="T87" fmla="*/ 361 h 428"/>
                <a:gd name="T88" fmla="*/ 117 w 198"/>
                <a:gd name="T89" fmla="*/ 255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428">
                  <a:moveTo>
                    <a:pt x="117" y="255"/>
                  </a:moveTo>
                  <a:lnTo>
                    <a:pt x="117" y="38"/>
                  </a:lnTo>
                  <a:lnTo>
                    <a:pt x="117" y="30"/>
                  </a:lnTo>
                  <a:lnTo>
                    <a:pt x="119" y="25"/>
                  </a:lnTo>
                  <a:lnTo>
                    <a:pt x="123" y="17"/>
                  </a:lnTo>
                  <a:lnTo>
                    <a:pt x="127" y="11"/>
                  </a:lnTo>
                  <a:lnTo>
                    <a:pt x="132" y="7"/>
                  </a:lnTo>
                  <a:lnTo>
                    <a:pt x="138" y="4"/>
                  </a:lnTo>
                  <a:lnTo>
                    <a:pt x="146" y="2"/>
                  </a:lnTo>
                  <a:lnTo>
                    <a:pt x="153" y="0"/>
                  </a:lnTo>
                  <a:lnTo>
                    <a:pt x="161" y="0"/>
                  </a:lnTo>
                  <a:lnTo>
                    <a:pt x="169" y="2"/>
                  </a:lnTo>
                  <a:lnTo>
                    <a:pt x="175" y="4"/>
                  </a:lnTo>
                  <a:lnTo>
                    <a:pt x="180" y="7"/>
                  </a:lnTo>
                  <a:lnTo>
                    <a:pt x="186" y="11"/>
                  </a:lnTo>
                  <a:lnTo>
                    <a:pt x="190" y="17"/>
                  </a:lnTo>
                  <a:lnTo>
                    <a:pt x="194" y="23"/>
                  </a:lnTo>
                  <a:lnTo>
                    <a:pt x="196" y="30"/>
                  </a:lnTo>
                  <a:lnTo>
                    <a:pt x="198" y="38"/>
                  </a:lnTo>
                  <a:lnTo>
                    <a:pt x="198" y="270"/>
                  </a:lnTo>
                  <a:lnTo>
                    <a:pt x="196" y="278"/>
                  </a:lnTo>
                  <a:lnTo>
                    <a:pt x="194" y="286"/>
                  </a:lnTo>
                  <a:lnTo>
                    <a:pt x="192" y="292"/>
                  </a:lnTo>
                  <a:lnTo>
                    <a:pt x="186" y="297"/>
                  </a:lnTo>
                  <a:lnTo>
                    <a:pt x="186" y="297"/>
                  </a:lnTo>
                  <a:lnTo>
                    <a:pt x="184" y="299"/>
                  </a:lnTo>
                  <a:lnTo>
                    <a:pt x="184" y="299"/>
                  </a:lnTo>
                  <a:lnTo>
                    <a:pt x="67" y="416"/>
                  </a:lnTo>
                  <a:lnTo>
                    <a:pt x="61" y="422"/>
                  </a:lnTo>
                  <a:lnTo>
                    <a:pt x="54" y="426"/>
                  </a:lnTo>
                  <a:lnTo>
                    <a:pt x="46" y="428"/>
                  </a:lnTo>
                  <a:lnTo>
                    <a:pt x="38" y="428"/>
                  </a:lnTo>
                  <a:lnTo>
                    <a:pt x="31" y="428"/>
                  </a:lnTo>
                  <a:lnTo>
                    <a:pt x="23" y="426"/>
                  </a:lnTo>
                  <a:lnTo>
                    <a:pt x="17" y="422"/>
                  </a:lnTo>
                  <a:lnTo>
                    <a:pt x="11" y="416"/>
                  </a:lnTo>
                  <a:lnTo>
                    <a:pt x="6" y="411"/>
                  </a:lnTo>
                  <a:lnTo>
                    <a:pt x="2" y="403"/>
                  </a:lnTo>
                  <a:lnTo>
                    <a:pt x="0" y="395"/>
                  </a:lnTo>
                  <a:lnTo>
                    <a:pt x="0" y="388"/>
                  </a:lnTo>
                  <a:lnTo>
                    <a:pt x="0" y="380"/>
                  </a:lnTo>
                  <a:lnTo>
                    <a:pt x="2" y="374"/>
                  </a:lnTo>
                  <a:lnTo>
                    <a:pt x="6" y="366"/>
                  </a:lnTo>
                  <a:lnTo>
                    <a:pt x="11" y="361"/>
                  </a:lnTo>
                  <a:lnTo>
                    <a:pt x="117" y="2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19550710" y="3916935"/>
            <a:ext cx="2434377" cy="2467922"/>
            <a:chOff x="16275050" y="8950272"/>
            <a:chExt cx="1143000" cy="1141413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6275050" y="8950272"/>
              <a:ext cx="1143000" cy="1141413"/>
              <a:chOff x="16898150" y="11817351"/>
              <a:chExt cx="1143000" cy="1141413"/>
            </a:xfrm>
          </p:grpSpPr>
          <p:sp>
            <p:nvSpPr>
              <p:cNvPr id="58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56" name="Freeform 1002"/>
            <p:cNvSpPr>
              <a:spLocks noEditPoints="1"/>
            </p:cNvSpPr>
            <p:nvPr/>
          </p:nvSpPr>
          <p:spPr bwMode="auto">
            <a:xfrm>
              <a:off x="16675100" y="9494575"/>
              <a:ext cx="190500" cy="230188"/>
            </a:xfrm>
            <a:custGeom>
              <a:avLst/>
              <a:gdLst>
                <a:gd name="T0" fmla="*/ 0 w 240"/>
                <a:gd name="T1" fmla="*/ 144 h 290"/>
                <a:gd name="T2" fmla="*/ 48 w 240"/>
                <a:gd name="T3" fmla="*/ 181 h 290"/>
                <a:gd name="T4" fmla="*/ 48 w 240"/>
                <a:gd name="T5" fmla="*/ 217 h 290"/>
                <a:gd name="T6" fmla="*/ 0 w 240"/>
                <a:gd name="T7" fmla="*/ 254 h 290"/>
                <a:gd name="T8" fmla="*/ 48 w 240"/>
                <a:gd name="T9" fmla="*/ 290 h 290"/>
                <a:gd name="T10" fmla="*/ 96 w 240"/>
                <a:gd name="T11" fmla="*/ 254 h 290"/>
                <a:gd name="T12" fmla="*/ 206 w 240"/>
                <a:gd name="T13" fmla="*/ 217 h 290"/>
                <a:gd name="T14" fmla="*/ 96 w 240"/>
                <a:gd name="T15" fmla="*/ 198 h 290"/>
                <a:gd name="T16" fmla="*/ 125 w 240"/>
                <a:gd name="T17" fmla="*/ 181 h 290"/>
                <a:gd name="T18" fmla="*/ 163 w 240"/>
                <a:gd name="T19" fmla="*/ 179 h 290"/>
                <a:gd name="T20" fmla="*/ 188 w 240"/>
                <a:gd name="T21" fmla="*/ 173 h 290"/>
                <a:gd name="T22" fmla="*/ 209 w 240"/>
                <a:gd name="T23" fmla="*/ 160 h 290"/>
                <a:gd name="T24" fmla="*/ 227 w 240"/>
                <a:gd name="T25" fmla="*/ 140 h 290"/>
                <a:gd name="T26" fmla="*/ 236 w 240"/>
                <a:gd name="T27" fmla="*/ 117 h 290"/>
                <a:gd name="T28" fmla="*/ 240 w 240"/>
                <a:gd name="T29" fmla="*/ 94 h 290"/>
                <a:gd name="T30" fmla="*/ 238 w 240"/>
                <a:gd name="T31" fmla="*/ 71 h 290"/>
                <a:gd name="T32" fmla="*/ 231 w 240"/>
                <a:gd name="T33" fmla="*/ 48 h 290"/>
                <a:gd name="T34" fmla="*/ 215 w 240"/>
                <a:gd name="T35" fmla="*/ 27 h 290"/>
                <a:gd name="T36" fmla="*/ 196 w 240"/>
                <a:gd name="T37" fmla="*/ 12 h 290"/>
                <a:gd name="T38" fmla="*/ 167 w 240"/>
                <a:gd name="T39" fmla="*/ 2 h 290"/>
                <a:gd name="T40" fmla="*/ 136 w 240"/>
                <a:gd name="T41" fmla="*/ 0 h 290"/>
                <a:gd name="T42" fmla="*/ 104 w 240"/>
                <a:gd name="T43" fmla="*/ 0 h 290"/>
                <a:gd name="T44" fmla="*/ 60 w 240"/>
                <a:gd name="T45" fmla="*/ 0 h 290"/>
                <a:gd name="T46" fmla="*/ 48 w 240"/>
                <a:gd name="T47" fmla="*/ 144 h 290"/>
                <a:gd name="T48" fmla="*/ 150 w 240"/>
                <a:gd name="T49" fmla="*/ 37 h 290"/>
                <a:gd name="T50" fmla="*/ 169 w 240"/>
                <a:gd name="T51" fmla="*/ 41 h 290"/>
                <a:gd name="T52" fmla="*/ 186 w 240"/>
                <a:gd name="T53" fmla="*/ 52 h 290"/>
                <a:gd name="T54" fmla="*/ 198 w 240"/>
                <a:gd name="T55" fmla="*/ 69 h 290"/>
                <a:gd name="T56" fmla="*/ 202 w 240"/>
                <a:gd name="T57" fmla="*/ 89 h 290"/>
                <a:gd name="T58" fmla="*/ 198 w 240"/>
                <a:gd name="T59" fmla="*/ 112 h 290"/>
                <a:gd name="T60" fmla="*/ 186 w 240"/>
                <a:gd name="T61" fmla="*/ 129 h 290"/>
                <a:gd name="T62" fmla="*/ 169 w 240"/>
                <a:gd name="T63" fmla="*/ 140 h 290"/>
                <a:gd name="T64" fmla="*/ 148 w 240"/>
                <a:gd name="T65" fmla="*/ 144 h 290"/>
                <a:gd name="T66" fmla="*/ 96 w 240"/>
                <a:gd name="T67" fmla="*/ 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0" h="290">
                  <a:moveTo>
                    <a:pt x="48" y="144"/>
                  </a:moveTo>
                  <a:lnTo>
                    <a:pt x="0" y="144"/>
                  </a:lnTo>
                  <a:lnTo>
                    <a:pt x="0" y="181"/>
                  </a:lnTo>
                  <a:lnTo>
                    <a:pt x="48" y="181"/>
                  </a:lnTo>
                  <a:lnTo>
                    <a:pt x="48" y="198"/>
                  </a:lnTo>
                  <a:lnTo>
                    <a:pt x="48" y="217"/>
                  </a:lnTo>
                  <a:lnTo>
                    <a:pt x="0" y="217"/>
                  </a:lnTo>
                  <a:lnTo>
                    <a:pt x="0" y="254"/>
                  </a:lnTo>
                  <a:lnTo>
                    <a:pt x="48" y="254"/>
                  </a:lnTo>
                  <a:lnTo>
                    <a:pt x="48" y="290"/>
                  </a:lnTo>
                  <a:lnTo>
                    <a:pt x="96" y="290"/>
                  </a:lnTo>
                  <a:lnTo>
                    <a:pt x="96" y="254"/>
                  </a:lnTo>
                  <a:lnTo>
                    <a:pt x="206" y="254"/>
                  </a:lnTo>
                  <a:lnTo>
                    <a:pt x="206" y="217"/>
                  </a:lnTo>
                  <a:lnTo>
                    <a:pt x="96" y="217"/>
                  </a:lnTo>
                  <a:lnTo>
                    <a:pt x="96" y="198"/>
                  </a:lnTo>
                  <a:lnTo>
                    <a:pt x="96" y="181"/>
                  </a:lnTo>
                  <a:lnTo>
                    <a:pt x="125" y="181"/>
                  </a:lnTo>
                  <a:lnTo>
                    <a:pt x="152" y="181"/>
                  </a:lnTo>
                  <a:lnTo>
                    <a:pt x="163" y="179"/>
                  </a:lnTo>
                  <a:lnTo>
                    <a:pt x="177" y="177"/>
                  </a:lnTo>
                  <a:lnTo>
                    <a:pt x="188" y="173"/>
                  </a:lnTo>
                  <a:lnTo>
                    <a:pt x="200" y="167"/>
                  </a:lnTo>
                  <a:lnTo>
                    <a:pt x="209" y="160"/>
                  </a:lnTo>
                  <a:lnTo>
                    <a:pt x="219" y="150"/>
                  </a:lnTo>
                  <a:lnTo>
                    <a:pt x="227" y="140"/>
                  </a:lnTo>
                  <a:lnTo>
                    <a:pt x="232" y="129"/>
                  </a:lnTo>
                  <a:lnTo>
                    <a:pt x="236" y="117"/>
                  </a:lnTo>
                  <a:lnTo>
                    <a:pt x="240" y="106"/>
                  </a:lnTo>
                  <a:lnTo>
                    <a:pt x="240" y="94"/>
                  </a:lnTo>
                  <a:lnTo>
                    <a:pt x="240" y="83"/>
                  </a:lnTo>
                  <a:lnTo>
                    <a:pt x="238" y="71"/>
                  </a:lnTo>
                  <a:lnTo>
                    <a:pt x="234" y="60"/>
                  </a:lnTo>
                  <a:lnTo>
                    <a:pt x="231" y="48"/>
                  </a:lnTo>
                  <a:lnTo>
                    <a:pt x="225" y="37"/>
                  </a:lnTo>
                  <a:lnTo>
                    <a:pt x="215" y="27"/>
                  </a:lnTo>
                  <a:lnTo>
                    <a:pt x="206" y="20"/>
                  </a:lnTo>
                  <a:lnTo>
                    <a:pt x="196" y="12"/>
                  </a:lnTo>
                  <a:lnTo>
                    <a:pt x="183" y="6"/>
                  </a:lnTo>
                  <a:lnTo>
                    <a:pt x="167" y="2"/>
                  </a:lnTo>
                  <a:lnTo>
                    <a:pt x="152" y="0"/>
                  </a:lnTo>
                  <a:lnTo>
                    <a:pt x="136" y="0"/>
                  </a:lnTo>
                  <a:lnTo>
                    <a:pt x="119" y="0"/>
                  </a:lnTo>
                  <a:lnTo>
                    <a:pt x="104" y="0"/>
                  </a:lnTo>
                  <a:lnTo>
                    <a:pt x="81" y="0"/>
                  </a:lnTo>
                  <a:lnTo>
                    <a:pt x="60" y="0"/>
                  </a:lnTo>
                  <a:lnTo>
                    <a:pt x="48" y="0"/>
                  </a:lnTo>
                  <a:lnTo>
                    <a:pt x="48" y="144"/>
                  </a:lnTo>
                  <a:close/>
                  <a:moveTo>
                    <a:pt x="96" y="37"/>
                  </a:moveTo>
                  <a:lnTo>
                    <a:pt x="150" y="37"/>
                  </a:lnTo>
                  <a:lnTo>
                    <a:pt x="159" y="37"/>
                  </a:lnTo>
                  <a:lnTo>
                    <a:pt x="169" y="41"/>
                  </a:lnTo>
                  <a:lnTo>
                    <a:pt x="179" y="46"/>
                  </a:lnTo>
                  <a:lnTo>
                    <a:pt x="186" y="52"/>
                  </a:lnTo>
                  <a:lnTo>
                    <a:pt x="192" y="60"/>
                  </a:lnTo>
                  <a:lnTo>
                    <a:pt x="198" y="69"/>
                  </a:lnTo>
                  <a:lnTo>
                    <a:pt x="200" y="79"/>
                  </a:lnTo>
                  <a:lnTo>
                    <a:pt x="202" y="89"/>
                  </a:lnTo>
                  <a:lnTo>
                    <a:pt x="200" y="100"/>
                  </a:lnTo>
                  <a:lnTo>
                    <a:pt x="198" y="112"/>
                  </a:lnTo>
                  <a:lnTo>
                    <a:pt x="192" y="121"/>
                  </a:lnTo>
                  <a:lnTo>
                    <a:pt x="186" y="129"/>
                  </a:lnTo>
                  <a:lnTo>
                    <a:pt x="179" y="137"/>
                  </a:lnTo>
                  <a:lnTo>
                    <a:pt x="169" y="140"/>
                  </a:lnTo>
                  <a:lnTo>
                    <a:pt x="159" y="144"/>
                  </a:lnTo>
                  <a:lnTo>
                    <a:pt x="148" y="144"/>
                  </a:lnTo>
                  <a:lnTo>
                    <a:pt x="96" y="144"/>
                  </a:lnTo>
                  <a:lnTo>
                    <a:pt x="9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1003"/>
            <p:cNvSpPr>
              <a:spLocks noEditPoints="1"/>
            </p:cNvSpPr>
            <p:nvPr/>
          </p:nvSpPr>
          <p:spPr bwMode="auto">
            <a:xfrm>
              <a:off x="16424275" y="9294550"/>
              <a:ext cx="803275" cy="446088"/>
            </a:xfrm>
            <a:custGeom>
              <a:avLst/>
              <a:gdLst>
                <a:gd name="T0" fmla="*/ 768 w 1012"/>
                <a:gd name="T1" fmla="*/ 401 h 560"/>
                <a:gd name="T2" fmla="*/ 807 w 1012"/>
                <a:gd name="T3" fmla="*/ 509 h 560"/>
                <a:gd name="T4" fmla="*/ 647 w 1012"/>
                <a:gd name="T5" fmla="*/ 468 h 560"/>
                <a:gd name="T6" fmla="*/ 93 w 1012"/>
                <a:gd name="T7" fmla="*/ 468 h 560"/>
                <a:gd name="T8" fmla="*/ 215 w 1012"/>
                <a:gd name="T9" fmla="*/ 482 h 560"/>
                <a:gd name="T10" fmla="*/ 215 w 1012"/>
                <a:gd name="T11" fmla="*/ 509 h 560"/>
                <a:gd name="T12" fmla="*/ 54 w 1012"/>
                <a:gd name="T13" fmla="*/ 493 h 560"/>
                <a:gd name="T14" fmla="*/ 93 w 1012"/>
                <a:gd name="T15" fmla="*/ 401 h 560"/>
                <a:gd name="T16" fmla="*/ 768 w 1012"/>
                <a:gd name="T17" fmla="*/ 246 h 560"/>
                <a:gd name="T18" fmla="*/ 647 w 1012"/>
                <a:gd name="T19" fmla="*/ 207 h 560"/>
                <a:gd name="T20" fmla="*/ 682 w 1012"/>
                <a:gd name="T21" fmla="*/ 205 h 560"/>
                <a:gd name="T22" fmla="*/ 739 w 1012"/>
                <a:gd name="T23" fmla="*/ 205 h 560"/>
                <a:gd name="T24" fmla="*/ 785 w 1012"/>
                <a:gd name="T25" fmla="*/ 205 h 560"/>
                <a:gd name="T26" fmla="*/ 805 w 1012"/>
                <a:gd name="T27" fmla="*/ 213 h 560"/>
                <a:gd name="T28" fmla="*/ 808 w 1012"/>
                <a:gd name="T29" fmla="*/ 228 h 560"/>
                <a:gd name="T30" fmla="*/ 808 w 1012"/>
                <a:gd name="T31" fmla="*/ 253 h 560"/>
                <a:gd name="T32" fmla="*/ 807 w 1012"/>
                <a:gd name="T33" fmla="*/ 288 h 560"/>
                <a:gd name="T34" fmla="*/ 807 w 1012"/>
                <a:gd name="T35" fmla="*/ 313 h 560"/>
                <a:gd name="T36" fmla="*/ 768 w 1012"/>
                <a:gd name="T37" fmla="*/ 246 h 560"/>
                <a:gd name="T38" fmla="*/ 93 w 1012"/>
                <a:gd name="T39" fmla="*/ 313 h 560"/>
                <a:gd name="T40" fmla="*/ 56 w 1012"/>
                <a:gd name="T41" fmla="*/ 207 h 560"/>
                <a:gd name="T42" fmla="*/ 215 w 1012"/>
                <a:gd name="T43" fmla="*/ 246 h 560"/>
                <a:gd name="T44" fmla="*/ 313 w 1012"/>
                <a:gd name="T45" fmla="*/ 560 h 560"/>
                <a:gd name="T46" fmla="*/ 304 w 1012"/>
                <a:gd name="T47" fmla="*/ 551 h 560"/>
                <a:gd name="T48" fmla="*/ 286 w 1012"/>
                <a:gd name="T49" fmla="*/ 530 h 560"/>
                <a:gd name="T50" fmla="*/ 265 w 1012"/>
                <a:gd name="T51" fmla="*/ 491 h 560"/>
                <a:gd name="T52" fmla="*/ 254 w 1012"/>
                <a:gd name="T53" fmla="*/ 449 h 560"/>
                <a:gd name="T54" fmla="*/ 248 w 1012"/>
                <a:gd name="T55" fmla="*/ 403 h 560"/>
                <a:gd name="T56" fmla="*/ 252 w 1012"/>
                <a:gd name="T57" fmla="*/ 357 h 560"/>
                <a:gd name="T58" fmla="*/ 261 w 1012"/>
                <a:gd name="T59" fmla="*/ 313 h 560"/>
                <a:gd name="T60" fmla="*/ 281 w 1012"/>
                <a:gd name="T61" fmla="*/ 272 h 560"/>
                <a:gd name="T62" fmla="*/ 307 w 1012"/>
                <a:gd name="T63" fmla="*/ 238 h 560"/>
                <a:gd name="T64" fmla="*/ 342 w 1012"/>
                <a:gd name="T65" fmla="*/ 209 h 560"/>
                <a:gd name="T66" fmla="*/ 382 w 1012"/>
                <a:gd name="T67" fmla="*/ 194 h 560"/>
                <a:gd name="T68" fmla="*/ 428 w 1012"/>
                <a:gd name="T69" fmla="*/ 188 h 560"/>
                <a:gd name="T70" fmla="*/ 476 w 1012"/>
                <a:gd name="T71" fmla="*/ 192 h 560"/>
                <a:gd name="T72" fmla="*/ 517 w 1012"/>
                <a:gd name="T73" fmla="*/ 209 h 560"/>
                <a:gd name="T74" fmla="*/ 547 w 1012"/>
                <a:gd name="T75" fmla="*/ 232 h 560"/>
                <a:gd name="T76" fmla="*/ 572 w 1012"/>
                <a:gd name="T77" fmla="*/ 261 h 560"/>
                <a:gd name="T78" fmla="*/ 590 w 1012"/>
                <a:gd name="T79" fmla="*/ 294 h 560"/>
                <a:gd name="T80" fmla="*/ 603 w 1012"/>
                <a:gd name="T81" fmla="*/ 328 h 560"/>
                <a:gd name="T82" fmla="*/ 611 w 1012"/>
                <a:gd name="T83" fmla="*/ 367 h 560"/>
                <a:gd name="T84" fmla="*/ 613 w 1012"/>
                <a:gd name="T85" fmla="*/ 405 h 560"/>
                <a:gd name="T86" fmla="*/ 609 w 1012"/>
                <a:gd name="T87" fmla="*/ 443 h 560"/>
                <a:gd name="T88" fmla="*/ 599 w 1012"/>
                <a:gd name="T89" fmla="*/ 478 h 560"/>
                <a:gd name="T90" fmla="*/ 578 w 1012"/>
                <a:gd name="T91" fmla="*/ 522 h 560"/>
                <a:gd name="T92" fmla="*/ 547 w 1012"/>
                <a:gd name="T93" fmla="*/ 560 h 560"/>
                <a:gd name="T94" fmla="*/ 858 w 1012"/>
                <a:gd name="T95" fmla="*/ 153 h 560"/>
                <a:gd name="T96" fmla="*/ 0 w 1012"/>
                <a:gd name="T97" fmla="*/ 560 h 560"/>
                <a:gd name="T98" fmla="*/ 897 w 1012"/>
                <a:gd name="T99" fmla="*/ 115 h 560"/>
                <a:gd name="T100" fmla="*/ 91 w 1012"/>
                <a:gd name="T101" fmla="*/ 75 h 560"/>
                <a:gd name="T102" fmla="*/ 939 w 1012"/>
                <a:gd name="T103" fmla="*/ 495 h 560"/>
                <a:gd name="T104" fmla="*/ 897 w 1012"/>
                <a:gd name="T105" fmla="*/ 115 h 560"/>
                <a:gd name="T106" fmla="*/ 188 w 1012"/>
                <a:gd name="T107" fmla="*/ 42 h 560"/>
                <a:gd name="T108" fmla="*/ 1012 w 1012"/>
                <a:gd name="T109" fmla="*/ 0 h 560"/>
                <a:gd name="T110" fmla="*/ 970 w 1012"/>
                <a:gd name="T111" fmla="*/ 411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2" h="560">
                  <a:moveTo>
                    <a:pt x="768" y="468"/>
                  </a:moveTo>
                  <a:lnTo>
                    <a:pt x="768" y="401"/>
                  </a:lnTo>
                  <a:lnTo>
                    <a:pt x="807" y="403"/>
                  </a:lnTo>
                  <a:lnTo>
                    <a:pt x="807" y="509"/>
                  </a:lnTo>
                  <a:lnTo>
                    <a:pt x="645" y="509"/>
                  </a:lnTo>
                  <a:lnTo>
                    <a:pt x="647" y="468"/>
                  </a:lnTo>
                  <a:lnTo>
                    <a:pt x="768" y="468"/>
                  </a:lnTo>
                  <a:close/>
                  <a:moveTo>
                    <a:pt x="93" y="468"/>
                  </a:moveTo>
                  <a:lnTo>
                    <a:pt x="213" y="468"/>
                  </a:lnTo>
                  <a:lnTo>
                    <a:pt x="215" y="482"/>
                  </a:lnTo>
                  <a:lnTo>
                    <a:pt x="215" y="495"/>
                  </a:lnTo>
                  <a:lnTo>
                    <a:pt x="215" y="509"/>
                  </a:lnTo>
                  <a:lnTo>
                    <a:pt x="54" y="509"/>
                  </a:lnTo>
                  <a:lnTo>
                    <a:pt x="54" y="493"/>
                  </a:lnTo>
                  <a:lnTo>
                    <a:pt x="54" y="401"/>
                  </a:lnTo>
                  <a:lnTo>
                    <a:pt x="93" y="401"/>
                  </a:lnTo>
                  <a:lnTo>
                    <a:pt x="93" y="468"/>
                  </a:lnTo>
                  <a:close/>
                  <a:moveTo>
                    <a:pt x="768" y="246"/>
                  </a:moveTo>
                  <a:lnTo>
                    <a:pt x="645" y="246"/>
                  </a:lnTo>
                  <a:lnTo>
                    <a:pt x="647" y="207"/>
                  </a:lnTo>
                  <a:lnTo>
                    <a:pt x="651" y="207"/>
                  </a:lnTo>
                  <a:lnTo>
                    <a:pt x="682" y="205"/>
                  </a:lnTo>
                  <a:lnTo>
                    <a:pt x="711" y="205"/>
                  </a:lnTo>
                  <a:lnTo>
                    <a:pt x="739" y="205"/>
                  </a:lnTo>
                  <a:lnTo>
                    <a:pt x="770" y="207"/>
                  </a:lnTo>
                  <a:lnTo>
                    <a:pt x="785" y="205"/>
                  </a:lnTo>
                  <a:lnTo>
                    <a:pt x="801" y="207"/>
                  </a:lnTo>
                  <a:lnTo>
                    <a:pt x="805" y="213"/>
                  </a:lnTo>
                  <a:lnTo>
                    <a:pt x="808" y="221"/>
                  </a:lnTo>
                  <a:lnTo>
                    <a:pt x="808" y="228"/>
                  </a:lnTo>
                  <a:lnTo>
                    <a:pt x="808" y="236"/>
                  </a:lnTo>
                  <a:lnTo>
                    <a:pt x="808" y="253"/>
                  </a:lnTo>
                  <a:lnTo>
                    <a:pt x="808" y="271"/>
                  </a:lnTo>
                  <a:lnTo>
                    <a:pt x="807" y="288"/>
                  </a:lnTo>
                  <a:lnTo>
                    <a:pt x="807" y="307"/>
                  </a:lnTo>
                  <a:lnTo>
                    <a:pt x="807" y="313"/>
                  </a:lnTo>
                  <a:lnTo>
                    <a:pt x="768" y="313"/>
                  </a:lnTo>
                  <a:lnTo>
                    <a:pt x="768" y="246"/>
                  </a:lnTo>
                  <a:close/>
                  <a:moveTo>
                    <a:pt x="93" y="246"/>
                  </a:moveTo>
                  <a:lnTo>
                    <a:pt x="93" y="313"/>
                  </a:lnTo>
                  <a:lnTo>
                    <a:pt x="54" y="313"/>
                  </a:lnTo>
                  <a:lnTo>
                    <a:pt x="56" y="207"/>
                  </a:lnTo>
                  <a:lnTo>
                    <a:pt x="215" y="207"/>
                  </a:lnTo>
                  <a:lnTo>
                    <a:pt x="215" y="246"/>
                  </a:lnTo>
                  <a:lnTo>
                    <a:pt x="93" y="246"/>
                  </a:lnTo>
                  <a:close/>
                  <a:moveTo>
                    <a:pt x="313" y="560"/>
                  </a:moveTo>
                  <a:lnTo>
                    <a:pt x="309" y="557"/>
                  </a:lnTo>
                  <a:lnTo>
                    <a:pt x="304" y="551"/>
                  </a:lnTo>
                  <a:lnTo>
                    <a:pt x="294" y="541"/>
                  </a:lnTo>
                  <a:lnTo>
                    <a:pt x="286" y="530"/>
                  </a:lnTo>
                  <a:lnTo>
                    <a:pt x="275" y="511"/>
                  </a:lnTo>
                  <a:lnTo>
                    <a:pt x="265" y="491"/>
                  </a:lnTo>
                  <a:lnTo>
                    <a:pt x="258" y="470"/>
                  </a:lnTo>
                  <a:lnTo>
                    <a:pt x="254" y="449"/>
                  </a:lnTo>
                  <a:lnTo>
                    <a:pt x="250" y="426"/>
                  </a:lnTo>
                  <a:lnTo>
                    <a:pt x="248" y="403"/>
                  </a:lnTo>
                  <a:lnTo>
                    <a:pt x="248" y="380"/>
                  </a:lnTo>
                  <a:lnTo>
                    <a:pt x="252" y="357"/>
                  </a:lnTo>
                  <a:lnTo>
                    <a:pt x="256" y="336"/>
                  </a:lnTo>
                  <a:lnTo>
                    <a:pt x="261" y="313"/>
                  </a:lnTo>
                  <a:lnTo>
                    <a:pt x="271" y="292"/>
                  </a:lnTo>
                  <a:lnTo>
                    <a:pt x="281" y="272"/>
                  </a:lnTo>
                  <a:lnTo>
                    <a:pt x="292" y="255"/>
                  </a:lnTo>
                  <a:lnTo>
                    <a:pt x="307" y="238"/>
                  </a:lnTo>
                  <a:lnTo>
                    <a:pt x="323" y="223"/>
                  </a:lnTo>
                  <a:lnTo>
                    <a:pt x="342" y="209"/>
                  </a:lnTo>
                  <a:lnTo>
                    <a:pt x="361" y="200"/>
                  </a:lnTo>
                  <a:lnTo>
                    <a:pt x="382" y="194"/>
                  </a:lnTo>
                  <a:lnTo>
                    <a:pt x="405" y="188"/>
                  </a:lnTo>
                  <a:lnTo>
                    <a:pt x="428" y="188"/>
                  </a:lnTo>
                  <a:lnTo>
                    <a:pt x="453" y="188"/>
                  </a:lnTo>
                  <a:lnTo>
                    <a:pt x="476" y="192"/>
                  </a:lnTo>
                  <a:lnTo>
                    <a:pt x="498" y="200"/>
                  </a:lnTo>
                  <a:lnTo>
                    <a:pt x="517" y="209"/>
                  </a:lnTo>
                  <a:lnTo>
                    <a:pt x="534" y="219"/>
                  </a:lnTo>
                  <a:lnTo>
                    <a:pt x="547" y="232"/>
                  </a:lnTo>
                  <a:lnTo>
                    <a:pt x="561" y="246"/>
                  </a:lnTo>
                  <a:lnTo>
                    <a:pt x="572" y="261"/>
                  </a:lnTo>
                  <a:lnTo>
                    <a:pt x="582" y="276"/>
                  </a:lnTo>
                  <a:lnTo>
                    <a:pt x="590" y="294"/>
                  </a:lnTo>
                  <a:lnTo>
                    <a:pt x="597" y="311"/>
                  </a:lnTo>
                  <a:lnTo>
                    <a:pt x="603" y="328"/>
                  </a:lnTo>
                  <a:lnTo>
                    <a:pt x="607" y="347"/>
                  </a:lnTo>
                  <a:lnTo>
                    <a:pt x="611" y="367"/>
                  </a:lnTo>
                  <a:lnTo>
                    <a:pt x="613" y="386"/>
                  </a:lnTo>
                  <a:lnTo>
                    <a:pt x="613" y="405"/>
                  </a:lnTo>
                  <a:lnTo>
                    <a:pt x="611" y="424"/>
                  </a:lnTo>
                  <a:lnTo>
                    <a:pt x="609" y="443"/>
                  </a:lnTo>
                  <a:lnTo>
                    <a:pt x="605" y="461"/>
                  </a:lnTo>
                  <a:lnTo>
                    <a:pt x="599" y="478"/>
                  </a:lnTo>
                  <a:lnTo>
                    <a:pt x="590" y="501"/>
                  </a:lnTo>
                  <a:lnTo>
                    <a:pt x="578" y="522"/>
                  </a:lnTo>
                  <a:lnTo>
                    <a:pt x="565" y="541"/>
                  </a:lnTo>
                  <a:lnTo>
                    <a:pt x="547" y="560"/>
                  </a:lnTo>
                  <a:lnTo>
                    <a:pt x="860" y="560"/>
                  </a:lnTo>
                  <a:lnTo>
                    <a:pt x="858" y="153"/>
                  </a:lnTo>
                  <a:lnTo>
                    <a:pt x="0" y="153"/>
                  </a:lnTo>
                  <a:lnTo>
                    <a:pt x="0" y="560"/>
                  </a:lnTo>
                  <a:lnTo>
                    <a:pt x="313" y="560"/>
                  </a:lnTo>
                  <a:close/>
                  <a:moveTo>
                    <a:pt x="897" y="115"/>
                  </a:moveTo>
                  <a:lnTo>
                    <a:pt x="93" y="115"/>
                  </a:lnTo>
                  <a:lnTo>
                    <a:pt x="91" y="75"/>
                  </a:lnTo>
                  <a:lnTo>
                    <a:pt x="939" y="75"/>
                  </a:lnTo>
                  <a:lnTo>
                    <a:pt x="939" y="495"/>
                  </a:lnTo>
                  <a:lnTo>
                    <a:pt x="897" y="497"/>
                  </a:lnTo>
                  <a:lnTo>
                    <a:pt x="897" y="115"/>
                  </a:lnTo>
                  <a:close/>
                  <a:moveTo>
                    <a:pt x="970" y="42"/>
                  </a:moveTo>
                  <a:lnTo>
                    <a:pt x="188" y="42"/>
                  </a:lnTo>
                  <a:lnTo>
                    <a:pt x="188" y="0"/>
                  </a:lnTo>
                  <a:lnTo>
                    <a:pt x="1012" y="0"/>
                  </a:lnTo>
                  <a:lnTo>
                    <a:pt x="1012" y="411"/>
                  </a:lnTo>
                  <a:lnTo>
                    <a:pt x="970" y="411"/>
                  </a:lnTo>
                  <a:lnTo>
                    <a:pt x="97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13918929" y="3905672"/>
            <a:ext cx="2282861" cy="2272237"/>
            <a:chOff x="1193812" y="9378280"/>
            <a:chExt cx="1143000" cy="1141413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1193812" y="9378280"/>
              <a:ext cx="1143000" cy="1141413"/>
              <a:chOff x="16898150" y="11817351"/>
              <a:chExt cx="1143000" cy="1141413"/>
            </a:xfrm>
          </p:grpSpPr>
          <p:sp>
            <p:nvSpPr>
              <p:cNvPr id="63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5272" y="9589471"/>
              <a:ext cx="720080" cy="7190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1949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22072-3A6C-46D1-A30D-404CC8003E20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70113" y="4098730"/>
            <a:ext cx="21823087" cy="1291288"/>
          </a:xfrm>
          <a:prstGeom prst="roundRect">
            <a:avLst>
              <a:gd name="adj" fmla="val 23594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>
              <a:lnSpc>
                <a:spcPts val="8000"/>
              </a:lnSpc>
            </a:pPr>
            <a:r>
              <a:rPr lang="ru-RU" sz="5400" b="1" dirty="0" smtClean="0">
                <a:latin typeface="KievitCyr-RegularSC" panose="02000503000000000000" pitchFamily="2" charset="-52"/>
              </a:rPr>
              <a:t>Что получит застрахованный? </a:t>
            </a:r>
            <a:endParaRPr lang="ru-RU" sz="5400" b="1" dirty="0">
              <a:latin typeface="KievitCyr-RegularSC" panose="02000503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7490" y="1092950"/>
            <a:ext cx="2378528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8000"/>
              </a:lnSpc>
            </a:pPr>
            <a:r>
              <a:rPr lang="ru-RU" sz="76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Продукт АльфаСИНОПСИС</a:t>
            </a:r>
            <a:r>
              <a:rPr lang="ru-RU" sz="7600" b="1" dirty="0" smtClean="0">
                <a:latin typeface="KievitCyr-RegularSC" panose="02000503000000000000" pitchFamily="2" charset="-52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42928" y="5849888"/>
            <a:ext cx="512427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Покрываем все виды онкологии, а также заболевания, требующие применения сердечно-сосудис­той хирургии, нейрохирургии, трансплантации костного мозга, в ведущих российских и зарубежных клиниках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92061" y="5849888"/>
            <a:ext cx="53402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Лечим заболевания, диагнос­ти­рованные даже во время периода ожидания (во время действия временной франшизы)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42928" y="9269685"/>
            <a:ext cx="512427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Применяем хирургические и нехирургические методы лечения, включая лечение современными препаратами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92061" y="8082136"/>
            <a:ext cx="51242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Оказываем лечение в </a:t>
            </a:r>
            <a:r>
              <a:rPr lang="ru-RU" sz="2600" b="1" dirty="0">
                <a:latin typeface="KievitCyr-RegularSC" panose="02000503000000000000" pitchFamily="2" charset="-52"/>
              </a:rPr>
              <a:t>900</a:t>
            </a:r>
            <a:r>
              <a:rPr lang="ru-RU" sz="2600" dirty="0">
                <a:latin typeface="KievitCyr-RegularSC" panose="02000503000000000000" pitchFamily="2" charset="-52"/>
              </a:rPr>
              <a:t>+ </a:t>
            </a:r>
            <a:r>
              <a:rPr lang="ru-RU" sz="2600" dirty="0" err="1">
                <a:latin typeface="KievitCyr-RegularSC" panose="02000503000000000000" pitchFamily="2" charset="-52"/>
              </a:rPr>
              <a:t>топовых</a:t>
            </a:r>
            <a:r>
              <a:rPr lang="ru-RU" sz="2600" dirty="0">
                <a:latin typeface="KievitCyr-RegularSC" panose="02000503000000000000" pitchFamily="2" charset="-52"/>
              </a:rPr>
              <a:t> </a:t>
            </a:r>
            <a:r>
              <a:rPr lang="ru-RU" sz="2600" dirty="0" smtClean="0">
                <a:latin typeface="KievitCyr-RegularSC" panose="02000503000000000000" pitchFamily="2" charset="-52"/>
              </a:rPr>
              <a:t>клиниках </a:t>
            </a:r>
            <a:r>
              <a:rPr lang="ru-RU" sz="2600" dirty="0">
                <a:latin typeface="KievitCyr-RegularSC" panose="02000503000000000000" pitchFamily="2" charset="-52"/>
              </a:rPr>
              <a:t>в РФ </a:t>
            </a:r>
          </a:p>
          <a:p>
            <a:r>
              <a:rPr lang="ru-RU" sz="2600" dirty="0">
                <a:latin typeface="KievitCyr-RegularSC" panose="02000503000000000000" pitchFamily="2" charset="-52"/>
              </a:rPr>
              <a:t>и за рубежом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092061" y="9882336"/>
            <a:ext cx="51242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latin typeface="KievitCyr-RegularSC" panose="02000503000000000000" pitchFamily="2" charset="-52"/>
              </a:rPr>
              <a:t>Можно получить </a:t>
            </a:r>
            <a:r>
              <a:rPr lang="ru-RU" sz="2600" dirty="0">
                <a:latin typeface="KievitCyr-RegularSC" panose="02000503000000000000" pitchFamily="2" charset="-52"/>
              </a:rPr>
              <a:t>денежную выплату</a:t>
            </a:r>
            <a:r>
              <a:rPr lang="ru-RU" sz="2600" baseline="30000" dirty="0">
                <a:latin typeface="KievitCyr-RegularSC" panose="02000503000000000000" pitchFamily="2" charset="-52"/>
              </a:rPr>
              <a:t>*</a:t>
            </a:r>
            <a:r>
              <a:rPr lang="ru-RU" sz="2600" dirty="0">
                <a:latin typeface="KievitCyr-RegularSC" panose="02000503000000000000" pitchFamily="2" charset="-52"/>
              </a:rPr>
              <a:t> для поддержки в непростой период жизни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580893" y="5853370"/>
            <a:ext cx="51242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Обеспечиваем сервисную поддержку на всех языках 24/7/365 дней в году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580893" y="7685509"/>
            <a:ext cx="541230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Предоставляем персонального помощника для сопровождения в процессе лечения и решения всех организационных вопросов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580893" y="9882336"/>
            <a:ext cx="541230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KievitCyr-RegularSC" panose="02000503000000000000" pitchFamily="2" charset="-52"/>
              </a:rPr>
              <a:t>Обеспечиваем психологическую поддержку клиенту и его родственникам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993660" y="11394504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aseline="30000" dirty="0" smtClean="0">
                <a:solidFill>
                  <a:srgbClr val="D0D0CE"/>
                </a:solidFill>
                <a:latin typeface="KievitCyr-RegularSC" panose="02000503000000000000" pitchFamily="2" charset="-52"/>
              </a:rPr>
              <a:t>* </a:t>
            </a:r>
            <a:r>
              <a:rPr lang="ru-RU" sz="2000" dirty="0" smtClean="0">
                <a:solidFill>
                  <a:srgbClr val="D0D0CE"/>
                </a:solidFill>
                <a:latin typeface="KievitCyr-RegularSC" panose="02000503000000000000" pitchFamily="2" charset="-52"/>
              </a:rPr>
              <a:t>при </a:t>
            </a:r>
            <a:r>
              <a:rPr lang="ru-RU" sz="2000" dirty="0">
                <a:solidFill>
                  <a:srgbClr val="D0D0CE"/>
                </a:solidFill>
                <a:latin typeface="KievitCyr-RegularSC" panose="02000503000000000000" pitchFamily="2" charset="-52"/>
              </a:rPr>
              <a:t>выборе опции при оформлении договора 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1165347" y="5921896"/>
            <a:ext cx="1143000" cy="1141413"/>
            <a:chOff x="1165347" y="5921896"/>
            <a:chExt cx="1143000" cy="114141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1165347" y="5921896"/>
              <a:ext cx="1143000" cy="1141413"/>
              <a:chOff x="16898150" y="11817351"/>
              <a:chExt cx="1143000" cy="1141413"/>
            </a:xfrm>
          </p:grpSpPr>
          <p:sp>
            <p:nvSpPr>
              <p:cNvPr id="16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0803" y="6086996"/>
              <a:ext cx="792088" cy="811213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1193812" y="9378280"/>
            <a:ext cx="1143000" cy="1141413"/>
            <a:chOff x="1193812" y="9378280"/>
            <a:chExt cx="1143000" cy="1141413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1193812" y="9378280"/>
              <a:ext cx="1143000" cy="1141413"/>
              <a:chOff x="16898150" y="11817351"/>
              <a:chExt cx="1143000" cy="1141413"/>
            </a:xfrm>
          </p:grpSpPr>
          <p:sp>
            <p:nvSpPr>
              <p:cNvPr id="19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5272" y="9589471"/>
              <a:ext cx="720080" cy="719030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8725507" y="5921896"/>
            <a:ext cx="1143000" cy="1141413"/>
            <a:chOff x="8725507" y="5921896"/>
            <a:chExt cx="1143000" cy="1141413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8725507" y="5921896"/>
              <a:ext cx="1143000" cy="1141413"/>
              <a:chOff x="16898150" y="11817351"/>
              <a:chExt cx="1143000" cy="1141413"/>
            </a:xfrm>
          </p:grpSpPr>
          <p:sp>
            <p:nvSpPr>
              <p:cNvPr id="22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5860" y="6137920"/>
              <a:ext cx="802295" cy="727459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8744744" y="8164859"/>
            <a:ext cx="1143000" cy="1141413"/>
            <a:chOff x="8744744" y="8164859"/>
            <a:chExt cx="1143000" cy="1141413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8744744" y="8164859"/>
              <a:ext cx="1143000" cy="1141413"/>
              <a:chOff x="16898150" y="11817351"/>
              <a:chExt cx="1143000" cy="1141413"/>
            </a:xfrm>
          </p:grpSpPr>
          <p:sp>
            <p:nvSpPr>
              <p:cNvPr id="25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55678" y="8380883"/>
              <a:ext cx="721132" cy="720080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8725507" y="10026352"/>
            <a:ext cx="1143000" cy="1141413"/>
            <a:chOff x="8725507" y="10026352"/>
            <a:chExt cx="1143000" cy="1141413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8725507" y="10026352"/>
              <a:ext cx="1143000" cy="1141413"/>
              <a:chOff x="16898150" y="11817351"/>
              <a:chExt cx="1143000" cy="1141413"/>
            </a:xfrm>
          </p:grpSpPr>
          <p:sp>
            <p:nvSpPr>
              <p:cNvPr id="28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72971" y="10268665"/>
              <a:ext cx="648072" cy="656786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16292807" y="5921896"/>
            <a:ext cx="1143000" cy="1141413"/>
            <a:chOff x="16292807" y="5921896"/>
            <a:chExt cx="1143000" cy="1141413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16292807" y="5921896"/>
              <a:ext cx="1143000" cy="1141413"/>
              <a:chOff x="16898150" y="11817351"/>
              <a:chExt cx="1143000" cy="1141413"/>
            </a:xfrm>
          </p:grpSpPr>
          <p:sp>
            <p:nvSpPr>
              <p:cNvPr id="31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504267" y="6065912"/>
              <a:ext cx="720080" cy="765719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16292807" y="7722096"/>
            <a:ext cx="1143000" cy="1141413"/>
            <a:chOff x="16292807" y="7722096"/>
            <a:chExt cx="1143000" cy="1141413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16292807" y="7722096"/>
              <a:ext cx="1143000" cy="1141413"/>
              <a:chOff x="16898150" y="11817351"/>
              <a:chExt cx="1143000" cy="1141413"/>
            </a:xfrm>
          </p:grpSpPr>
          <p:sp>
            <p:nvSpPr>
              <p:cNvPr id="34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504267" y="8010128"/>
              <a:ext cx="720080" cy="690647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6292807" y="10026352"/>
            <a:ext cx="1143000" cy="1141413"/>
            <a:chOff x="16292807" y="10026352"/>
            <a:chExt cx="1143000" cy="1141413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16292807" y="10026352"/>
              <a:ext cx="1143000" cy="1141413"/>
              <a:chOff x="16898150" y="11817351"/>
              <a:chExt cx="1143000" cy="1141413"/>
            </a:xfrm>
          </p:grpSpPr>
          <p:sp>
            <p:nvSpPr>
              <p:cNvPr id="37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491431" y="10242376"/>
              <a:ext cx="745753" cy="685876"/>
            </a:xfrm>
            <a:prstGeom prst="rect">
              <a:avLst/>
            </a:prstGeom>
          </p:spPr>
        </p:pic>
      </p:grpSp>
      <p:sp>
        <p:nvSpPr>
          <p:cNvPr id="55" name="TextBox 54"/>
          <p:cNvSpPr txBox="1"/>
          <p:nvPr/>
        </p:nvSpPr>
        <p:spPr>
          <a:xfrm>
            <a:off x="1138300" y="2385982"/>
            <a:ext cx="21724854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182889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Правильный выбор </a:t>
            </a:r>
            <a:r>
              <a:rPr kumimoji="0" lang="ru-RU" sz="5400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для защиты</a:t>
            </a:r>
            <a:r>
              <a:rPr kumimoji="0" lang="ru-RU" sz="5400" b="1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 </a:t>
            </a:r>
            <a:r>
              <a:rPr kumimoji="0" lang="ru-RU" sz="5400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в случае критических </a:t>
            </a:r>
            <a:r>
              <a:rPr lang="ru-RU" sz="5400" b="1" dirty="0" smtClean="0">
                <a:solidFill>
                  <a:srgbClr val="C00000"/>
                </a:solidFill>
                <a:latin typeface="KievitCyr-RegularSC" panose="02000503000000000000" pitchFamily="2" charset="-52"/>
              </a:rPr>
              <a:t>з</a:t>
            </a:r>
            <a:r>
              <a:rPr kumimoji="0" lang="ru-RU" sz="5400" b="1" i="0" u="none" strike="noStrike" cap="none" spc="0" normalizeH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KievitCyr-RegularSC" panose="02000503000000000000" pitchFamily="2" charset="-52"/>
                <a:sym typeface="Calibri"/>
              </a:rPr>
              <a:t>аболеваний</a:t>
            </a:r>
            <a:endParaRPr kumimoji="0" lang="ru-RU" sz="54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KievitCyr-RegularSC" panose="02000503000000000000" pitchFamily="2" charset="-52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6564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828891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22072-3A6C-46D1-A30D-404CC8003E20}" type="slidenum">
              <a: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BBBCBC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1828891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BBBCBC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grpSp>
        <p:nvGrpSpPr>
          <p:cNvPr id="69" name="Группа 68"/>
          <p:cNvGrpSpPr/>
          <p:nvPr/>
        </p:nvGrpSpPr>
        <p:grpSpPr>
          <a:xfrm>
            <a:off x="1191419" y="4319588"/>
            <a:ext cx="1143000" cy="1141413"/>
            <a:chOff x="1191419" y="4319588"/>
            <a:chExt cx="1143000" cy="1141413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1191419" y="4319588"/>
              <a:ext cx="1143000" cy="1141413"/>
              <a:chOff x="16898150" y="11817351"/>
              <a:chExt cx="1143000" cy="1141413"/>
            </a:xfrm>
          </p:grpSpPr>
          <p:sp>
            <p:nvSpPr>
              <p:cNvPr id="28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29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1420813" y="4527550"/>
              <a:ext cx="725488" cy="725488"/>
              <a:chOff x="1420813" y="4527550"/>
              <a:chExt cx="725488" cy="725488"/>
            </a:xfrm>
          </p:grpSpPr>
          <p:sp>
            <p:nvSpPr>
              <p:cNvPr id="33" name="Freeform 889"/>
              <p:cNvSpPr>
                <a:spLocks/>
              </p:cNvSpPr>
              <p:nvPr/>
            </p:nvSpPr>
            <p:spPr bwMode="auto">
              <a:xfrm>
                <a:off x="1870075" y="4975225"/>
                <a:ext cx="109538" cy="109538"/>
              </a:xfrm>
              <a:custGeom>
                <a:avLst/>
                <a:gdLst>
                  <a:gd name="T0" fmla="*/ 0 w 139"/>
                  <a:gd name="T1" fmla="*/ 70 h 139"/>
                  <a:gd name="T2" fmla="*/ 2 w 139"/>
                  <a:gd name="T3" fmla="*/ 56 h 139"/>
                  <a:gd name="T4" fmla="*/ 6 w 139"/>
                  <a:gd name="T5" fmla="*/ 43 h 139"/>
                  <a:gd name="T6" fmla="*/ 12 w 139"/>
                  <a:gd name="T7" fmla="*/ 31 h 139"/>
                  <a:gd name="T8" fmla="*/ 22 w 139"/>
                  <a:gd name="T9" fmla="*/ 20 h 139"/>
                  <a:gd name="T10" fmla="*/ 31 w 139"/>
                  <a:gd name="T11" fmla="*/ 12 h 139"/>
                  <a:gd name="T12" fmla="*/ 43 w 139"/>
                  <a:gd name="T13" fmla="*/ 6 h 139"/>
                  <a:gd name="T14" fmla="*/ 56 w 139"/>
                  <a:gd name="T15" fmla="*/ 2 h 139"/>
                  <a:gd name="T16" fmla="*/ 69 w 139"/>
                  <a:gd name="T17" fmla="*/ 0 h 139"/>
                  <a:gd name="T18" fmla="*/ 85 w 139"/>
                  <a:gd name="T19" fmla="*/ 2 h 139"/>
                  <a:gd name="T20" fmla="*/ 96 w 139"/>
                  <a:gd name="T21" fmla="*/ 6 h 139"/>
                  <a:gd name="T22" fmla="*/ 108 w 139"/>
                  <a:gd name="T23" fmla="*/ 12 h 139"/>
                  <a:gd name="T24" fmla="*/ 119 w 139"/>
                  <a:gd name="T25" fmla="*/ 20 h 139"/>
                  <a:gd name="T26" fmla="*/ 127 w 139"/>
                  <a:gd name="T27" fmla="*/ 31 h 139"/>
                  <a:gd name="T28" fmla="*/ 133 w 139"/>
                  <a:gd name="T29" fmla="*/ 43 h 139"/>
                  <a:gd name="T30" fmla="*/ 137 w 139"/>
                  <a:gd name="T31" fmla="*/ 56 h 139"/>
                  <a:gd name="T32" fmla="*/ 139 w 139"/>
                  <a:gd name="T33" fmla="*/ 70 h 139"/>
                  <a:gd name="T34" fmla="*/ 137 w 139"/>
                  <a:gd name="T35" fmla="*/ 83 h 139"/>
                  <a:gd name="T36" fmla="*/ 133 w 139"/>
                  <a:gd name="T37" fmla="*/ 96 h 139"/>
                  <a:gd name="T38" fmla="*/ 127 w 139"/>
                  <a:gd name="T39" fmla="*/ 108 h 139"/>
                  <a:gd name="T40" fmla="*/ 119 w 139"/>
                  <a:gd name="T41" fmla="*/ 118 h 139"/>
                  <a:gd name="T42" fmla="*/ 108 w 139"/>
                  <a:gd name="T43" fmla="*/ 127 h 139"/>
                  <a:gd name="T44" fmla="*/ 96 w 139"/>
                  <a:gd name="T45" fmla="*/ 133 h 139"/>
                  <a:gd name="T46" fmla="*/ 85 w 139"/>
                  <a:gd name="T47" fmla="*/ 137 h 139"/>
                  <a:gd name="T48" fmla="*/ 69 w 139"/>
                  <a:gd name="T49" fmla="*/ 139 h 139"/>
                  <a:gd name="T50" fmla="*/ 56 w 139"/>
                  <a:gd name="T51" fmla="*/ 137 h 139"/>
                  <a:gd name="T52" fmla="*/ 43 w 139"/>
                  <a:gd name="T53" fmla="*/ 133 h 139"/>
                  <a:gd name="T54" fmla="*/ 31 w 139"/>
                  <a:gd name="T55" fmla="*/ 127 h 139"/>
                  <a:gd name="T56" fmla="*/ 22 w 139"/>
                  <a:gd name="T57" fmla="*/ 118 h 139"/>
                  <a:gd name="T58" fmla="*/ 12 w 139"/>
                  <a:gd name="T59" fmla="*/ 108 h 139"/>
                  <a:gd name="T60" fmla="*/ 6 w 139"/>
                  <a:gd name="T61" fmla="*/ 96 h 139"/>
                  <a:gd name="T62" fmla="*/ 2 w 139"/>
                  <a:gd name="T63" fmla="*/ 83 h 139"/>
                  <a:gd name="T64" fmla="*/ 0 w 139"/>
                  <a:gd name="T65" fmla="*/ 7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9" h="139">
                    <a:moveTo>
                      <a:pt x="0" y="70"/>
                    </a:moveTo>
                    <a:lnTo>
                      <a:pt x="2" y="56"/>
                    </a:lnTo>
                    <a:lnTo>
                      <a:pt x="6" y="43"/>
                    </a:lnTo>
                    <a:lnTo>
                      <a:pt x="12" y="31"/>
                    </a:lnTo>
                    <a:lnTo>
                      <a:pt x="22" y="20"/>
                    </a:lnTo>
                    <a:lnTo>
                      <a:pt x="31" y="12"/>
                    </a:lnTo>
                    <a:lnTo>
                      <a:pt x="43" y="6"/>
                    </a:lnTo>
                    <a:lnTo>
                      <a:pt x="56" y="2"/>
                    </a:lnTo>
                    <a:lnTo>
                      <a:pt x="69" y="0"/>
                    </a:lnTo>
                    <a:lnTo>
                      <a:pt x="85" y="2"/>
                    </a:lnTo>
                    <a:lnTo>
                      <a:pt x="96" y="6"/>
                    </a:lnTo>
                    <a:lnTo>
                      <a:pt x="108" y="12"/>
                    </a:lnTo>
                    <a:lnTo>
                      <a:pt x="119" y="20"/>
                    </a:lnTo>
                    <a:lnTo>
                      <a:pt x="127" y="31"/>
                    </a:lnTo>
                    <a:lnTo>
                      <a:pt x="133" y="43"/>
                    </a:lnTo>
                    <a:lnTo>
                      <a:pt x="137" y="56"/>
                    </a:lnTo>
                    <a:lnTo>
                      <a:pt x="139" y="70"/>
                    </a:lnTo>
                    <a:lnTo>
                      <a:pt x="137" y="83"/>
                    </a:lnTo>
                    <a:lnTo>
                      <a:pt x="133" y="96"/>
                    </a:lnTo>
                    <a:lnTo>
                      <a:pt x="127" y="108"/>
                    </a:lnTo>
                    <a:lnTo>
                      <a:pt x="119" y="118"/>
                    </a:lnTo>
                    <a:lnTo>
                      <a:pt x="108" y="127"/>
                    </a:lnTo>
                    <a:lnTo>
                      <a:pt x="96" y="133"/>
                    </a:lnTo>
                    <a:lnTo>
                      <a:pt x="85" y="137"/>
                    </a:lnTo>
                    <a:lnTo>
                      <a:pt x="69" y="139"/>
                    </a:lnTo>
                    <a:lnTo>
                      <a:pt x="56" y="137"/>
                    </a:lnTo>
                    <a:lnTo>
                      <a:pt x="43" y="133"/>
                    </a:lnTo>
                    <a:lnTo>
                      <a:pt x="31" y="127"/>
                    </a:lnTo>
                    <a:lnTo>
                      <a:pt x="22" y="118"/>
                    </a:lnTo>
                    <a:lnTo>
                      <a:pt x="12" y="108"/>
                    </a:lnTo>
                    <a:lnTo>
                      <a:pt x="6" y="96"/>
                    </a:lnTo>
                    <a:lnTo>
                      <a:pt x="2" y="83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34" name="Freeform 890"/>
              <p:cNvSpPr>
                <a:spLocks/>
              </p:cNvSpPr>
              <p:nvPr/>
            </p:nvSpPr>
            <p:spPr bwMode="auto">
              <a:xfrm>
                <a:off x="1768475" y="4751388"/>
                <a:ext cx="109538" cy="109538"/>
              </a:xfrm>
              <a:custGeom>
                <a:avLst/>
                <a:gdLst>
                  <a:gd name="T0" fmla="*/ 0 w 138"/>
                  <a:gd name="T1" fmla="*/ 69 h 138"/>
                  <a:gd name="T2" fmla="*/ 2 w 138"/>
                  <a:gd name="T3" fmla="*/ 56 h 138"/>
                  <a:gd name="T4" fmla="*/ 5 w 138"/>
                  <a:gd name="T5" fmla="*/ 42 h 138"/>
                  <a:gd name="T6" fmla="*/ 11 w 138"/>
                  <a:gd name="T7" fmla="*/ 31 h 138"/>
                  <a:gd name="T8" fmla="*/ 21 w 138"/>
                  <a:gd name="T9" fmla="*/ 21 h 138"/>
                  <a:gd name="T10" fmla="*/ 30 w 138"/>
                  <a:gd name="T11" fmla="*/ 12 h 138"/>
                  <a:gd name="T12" fmla="*/ 42 w 138"/>
                  <a:gd name="T13" fmla="*/ 6 h 138"/>
                  <a:gd name="T14" fmla="*/ 55 w 138"/>
                  <a:gd name="T15" fmla="*/ 2 h 138"/>
                  <a:gd name="T16" fmla="*/ 69 w 138"/>
                  <a:gd name="T17" fmla="*/ 0 h 138"/>
                  <a:gd name="T18" fmla="*/ 82 w 138"/>
                  <a:gd name="T19" fmla="*/ 2 h 138"/>
                  <a:gd name="T20" fmla="*/ 96 w 138"/>
                  <a:gd name="T21" fmla="*/ 6 h 138"/>
                  <a:gd name="T22" fmla="*/ 107 w 138"/>
                  <a:gd name="T23" fmla="*/ 12 h 138"/>
                  <a:gd name="T24" fmla="*/ 117 w 138"/>
                  <a:gd name="T25" fmla="*/ 21 h 138"/>
                  <a:gd name="T26" fmla="*/ 126 w 138"/>
                  <a:gd name="T27" fmla="*/ 31 h 138"/>
                  <a:gd name="T28" fmla="*/ 132 w 138"/>
                  <a:gd name="T29" fmla="*/ 42 h 138"/>
                  <a:gd name="T30" fmla="*/ 136 w 138"/>
                  <a:gd name="T31" fmla="*/ 56 h 138"/>
                  <a:gd name="T32" fmla="*/ 138 w 138"/>
                  <a:gd name="T33" fmla="*/ 69 h 138"/>
                  <a:gd name="T34" fmla="*/ 136 w 138"/>
                  <a:gd name="T35" fmla="*/ 83 h 138"/>
                  <a:gd name="T36" fmla="*/ 132 w 138"/>
                  <a:gd name="T37" fmla="*/ 96 h 138"/>
                  <a:gd name="T38" fmla="*/ 126 w 138"/>
                  <a:gd name="T39" fmla="*/ 108 h 138"/>
                  <a:gd name="T40" fmla="*/ 117 w 138"/>
                  <a:gd name="T41" fmla="*/ 117 h 138"/>
                  <a:gd name="T42" fmla="*/ 107 w 138"/>
                  <a:gd name="T43" fmla="*/ 127 h 138"/>
                  <a:gd name="T44" fmla="*/ 96 w 138"/>
                  <a:gd name="T45" fmla="*/ 133 h 138"/>
                  <a:gd name="T46" fmla="*/ 82 w 138"/>
                  <a:gd name="T47" fmla="*/ 137 h 138"/>
                  <a:gd name="T48" fmla="*/ 69 w 138"/>
                  <a:gd name="T49" fmla="*/ 138 h 138"/>
                  <a:gd name="T50" fmla="*/ 55 w 138"/>
                  <a:gd name="T51" fmla="*/ 137 h 138"/>
                  <a:gd name="T52" fmla="*/ 42 w 138"/>
                  <a:gd name="T53" fmla="*/ 133 h 138"/>
                  <a:gd name="T54" fmla="*/ 30 w 138"/>
                  <a:gd name="T55" fmla="*/ 127 h 138"/>
                  <a:gd name="T56" fmla="*/ 21 w 138"/>
                  <a:gd name="T57" fmla="*/ 117 h 138"/>
                  <a:gd name="T58" fmla="*/ 11 w 138"/>
                  <a:gd name="T59" fmla="*/ 108 h 138"/>
                  <a:gd name="T60" fmla="*/ 5 w 138"/>
                  <a:gd name="T61" fmla="*/ 96 h 138"/>
                  <a:gd name="T62" fmla="*/ 2 w 138"/>
                  <a:gd name="T63" fmla="*/ 83 h 138"/>
                  <a:gd name="T64" fmla="*/ 0 w 138"/>
                  <a:gd name="T65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8" h="138">
                    <a:moveTo>
                      <a:pt x="0" y="69"/>
                    </a:moveTo>
                    <a:lnTo>
                      <a:pt x="2" y="56"/>
                    </a:lnTo>
                    <a:lnTo>
                      <a:pt x="5" y="42"/>
                    </a:lnTo>
                    <a:lnTo>
                      <a:pt x="11" y="31"/>
                    </a:lnTo>
                    <a:lnTo>
                      <a:pt x="21" y="21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55" y="2"/>
                    </a:lnTo>
                    <a:lnTo>
                      <a:pt x="69" y="0"/>
                    </a:lnTo>
                    <a:lnTo>
                      <a:pt x="82" y="2"/>
                    </a:lnTo>
                    <a:lnTo>
                      <a:pt x="96" y="6"/>
                    </a:lnTo>
                    <a:lnTo>
                      <a:pt x="107" y="12"/>
                    </a:lnTo>
                    <a:lnTo>
                      <a:pt x="117" y="21"/>
                    </a:lnTo>
                    <a:lnTo>
                      <a:pt x="126" y="31"/>
                    </a:lnTo>
                    <a:lnTo>
                      <a:pt x="132" y="42"/>
                    </a:lnTo>
                    <a:lnTo>
                      <a:pt x="136" y="56"/>
                    </a:lnTo>
                    <a:lnTo>
                      <a:pt x="138" y="69"/>
                    </a:lnTo>
                    <a:lnTo>
                      <a:pt x="136" y="83"/>
                    </a:lnTo>
                    <a:lnTo>
                      <a:pt x="132" y="96"/>
                    </a:lnTo>
                    <a:lnTo>
                      <a:pt x="126" y="108"/>
                    </a:lnTo>
                    <a:lnTo>
                      <a:pt x="117" y="117"/>
                    </a:lnTo>
                    <a:lnTo>
                      <a:pt x="107" y="127"/>
                    </a:lnTo>
                    <a:lnTo>
                      <a:pt x="96" y="133"/>
                    </a:lnTo>
                    <a:lnTo>
                      <a:pt x="82" y="137"/>
                    </a:lnTo>
                    <a:lnTo>
                      <a:pt x="69" y="138"/>
                    </a:lnTo>
                    <a:lnTo>
                      <a:pt x="55" y="137"/>
                    </a:lnTo>
                    <a:lnTo>
                      <a:pt x="42" y="133"/>
                    </a:lnTo>
                    <a:lnTo>
                      <a:pt x="30" y="127"/>
                    </a:lnTo>
                    <a:lnTo>
                      <a:pt x="21" y="117"/>
                    </a:lnTo>
                    <a:lnTo>
                      <a:pt x="11" y="108"/>
                    </a:lnTo>
                    <a:lnTo>
                      <a:pt x="5" y="96"/>
                    </a:lnTo>
                    <a:lnTo>
                      <a:pt x="2" y="8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35" name="Freeform 891"/>
              <p:cNvSpPr>
                <a:spLocks/>
              </p:cNvSpPr>
              <p:nvPr/>
            </p:nvSpPr>
            <p:spPr bwMode="auto">
              <a:xfrm>
                <a:off x="1538288" y="4919663"/>
                <a:ext cx="109538" cy="107950"/>
              </a:xfrm>
              <a:custGeom>
                <a:avLst/>
                <a:gdLst>
                  <a:gd name="T0" fmla="*/ 0 w 136"/>
                  <a:gd name="T1" fmla="*/ 69 h 137"/>
                  <a:gd name="T2" fmla="*/ 0 w 136"/>
                  <a:gd name="T3" fmla="*/ 54 h 137"/>
                  <a:gd name="T4" fmla="*/ 4 w 136"/>
                  <a:gd name="T5" fmla="*/ 43 h 137"/>
                  <a:gd name="T6" fmla="*/ 11 w 136"/>
                  <a:gd name="T7" fmla="*/ 29 h 137"/>
                  <a:gd name="T8" fmla="*/ 19 w 136"/>
                  <a:gd name="T9" fmla="*/ 19 h 137"/>
                  <a:gd name="T10" fmla="*/ 29 w 136"/>
                  <a:gd name="T11" fmla="*/ 12 h 137"/>
                  <a:gd name="T12" fmla="*/ 40 w 136"/>
                  <a:gd name="T13" fmla="*/ 4 h 137"/>
                  <a:gd name="T14" fmla="*/ 54 w 136"/>
                  <a:gd name="T15" fmla="*/ 0 h 137"/>
                  <a:gd name="T16" fmla="*/ 67 w 136"/>
                  <a:gd name="T17" fmla="*/ 0 h 137"/>
                  <a:gd name="T18" fmla="*/ 82 w 136"/>
                  <a:gd name="T19" fmla="*/ 0 h 137"/>
                  <a:gd name="T20" fmla="*/ 94 w 136"/>
                  <a:gd name="T21" fmla="*/ 4 h 137"/>
                  <a:gd name="T22" fmla="*/ 107 w 136"/>
                  <a:gd name="T23" fmla="*/ 12 h 137"/>
                  <a:gd name="T24" fmla="*/ 117 w 136"/>
                  <a:gd name="T25" fmla="*/ 19 h 137"/>
                  <a:gd name="T26" fmla="*/ 125 w 136"/>
                  <a:gd name="T27" fmla="*/ 29 h 137"/>
                  <a:gd name="T28" fmla="*/ 132 w 136"/>
                  <a:gd name="T29" fmla="*/ 43 h 137"/>
                  <a:gd name="T30" fmla="*/ 136 w 136"/>
                  <a:gd name="T31" fmla="*/ 54 h 137"/>
                  <a:gd name="T32" fmla="*/ 136 w 136"/>
                  <a:gd name="T33" fmla="*/ 69 h 137"/>
                  <a:gd name="T34" fmla="*/ 136 w 136"/>
                  <a:gd name="T35" fmla="*/ 83 h 137"/>
                  <a:gd name="T36" fmla="*/ 132 w 136"/>
                  <a:gd name="T37" fmla="*/ 96 h 137"/>
                  <a:gd name="T38" fmla="*/ 125 w 136"/>
                  <a:gd name="T39" fmla="*/ 108 h 137"/>
                  <a:gd name="T40" fmla="*/ 117 w 136"/>
                  <a:gd name="T41" fmla="*/ 117 h 137"/>
                  <a:gd name="T42" fmla="*/ 107 w 136"/>
                  <a:gd name="T43" fmla="*/ 125 h 137"/>
                  <a:gd name="T44" fmla="*/ 94 w 136"/>
                  <a:gd name="T45" fmla="*/ 133 h 137"/>
                  <a:gd name="T46" fmla="*/ 82 w 136"/>
                  <a:gd name="T47" fmla="*/ 137 h 137"/>
                  <a:gd name="T48" fmla="*/ 67 w 136"/>
                  <a:gd name="T49" fmla="*/ 137 h 137"/>
                  <a:gd name="T50" fmla="*/ 54 w 136"/>
                  <a:gd name="T51" fmla="*/ 137 h 137"/>
                  <a:gd name="T52" fmla="*/ 40 w 136"/>
                  <a:gd name="T53" fmla="*/ 133 h 137"/>
                  <a:gd name="T54" fmla="*/ 29 w 136"/>
                  <a:gd name="T55" fmla="*/ 125 h 137"/>
                  <a:gd name="T56" fmla="*/ 19 w 136"/>
                  <a:gd name="T57" fmla="*/ 117 h 137"/>
                  <a:gd name="T58" fmla="*/ 11 w 136"/>
                  <a:gd name="T59" fmla="*/ 108 h 137"/>
                  <a:gd name="T60" fmla="*/ 4 w 136"/>
                  <a:gd name="T61" fmla="*/ 96 h 137"/>
                  <a:gd name="T62" fmla="*/ 0 w 136"/>
                  <a:gd name="T63" fmla="*/ 83 h 137"/>
                  <a:gd name="T64" fmla="*/ 0 w 136"/>
                  <a:gd name="T65" fmla="*/ 69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6" h="137">
                    <a:moveTo>
                      <a:pt x="0" y="69"/>
                    </a:moveTo>
                    <a:lnTo>
                      <a:pt x="0" y="54"/>
                    </a:lnTo>
                    <a:lnTo>
                      <a:pt x="4" y="43"/>
                    </a:lnTo>
                    <a:lnTo>
                      <a:pt x="11" y="29"/>
                    </a:lnTo>
                    <a:lnTo>
                      <a:pt x="19" y="19"/>
                    </a:lnTo>
                    <a:lnTo>
                      <a:pt x="29" y="12"/>
                    </a:lnTo>
                    <a:lnTo>
                      <a:pt x="40" y="4"/>
                    </a:lnTo>
                    <a:lnTo>
                      <a:pt x="54" y="0"/>
                    </a:lnTo>
                    <a:lnTo>
                      <a:pt x="67" y="0"/>
                    </a:lnTo>
                    <a:lnTo>
                      <a:pt x="82" y="0"/>
                    </a:lnTo>
                    <a:lnTo>
                      <a:pt x="94" y="4"/>
                    </a:lnTo>
                    <a:lnTo>
                      <a:pt x="107" y="12"/>
                    </a:lnTo>
                    <a:lnTo>
                      <a:pt x="117" y="19"/>
                    </a:lnTo>
                    <a:lnTo>
                      <a:pt x="125" y="29"/>
                    </a:lnTo>
                    <a:lnTo>
                      <a:pt x="132" y="43"/>
                    </a:lnTo>
                    <a:lnTo>
                      <a:pt x="136" y="54"/>
                    </a:lnTo>
                    <a:lnTo>
                      <a:pt x="136" y="69"/>
                    </a:lnTo>
                    <a:lnTo>
                      <a:pt x="136" y="83"/>
                    </a:lnTo>
                    <a:lnTo>
                      <a:pt x="132" y="96"/>
                    </a:lnTo>
                    <a:lnTo>
                      <a:pt x="125" y="108"/>
                    </a:lnTo>
                    <a:lnTo>
                      <a:pt x="117" y="117"/>
                    </a:lnTo>
                    <a:lnTo>
                      <a:pt x="107" y="125"/>
                    </a:lnTo>
                    <a:lnTo>
                      <a:pt x="94" y="133"/>
                    </a:lnTo>
                    <a:lnTo>
                      <a:pt x="82" y="137"/>
                    </a:lnTo>
                    <a:lnTo>
                      <a:pt x="67" y="137"/>
                    </a:lnTo>
                    <a:lnTo>
                      <a:pt x="54" y="137"/>
                    </a:lnTo>
                    <a:lnTo>
                      <a:pt x="40" y="133"/>
                    </a:lnTo>
                    <a:lnTo>
                      <a:pt x="29" y="125"/>
                    </a:lnTo>
                    <a:lnTo>
                      <a:pt x="19" y="117"/>
                    </a:lnTo>
                    <a:lnTo>
                      <a:pt x="11" y="108"/>
                    </a:lnTo>
                    <a:lnTo>
                      <a:pt x="4" y="96"/>
                    </a:lnTo>
                    <a:lnTo>
                      <a:pt x="0" y="83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36" name="Freeform 892"/>
              <p:cNvSpPr>
                <a:spLocks noEditPoints="1"/>
              </p:cNvSpPr>
              <p:nvPr/>
            </p:nvSpPr>
            <p:spPr bwMode="auto">
              <a:xfrm>
                <a:off x="1420813" y="4527550"/>
                <a:ext cx="725488" cy="725488"/>
              </a:xfrm>
              <a:custGeom>
                <a:avLst/>
                <a:gdLst>
                  <a:gd name="T0" fmla="*/ 415 w 916"/>
                  <a:gd name="T1" fmla="*/ 419 h 916"/>
                  <a:gd name="T2" fmla="*/ 315 w 916"/>
                  <a:gd name="T3" fmla="*/ 449 h 916"/>
                  <a:gd name="T4" fmla="*/ 328 w 916"/>
                  <a:gd name="T5" fmla="*/ 601 h 916"/>
                  <a:gd name="T6" fmla="*/ 361 w 916"/>
                  <a:gd name="T7" fmla="*/ 657 h 916"/>
                  <a:gd name="T8" fmla="*/ 532 w 916"/>
                  <a:gd name="T9" fmla="*/ 683 h 916"/>
                  <a:gd name="T10" fmla="*/ 470 w 916"/>
                  <a:gd name="T11" fmla="*/ 635 h 916"/>
                  <a:gd name="T12" fmla="*/ 566 w 916"/>
                  <a:gd name="T13" fmla="*/ 474 h 916"/>
                  <a:gd name="T14" fmla="*/ 616 w 916"/>
                  <a:gd name="T15" fmla="*/ 518 h 916"/>
                  <a:gd name="T16" fmla="*/ 588 w 916"/>
                  <a:gd name="T17" fmla="*/ 438 h 916"/>
                  <a:gd name="T18" fmla="*/ 680 w 916"/>
                  <a:gd name="T19" fmla="*/ 129 h 916"/>
                  <a:gd name="T20" fmla="*/ 538 w 916"/>
                  <a:gd name="T21" fmla="*/ 69 h 916"/>
                  <a:gd name="T22" fmla="*/ 411 w 916"/>
                  <a:gd name="T23" fmla="*/ 63 h 916"/>
                  <a:gd name="T24" fmla="*/ 280 w 916"/>
                  <a:gd name="T25" fmla="*/ 104 h 916"/>
                  <a:gd name="T26" fmla="*/ 426 w 916"/>
                  <a:gd name="T27" fmla="*/ 204 h 916"/>
                  <a:gd name="T28" fmla="*/ 430 w 916"/>
                  <a:gd name="T29" fmla="*/ 265 h 916"/>
                  <a:gd name="T30" fmla="*/ 290 w 916"/>
                  <a:gd name="T31" fmla="*/ 156 h 916"/>
                  <a:gd name="T32" fmla="*/ 179 w 916"/>
                  <a:gd name="T33" fmla="*/ 177 h 916"/>
                  <a:gd name="T34" fmla="*/ 77 w 916"/>
                  <a:gd name="T35" fmla="*/ 349 h 916"/>
                  <a:gd name="T36" fmla="*/ 133 w 916"/>
                  <a:gd name="T37" fmla="*/ 484 h 916"/>
                  <a:gd name="T38" fmla="*/ 62 w 916"/>
                  <a:gd name="T39" fmla="*/ 478 h 916"/>
                  <a:gd name="T40" fmla="*/ 104 w 916"/>
                  <a:gd name="T41" fmla="*/ 635 h 916"/>
                  <a:gd name="T42" fmla="*/ 163 w 916"/>
                  <a:gd name="T43" fmla="*/ 666 h 916"/>
                  <a:gd name="T44" fmla="*/ 179 w 916"/>
                  <a:gd name="T45" fmla="*/ 737 h 916"/>
                  <a:gd name="T46" fmla="*/ 340 w 916"/>
                  <a:gd name="T47" fmla="*/ 837 h 916"/>
                  <a:gd name="T48" fmla="*/ 459 w 916"/>
                  <a:gd name="T49" fmla="*/ 854 h 916"/>
                  <a:gd name="T50" fmla="*/ 611 w 916"/>
                  <a:gd name="T51" fmla="*/ 787 h 916"/>
                  <a:gd name="T52" fmla="*/ 655 w 916"/>
                  <a:gd name="T53" fmla="*/ 747 h 916"/>
                  <a:gd name="T54" fmla="*/ 739 w 916"/>
                  <a:gd name="T55" fmla="*/ 737 h 916"/>
                  <a:gd name="T56" fmla="*/ 783 w 916"/>
                  <a:gd name="T57" fmla="*/ 643 h 916"/>
                  <a:gd name="T58" fmla="*/ 751 w 916"/>
                  <a:gd name="T59" fmla="*/ 610 h 916"/>
                  <a:gd name="T60" fmla="*/ 850 w 916"/>
                  <a:gd name="T61" fmla="*/ 518 h 916"/>
                  <a:gd name="T62" fmla="*/ 839 w 916"/>
                  <a:gd name="T63" fmla="*/ 344 h 916"/>
                  <a:gd name="T64" fmla="*/ 676 w 916"/>
                  <a:gd name="T65" fmla="*/ 344 h 916"/>
                  <a:gd name="T66" fmla="*/ 616 w 916"/>
                  <a:gd name="T67" fmla="*/ 309 h 916"/>
                  <a:gd name="T68" fmla="*/ 785 w 916"/>
                  <a:gd name="T69" fmla="*/ 234 h 916"/>
                  <a:gd name="T70" fmla="*/ 528 w 916"/>
                  <a:gd name="T71" fmla="*/ 6 h 916"/>
                  <a:gd name="T72" fmla="*/ 657 w 916"/>
                  <a:gd name="T73" fmla="*/ 46 h 916"/>
                  <a:gd name="T74" fmla="*/ 766 w 916"/>
                  <a:gd name="T75" fmla="*/ 119 h 916"/>
                  <a:gd name="T76" fmla="*/ 849 w 916"/>
                  <a:gd name="T77" fmla="*/ 221 h 916"/>
                  <a:gd name="T78" fmla="*/ 900 w 916"/>
                  <a:gd name="T79" fmla="*/ 344 h 916"/>
                  <a:gd name="T80" fmla="*/ 916 w 916"/>
                  <a:gd name="T81" fmla="*/ 482 h 916"/>
                  <a:gd name="T82" fmla="*/ 887 w 916"/>
                  <a:gd name="T83" fmla="*/ 614 h 916"/>
                  <a:gd name="T84" fmla="*/ 826 w 916"/>
                  <a:gd name="T85" fmla="*/ 731 h 916"/>
                  <a:gd name="T86" fmla="*/ 731 w 916"/>
                  <a:gd name="T87" fmla="*/ 824 h 916"/>
                  <a:gd name="T88" fmla="*/ 616 w 916"/>
                  <a:gd name="T89" fmla="*/ 887 h 916"/>
                  <a:gd name="T90" fmla="*/ 482 w 916"/>
                  <a:gd name="T91" fmla="*/ 914 h 916"/>
                  <a:gd name="T92" fmla="*/ 344 w 916"/>
                  <a:gd name="T93" fmla="*/ 900 h 916"/>
                  <a:gd name="T94" fmla="*/ 221 w 916"/>
                  <a:gd name="T95" fmla="*/ 849 h 916"/>
                  <a:gd name="T96" fmla="*/ 119 w 916"/>
                  <a:gd name="T97" fmla="*/ 766 h 916"/>
                  <a:gd name="T98" fmla="*/ 46 w 916"/>
                  <a:gd name="T99" fmla="*/ 657 h 916"/>
                  <a:gd name="T100" fmla="*/ 6 w 916"/>
                  <a:gd name="T101" fmla="*/ 528 h 916"/>
                  <a:gd name="T102" fmla="*/ 6 w 916"/>
                  <a:gd name="T103" fmla="*/ 388 h 916"/>
                  <a:gd name="T104" fmla="*/ 46 w 916"/>
                  <a:gd name="T105" fmla="*/ 259 h 916"/>
                  <a:gd name="T106" fmla="*/ 119 w 916"/>
                  <a:gd name="T107" fmla="*/ 150 h 916"/>
                  <a:gd name="T108" fmla="*/ 221 w 916"/>
                  <a:gd name="T109" fmla="*/ 67 h 916"/>
                  <a:gd name="T110" fmla="*/ 344 w 916"/>
                  <a:gd name="T111" fmla="*/ 15 h 9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16" h="916">
                    <a:moveTo>
                      <a:pt x="317" y="503"/>
                    </a:moveTo>
                    <a:lnTo>
                      <a:pt x="342" y="484"/>
                    </a:lnTo>
                    <a:lnTo>
                      <a:pt x="367" y="463"/>
                    </a:lnTo>
                    <a:lnTo>
                      <a:pt x="394" y="445"/>
                    </a:lnTo>
                    <a:lnTo>
                      <a:pt x="421" y="428"/>
                    </a:lnTo>
                    <a:lnTo>
                      <a:pt x="415" y="419"/>
                    </a:lnTo>
                    <a:lnTo>
                      <a:pt x="409" y="411"/>
                    </a:lnTo>
                    <a:lnTo>
                      <a:pt x="403" y="401"/>
                    </a:lnTo>
                    <a:lnTo>
                      <a:pt x="399" y="392"/>
                    </a:lnTo>
                    <a:lnTo>
                      <a:pt x="371" y="409"/>
                    </a:lnTo>
                    <a:lnTo>
                      <a:pt x="342" y="428"/>
                    </a:lnTo>
                    <a:lnTo>
                      <a:pt x="315" y="449"/>
                    </a:lnTo>
                    <a:lnTo>
                      <a:pt x="290" y="472"/>
                    </a:lnTo>
                    <a:lnTo>
                      <a:pt x="298" y="478"/>
                    </a:lnTo>
                    <a:lnTo>
                      <a:pt x="305" y="486"/>
                    </a:lnTo>
                    <a:lnTo>
                      <a:pt x="311" y="495"/>
                    </a:lnTo>
                    <a:lnTo>
                      <a:pt x="317" y="503"/>
                    </a:lnTo>
                    <a:close/>
                    <a:moveTo>
                      <a:pt x="328" y="601"/>
                    </a:moveTo>
                    <a:lnTo>
                      <a:pt x="325" y="610"/>
                    </a:lnTo>
                    <a:lnTo>
                      <a:pt x="319" y="620"/>
                    </a:lnTo>
                    <a:lnTo>
                      <a:pt x="313" y="630"/>
                    </a:lnTo>
                    <a:lnTo>
                      <a:pt x="307" y="637"/>
                    </a:lnTo>
                    <a:lnTo>
                      <a:pt x="334" y="647"/>
                    </a:lnTo>
                    <a:lnTo>
                      <a:pt x="361" y="657"/>
                    </a:lnTo>
                    <a:lnTo>
                      <a:pt x="388" y="662"/>
                    </a:lnTo>
                    <a:lnTo>
                      <a:pt x="417" y="670"/>
                    </a:lnTo>
                    <a:lnTo>
                      <a:pt x="444" y="674"/>
                    </a:lnTo>
                    <a:lnTo>
                      <a:pt x="472" y="678"/>
                    </a:lnTo>
                    <a:lnTo>
                      <a:pt x="501" y="682"/>
                    </a:lnTo>
                    <a:lnTo>
                      <a:pt x="532" y="683"/>
                    </a:lnTo>
                    <a:lnTo>
                      <a:pt x="526" y="672"/>
                    </a:lnTo>
                    <a:lnTo>
                      <a:pt x="524" y="662"/>
                    </a:lnTo>
                    <a:lnTo>
                      <a:pt x="522" y="651"/>
                    </a:lnTo>
                    <a:lnTo>
                      <a:pt x="520" y="639"/>
                    </a:lnTo>
                    <a:lnTo>
                      <a:pt x="495" y="637"/>
                    </a:lnTo>
                    <a:lnTo>
                      <a:pt x="470" y="635"/>
                    </a:lnTo>
                    <a:lnTo>
                      <a:pt x="445" y="632"/>
                    </a:lnTo>
                    <a:lnTo>
                      <a:pt x="422" y="628"/>
                    </a:lnTo>
                    <a:lnTo>
                      <a:pt x="374" y="616"/>
                    </a:lnTo>
                    <a:lnTo>
                      <a:pt x="328" y="601"/>
                    </a:lnTo>
                    <a:close/>
                    <a:moveTo>
                      <a:pt x="559" y="455"/>
                    </a:moveTo>
                    <a:lnTo>
                      <a:pt x="566" y="474"/>
                    </a:lnTo>
                    <a:lnTo>
                      <a:pt x="574" y="491"/>
                    </a:lnTo>
                    <a:lnTo>
                      <a:pt x="580" y="511"/>
                    </a:lnTo>
                    <a:lnTo>
                      <a:pt x="586" y="528"/>
                    </a:lnTo>
                    <a:lnTo>
                      <a:pt x="595" y="524"/>
                    </a:lnTo>
                    <a:lnTo>
                      <a:pt x="607" y="520"/>
                    </a:lnTo>
                    <a:lnTo>
                      <a:pt x="616" y="518"/>
                    </a:lnTo>
                    <a:lnTo>
                      <a:pt x="628" y="516"/>
                    </a:lnTo>
                    <a:lnTo>
                      <a:pt x="620" y="495"/>
                    </a:lnTo>
                    <a:lnTo>
                      <a:pt x="612" y="472"/>
                    </a:lnTo>
                    <a:lnTo>
                      <a:pt x="603" y="451"/>
                    </a:lnTo>
                    <a:lnTo>
                      <a:pt x="595" y="430"/>
                    </a:lnTo>
                    <a:lnTo>
                      <a:pt x="588" y="438"/>
                    </a:lnTo>
                    <a:lnTo>
                      <a:pt x="578" y="445"/>
                    </a:lnTo>
                    <a:lnTo>
                      <a:pt x="568" y="451"/>
                    </a:lnTo>
                    <a:lnTo>
                      <a:pt x="559" y="455"/>
                    </a:lnTo>
                    <a:close/>
                    <a:moveTo>
                      <a:pt x="739" y="177"/>
                    </a:moveTo>
                    <a:lnTo>
                      <a:pt x="710" y="152"/>
                    </a:lnTo>
                    <a:lnTo>
                      <a:pt x="680" y="129"/>
                    </a:lnTo>
                    <a:lnTo>
                      <a:pt x="647" y="109"/>
                    </a:lnTo>
                    <a:lnTo>
                      <a:pt x="612" y="92"/>
                    </a:lnTo>
                    <a:lnTo>
                      <a:pt x="595" y="85"/>
                    </a:lnTo>
                    <a:lnTo>
                      <a:pt x="576" y="79"/>
                    </a:lnTo>
                    <a:lnTo>
                      <a:pt x="557" y="73"/>
                    </a:lnTo>
                    <a:lnTo>
                      <a:pt x="538" y="69"/>
                    </a:lnTo>
                    <a:lnTo>
                      <a:pt x="518" y="65"/>
                    </a:lnTo>
                    <a:lnTo>
                      <a:pt x="499" y="63"/>
                    </a:lnTo>
                    <a:lnTo>
                      <a:pt x="478" y="61"/>
                    </a:lnTo>
                    <a:lnTo>
                      <a:pt x="459" y="61"/>
                    </a:lnTo>
                    <a:lnTo>
                      <a:pt x="434" y="61"/>
                    </a:lnTo>
                    <a:lnTo>
                      <a:pt x="411" y="63"/>
                    </a:lnTo>
                    <a:lnTo>
                      <a:pt x="388" y="67"/>
                    </a:lnTo>
                    <a:lnTo>
                      <a:pt x="367" y="71"/>
                    </a:lnTo>
                    <a:lnTo>
                      <a:pt x="344" y="79"/>
                    </a:lnTo>
                    <a:lnTo>
                      <a:pt x="323" y="85"/>
                    </a:lnTo>
                    <a:lnTo>
                      <a:pt x="301" y="94"/>
                    </a:lnTo>
                    <a:lnTo>
                      <a:pt x="280" y="104"/>
                    </a:lnTo>
                    <a:lnTo>
                      <a:pt x="305" y="117"/>
                    </a:lnTo>
                    <a:lnTo>
                      <a:pt x="330" y="133"/>
                    </a:lnTo>
                    <a:lnTo>
                      <a:pt x="355" y="148"/>
                    </a:lnTo>
                    <a:lnTo>
                      <a:pt x="380" y="167"/>
                    </a:lnTo>
                    <a:lnTo>
                      <a:pt x="403" y="184"/>
                    </a:lnTo>
                    <a:lnTo>
                      <a:pt x="426" y="204"/>
                    </a:lnTo>
                    <a:lnTo>
                      <a:pt x="447" y="223"/>
                    </a:lnTo>
                    <a:lnTo>
                      <a:pt x="468" y="242"/>
                    </a:lnTo>
                    <a:lnTo>
                      <a:pt x="457" y="248"/>
                    </a:lnTo>
                    <a:lnTo>
                      <a:pt x="447" y="253"/>
                    </a:lnTo>
                    <a:lnTo>
                      <a:pt x="440" y="259"/>
                    </a:lnTo>
                    <a:lnTo>
                      <a:pt x="430" y="265"/>
                    </a:lnTo>
                    <a:lnTo>
                      <a:pt x="411" y="246"/>
                    </a:lnTo>
                    <a:lnTo>
                      <a:pt x="388" y="227"/>
                    </a:lnTo>
                    <a:lnTo>
                      <a:pt x="365" y="207"/>
                    </a:lnTo>
                    <a:lnTo>
                      <a:pt x="340" y="190"/>
                    </a:lnTo>
                    <a:lnTo>
                      <a:pt x="315" y="173"/>
                    </a:lnTo>
                    <a:lnTo>
                      <a:pt x="290" y="156"/>
                    </a:lnTo>
                    <a:lnTo>
                      <a:pt x="263" y="142"/>
                    </a:lnTo>
                    <a:lnTo>
                      <a:pt x="238" y="129"/>
                    </a:lnTo>
                    <a:lnTo>
                      <a:pt x="221" y="140"/>
                    </a:lnTo>
                    <a:lnTo>
                      <a:pt x="207" y="152"/>
                    </a:lnTo>
                    <a:lnTo>
                      <a:pt x="192" y="163"/>
                    </a:lnTo>
                    <a:lnTo>
                      <a:pt x="179" y="177"/>
                    </a:lnTo>
                    <a:lnTo>
                      <a:pt x="156" y="202"/>
                    </a:lnTo>
                    <a:lnTo>
                      <a:pt x="135" y="228"/>
                    </a:lnTo>
                    <a:lnTo>
                      <a:pt x="117" y="257"/>
                    </a:lnTo>
                    <a:lnTo>
                      <a:pt x="100" y="286"/>
                    </a:lnTo>
                    <a:lnTo>
                      <a:pt x="87" y="317"/>
                    </a:lnTo>
                    <a:lnTo>
                      <a:pt x="77" y="349"/>
                    </a:lnTo>
                    <a:lnTo>
                      <a:pt x="69" y="384"/>
                    </a:lnTo>
                    <a:lnTo>
                      <a:pt x="63" y="419"/>
                    </a:lnTo>
                    <a:lnTo>
                      <a:pt x="81" y="436"/>
                    </a:lnTo>
                    <a:lnTo>
                      <a:pt x="98" y="453"/>
                    </a:lnTo>
                    <a:lnTo>
                      <a:pt x="115" y="468"/>
                    </a:lnTo>
                    <a:lnTo>
                      <a:pt x="133" y="484"/>
                    </a:lnTo>
                    <a:lnTo>
                      <a:pt x="127" y="491"/>
                    </a:lnTo>
                    <a:lnTo>
                      <a:pt x="119" y="501"/>
                    </a:lnTo>
                    <a:lnTo>
                      <a:pt x="115" y="511"/>
                    </a:lnTo>
                    <a:lnTo>
                      <a:pt x="110" y="520"/>
                    </a:lnTo>
                    <a:lnTo>
                      <a:pt x="87" y="501"/>
                    </a:lnTo>
                    <a:lnTo>
                      <a:pt x="62" y="478"/>
                    </a:lnTo>
                    <a:lnTo>
                      <a:pt x="65" y="507"/>
                    </a:lnTo>
                    <a:lnTo>
                      <a:pt x="69" y="534"/>
                    </a:lnTo>
                    <a:lnTo>
                      <a:pt x="75" y="561"/>
                    </a:lnTo>
                    <a:lnTo>
                      <a:pt x="83" y="586"/>
                    </a:lnTo>
                    <a:lnTo>
                      <a:pt x="92" y="610"/>
                    </a:lnTo>
                    <a:lnTo>
                      <a:pt x="104" y="635"/>
                    </a:lnTo>
                    <a:lnTo>
                      <a:pt x="115" y="658"/>
                    </a:lnTo>
                    <a:lnTo>
                      <a:pt x="131" y="682"/>
                    </a:lnTo>
                    <a:lnTo>
                      <a:pt x="138" y="668"/>
                    </a:lnTo>
                    <a:lnTo>
                      <a:pt x="146" y="655"/>
                    </a:lnTo>
                    <a:lnTo>
                      <a:pt x="154" y="660"/>
                    </a:lnTo>
                    <a:lnTo>
                      <a:pt x="163" y="666"/>
                    </a:lnTo>
                    <a:lnTo>
                      <a:pt x="173" y="670"/>
                    </a:lnTo>
                    <a:lnTo>
                      <a:pt x="182" y="674"/>
                    </a:lnTo>
                    <a:lnTo>
                      <a:pt x="171" y="697"/>
                    </a:lnTo>
                    <a:lnTo>
                      <a:pt x="159" y="718"/>
                    </a:lnTo>
                    <a:lnTo>
                      <a:pt x="169" y="728"/>
                    </a:lnTo>
                    <a:lnTo>
                      <a:pt x="179" y="737"/>
                    </a:lnTo>
                    <a:lnTo>
                      <a:pt x="206" y="764"/>
                    </a:lnTo>
                    <a:lnTo>
                      <a:pt x="236" y="787"/>
                    </a:lnTo>
                    <a:lnTo>
                      <a:pt x="269" y="806"/>
                    </a:lnTo>
                    <a:lnTo>
                      <a:pt x="303" y="824"/>
                    </a:lnTo>
                    <a:lnTo>
                      <a:pt x="323" y="829"/>
                    </a:lnTo>
                    <a:lnTo>
                      <a:pt x="340" y="837"/>
                    </a:lnTo>
                    <a:lnTo>
                      <a:pt x="359" y="841"/>
                    </a:lnTo>
                    <a:lnTo>
                      <a:pt x="378" y="847"/>
                    </a:lnTo>
                    <a:lnTo>
                      <a:pt x="397" y="850"/>
                    </a:lnTo>
                    <a:lnTo>
                      <a:pt x="419" y="852"/>
                    </a:lnTo>
                    <a:lnTo>
                      <a:pt x="438" y="854"/>
                    </a:lnTo>
                    <a:lnTo>
                      <a:pt x="459" y="854"/>
                    </a:lnTo>
                    <a:lnTo>
                      <a:pt x="497" y="852"/>
                    </a:lnTo>
                    <a:lnTo>
                      <a:pt x="534" y="847"/>
                    </a:lnTo>
                    <a:lnTo>
                      <a:pt x="570" y="839"/>
                    </a:lnTo>
                    <a:lnTo>
                      <a:pt x="605" y="825"/>
                    </a:lnTo>
                    <a:lnTo>
                      <a:pt x="607" y="806"/>
                    </a:lnTo>
                    <a:lnTo>
                      <a:pt x="611" y="787"/>
                    </a:lnTo>
                    <a:lnTo>
                      <a:pt x="612" y="766"/>
                    </a:lnTo>
                    <a:lnTo>
                      <a:pt x="612" y="747"/>
                    </a:lnTo>
                    <a:lnTo>
                      <a:pt x="624" y="749"/>
                    </a:lnTo>
                    <a:lnTo>
                      <a:pt x="635" y="749"/>
                    </a:lnTo>
                    <a:lnTo>
                      <a:pt x="645" y="749"/>
                    </a:lnTo>
                    <a:lnTo>
                      <a:pt x="655" y="747"/>
                    </a:lnTo>
                    <a:lnTo>
                      <a:pt x="653" y="776"/>
                    </a:lnTo>
                    <a:lnTo>
                      <a:pt x="651" y="804"/>
                    </a:lnTo>
                    <a:lnTo>
                      <a:pt x="674" y="791"/>
                    </a:lnTo>
                    <a:lnTo>
                      <a:pt x="697" y="774"/>
                    </a:lnTo>
                    <a:lnTo>
                      <a:pt x="718" y="756"/>
                    </a:lnTo>
                    <a:lnTo>
                      <a:pt x="739" y="737"/>
                    </a:lnTo>
                    <a:lnTo>
                      <a:pt x="760" y="714"/>
                    </a:lnTo>
                    <a:lnTo>
                      <a:pt x="781" y="687"/>
                    </a:lnTo>
                    <a:lnTo>
                      <a:pt x="799" y="660"/>
                    </a:lnTo>
                    <a:lnTo>
                      <a:pt x="814" y="632"/>
                    </a:lnTo>
                    <a:lnTo>
                      <a:pt x="799" y="637"/>
                    </a:lnTo>
                    <a:lnTo>
                      <a:pt x="783" y="643"/>
                    </a:lnTo>
                    <a:lnTo>
                      <a:pt x="766" y="649"/>
                    </a:lnTo>
                    <a:lnTo>
                      <a:pt x="751" y="655"/>
                    </a:lnTo>
                    <a:lnTo>
                      <a:pt x="753" y="643"/>
                    </a:lnTo>
                    <a:lnTo>
                      <a:pt x="753" y="634"/>
                    </a:lnTo>
                    <a:lnTo>
                      <a:pt x="751" y="622"/>
                    </a:lnTo>
                    <a:lnTo>
                      <a:pt x="751" y="610"/>
                    </a:lnTo>
                    <a:lnTo>
                      <a:pt x="772" y="603"/>
                    </a:lnTo>
                    <a:lnTo>
                      <a:pt x="795" y="593"/>
                    </a:lnTo>
                    <a:lnTo>
                      <a:pt x="816" y="586"/>
                    </a:lnTo>
                    <a:lnTo>
                      <a:pt x="837" y="576"/>
                    </a:lnTo>
                    <a:lnTo>
                      <a:pt x="845" y="547"/>
                    </a:lnTo>
                    <a:lnTo>
                      <a:pt x="850" y="518"/>
                    </a:lnTo>
                    <a:lnTo>
                      <a:pt x="854" y="488"/>
                    </a:lnTo>
                    <a:lnTo>
                      <a:pt x="854" y="457"/>
                    </a:lnTo>
                    <a:lnTo>
                      <a:pt x="854" y="428"/>
                    </a:lnTo>
                    <a:lnTo>
                      <a:pt x="850" y="399"/>
                    </a:lnTo>
                    <a:lnTo>
                      <a:pt x="845" y="371"/>
                    </a:lnTo>
                    <a:lnTo>
                      <a:pt x="839" y="344"/>
                    </a:lnTo>
                    <a:lnTo>
                      <a:pt x="812" y="342"/>
                    </a:lnTo>
                    <a:lnTo>
                      <a:pt x="785" y="340"/>
                    </a:lnTo>
                    <a:lnTo>
                      <a:pt x="758" y="340"/>
                    </a:lnTo>
                    <a:lnTo>
                      <a:pt x="731" y="340"/>
                    </a:lnTo>
                    <a:lnTo>
                      <a:pt x="703" y="342"/>
                    </a:lnTo>
                    <a:lnTo>
                      <a:pt x="676" y="344"/>
                    </a:lnTo>
                    <a:lnTo>
                      <a:pt x="651" y="346"/>
                    </a:lnTo>
                    <a:lnTo>
                      <a:pt x="626" y="351"/>
                    </a:lnTo>
                    <a:lnTo>
                      <a:pt x="624" y="340"/>
                    </a:lnTo>
                    <a:lnTo>
                      <a:pt x="622" y="330"/>
                    </a:lnTo>
                    <a:lnTo>
                      <a:pt x="620" y="319"/>
                    </a:lnTo>
                    <a:lnTo>
                      <a:pt x="616" y="309"/>
                    </a:lnTo>
                    <a:lnTo>
                      <a:pt x="666" y="301"/>
                    </a:lnTo>
                    <a:lnTo>
                      <a:pt x="718" y="298"/>
                    </a:lnTo>
                    <a:lnTo>
                      <a:pt x="770" y="298"/>
                    </a:lnTo>
                    <a:lnTo>
                      <a:pt x="822" y="300"/>
                    </a:lnTo>
                    <a:lnTo>
                      <a:pt x="804" y="265"/>
                    </a:lnTo>
                    <a:lnTo>
                      <a:pt x="785" y="234"/>
                    </a:lnTo>
                    <a:lnTo>
                      <a:pt x="764" y="205"/>
                    </a:lnTo>
                    <a:lnTo>
                      <a:pt x="739" y="177"/>
                    </a:lnTo>
                    <a:close/>
                    <a:moveTo>
                      <a:pt x="459" y="0"/>
                    </a:moveTo>
                    <a:lnTo>
                      <a:pt x="482" y="0"/>
                    </a:lnTo>
                    <a:lnTo>
                      <a:pt x="505" y="2"/>
                    </a:lnTo>
                    <a:lnTo>
                      <a:pt x="528" y="6"/>
                    </a:lnTo>
                    <a:lnTo>
                      <a:pt x="551" y="10"/>
                    </a:lnTo>
                    <a:lnTo>
                      <a:pt x="572" y="15"/>
                    </a:lnTo>
                    <a:lnTo>
                      <a:pt x="595" y="21"/>
                    </a:lnTo>
                    <a:lnTo>
                      <a:pt x="616" y="29"/>
                    </a:lnTo>
                    <a:lnTo>
                      <a:pt x="635" y="37"/>
                    </a:lnTo>
                    <a:lnTo>
                      <a:pt x="657" y="46"/>
                    </a:lnTo>
                    <a:lnTo>
                      <a:pt x="676" y="56"/>
                    </a:lnTo>
                    <a:lnTo>
                      <a:pt x="695" y="67"/>
                    </a:lnTo>
                    <a:lnTo>
                      <a:pt x="714" y="79"/>
                    </a:lnTo>
                    <a:lnTo>
                      <a:pt x="731" y="90"/>
                    </a:lnTo>
                    <a:lnTo>
                      <a:pt x="749" y="106"/>
                    </a:lnTo>
                    <a:lnTo>
                      <a:pt x="766" y="119"/>
                    </a:lnTo>
                    <a:lnTo>
                      <a:pt x="781" y="134"/>
                    </a:lnTo>
                    <a:lnTo>
                      <a:pt x="797" y="150"/>
                    </a:lnTo>
                    <a:lnTo>
                      <a:pt x="812" y="167"/>
                    </a:lnTo>
                    <a:lnTo>
                      <a:pt x="826" y="184"/>
                    </a:lnTo>
                    <a:lnTo>
                      <a:pt x="837" y="202"/>
                    </a:lnTo>
                    <a:lnTo>
                      <a:pt x="849" y="221"/>
                    </a:lnTo>
                    <a:lnTo>
                      <a:pt x="860" y="240"/>
                    </a:lnTo>
                    <a:lnTo>
                      <a:pt x="870" y="259"/>
                    </a:lnTo>
                    <a:lnTo>
                      <a:pt x="879" y="280"/>
                    </a:lnTo>
                    <a:lnTo>
                      <a:pt x="887" y="300"/>
                    </a:lnTo>
                    <a:lnTo>
                      <a:pt x="895" y="323"/>
                    </a:lnTo>
                    <a:lnTo>
                      <a:pt x="900" y="344"/>
                    </a:lnTo>
                    <a:lnTo>
                      <a:pt x="906" y="365"/>
                    </a:lnTo>
                    <a:lnTo>
                      <a:pt x="910" y="388"/>
                    </a:lnTo>
                    <a:lnTo>
                      <a:pt x="914" y="411"/>
                    </a:lnTo>
                    <a:lnTo>
                      <a:pt x="916" y="434"/>
                    </a:lnTo>
                    <a:lnTo>
                      <a:pt x="916" y="457"/>
                    </a:lnTo>
                    <a:lnTo>
                      <a:pt x="916" y="482"/>
                    </a:lnTo>
                    <a:lnTo>
                      <a:pt x="914" y="505"/>
                    </a:lnTo>
                    <a:lnTo>
                      <a:pt x="910" y="528"/>
                    </a:lnTo>
                    <a:lnTo>
                      <a:pt x="906" y="549"/>
                    </a:lnTo>
                    <a:lnTo>
                      <a:pt x="900" y="572"/>
                    </a:lnTo>
                    <a:lnTo>
                      <a:pt x="895" y="593"/>
                    </a:lnTo>
                    <a:lnTo>
                      <a:pt x="887" y="614"/>
                    </a:lnTo>
                    <a:lnTo>
                      <a:pt x="879" y="635"/>
                    </a:lnTo>
                    <a:lnTo>
                      <a:pt x="870" y="657"/>
                    </a:lnTo>
                    <a:lnTo>
                      <a:pt x="860" y="676"/>
                    </a:lnTo>
                    <a:lnTo>
                      <a:pt x="849" y="695"/>
                    </a:lnTo>
                    <a:lnTo>
                      <a:pt x="837" y="714"/>
                    </a:lnTo>
                    <a:lnTo>
                      <a:pt x="826" y="731"/>
                    </a:lnTo>
                    <a:lnTo>
                      <a:pt x="812" y="749"/>
                    </a:lnTo>
                    <a:lnTo>
                      <a:pt x="797" y="766"/>
                    </a:lnTo>
                    <a:lnTo>
                      <a:pt x="781" y="781"/>
                    </a:lnTo>
                    <a:lnTo>
                      <a:pt x="766" y="797"/>
                    </a:lnTo>
                    <a:lnTo>
                      <a:pt x="749" y="810"/>
                    </a:lnTo>
                    <a:lnTo>
                      <a:pt x="731" y="824"/>
                    </a:lnTo>
                    <a:lnTo>
                      <a:pt x="714" y="837"/>
                    </a:lnTo>
                    <a:lnTo>
                      <a:pt x="695" y="849"/>
                    </a:lnTo>
                    <a:lnTo>
                      <a:pt x="676" y="860"/>
                    </a:lnTo>
                    <a:lnTo>
                      <a:pt x="657" y="870"/>
                    </a:lnTo>
                    <a:lnTo>
                      <a:pt x="635" y="879"/>
                    </a:lnTo>
                    <a:lnTo>
                      <a:pt x="616" y="887"/>
                    </a:lnTo>
                    <a:lnTo>
                      <a:pt x="595" y="895"/>
                    </a:lnTo>
                    <a:lnTo>
                      <a:pt x="572" y="900"/>
                    </a:lnTo>
                    <a:lnTo>
                      <a:pt x="551" y="906"/>
                    </a:lnTo>
                    <a:lnTo>
                      <a:pt x="528" y="910"/>
                    </a:lnTo>
                    <a:lnTo>
                      <a:pt x="505" y="912"/>
                    </a:lnTo>
                    <a:lnTo>
                      <a:pt x="482" y="914"/>
                    </a:lnTo>
                    <a:lnTo>
                      <a:pt x="459" y="916"/>
                    </a:lnTo>
                    <a:lnTo>
                      <a:pt x="434" y="914"/>
                    </a:lnTo>
                    <a:lnTo>
                      <a:pt x="411" y="912"/>
                    </a:lnTo>
                    <a:lnTo>
                      <a:pt x="388" y="910"/>
                    </a:lnTo>
                    <a:lnTo>
                      <a:pt x="367" y="906"/>
                    </a:lnTo>
                    <a:lnTo>
                      <a:pt x="344" y="900"/>
                    </a:lnTo>
                    <a:lnTo>
                      <a:pt x="323" y="895"/>
                    </a:lnTo>
                    <a:lnTo>
                      <a:pt x="301" y="887"/>
                    </a:lnTo>
                    <a:lnTo>
                      <a:pt x="280" y="879"/>
                    </a:lnTo>
                    <a:lnTo>
                      <a:pt x="259" y="870"/>
                    </a:lnTo>
                    <a:lnTo>
                      <a:pt x="240" y="860"/>
                    </a:lnTo>
                    <a:lnTo>
                      <a:pt x="221" y="849"/>
                    </a:lnTo>
                    <a:lnTo>
                      <a:pt x="202" y="837"/>
                    </a:lnTo>
                    <a:lnTo>
                      <a:pt x="184" y="824"/>
                    </a:lnTo>
                    <a:lnTo>
                      <a:pt x="167" y="810"/>
                    </a:lnTo>
                    <a:lnTo>
                      <a:pt x="150" y="797"/>
                    </a:lnTo>
                    <a:lnTo>
                      <a:pt x="135" y="781"/>
                    </a:lnTo>
                    <a:lnTo>
                      <a:pt x="119" y="766"/>
                    </a:lnTo>
                    <a:lnTo>
                      <a:pt x="106" y="749"/>
                    </a:lnTo>
                    <a:lnTo>
                      <a:pt x="92" y="731"/>
                    </a:lnTo>
                    <a:lnTo>
                      <a:pt x="79" y="714"/>
                    </a:lnTo>
                    <a:lnTo>
                      <a:pt x="67" y="695"/>
                    </a:lnTo>
                    <a:lnTo>
                      <a:pt x="56" y="676"/>
                    </a:lnTo>
                    <a:lnTo>
                      <a:pt x="46" y="657"/>
                    </a:lnTo>
                    <a:lnTo>
                      <a:pt x="37" y="635"/>
                    </a:lnTo>
                    <a:lnTo>
                      <a:pt x="29" y="614"/>
                    </a:lnTo>
                    <a:lnTo>
                      <a:pt x="21" y="593"/>
                    </a:lnTo>
                    <a:lnTo>
                      <a:pt x="15" y="572"/>
                    </a:lnTo>
                    <a:lnTo>
                      <a:pt x="10" y="549"/>
                    </a:lnTo>
                    <a:lnTo>
                      <a:pt x="6" y="528"/>
                    </a:lnTo>
                    <a:lnTo>
                      <a:pt x="4" y="505"/>
                    </a:lnTo>
                    <a:lnTo>
                      <a:pt x="2" y="482"/>
                    </a:lnTo>
                    <a:lnTo>
                      <a:pt x="0" y="457"/>
                    </a:lnTo>
                    <a:lnTo>
                      <a:pt x="2" y="434"/>
                    </a:lnTo>
                    <a:lnTo>
                      <a:pt x="4" y="411"/>
                    </a:lnTo>
                    <a:lnTo>
                      <a:pt x="6" y="388"/>
                    </a:lnTo>
                    <a:lnTo>
                      <a:pt x="10" y="365"/>
                    </a:lnTo>
                    <a:lnTo>
                      <a:pt x="15" y="344"/>
                    </a:lnTo>
                    <a:lnTo>
                      <a:pt x="21" y="323"/>
                    </a:lnTo>
                    <a:lnTo>
                      <a:pt x="29" y="300"/>
                    </a:lnTo>
                    <a:lnTo>
                      <a:pt x="37" y="280"/>
                    </a:lnTo>
                    <a:lnTo>
                      <a:pt x="46" y="259"/>
                    </a:lnTo>
                    <a:lnTo>
                      <a:pt x="56" y="240"/>
                    </a:lnTo>
                    <a:lnTo>
                      <a:pt x="67" y="221"/>
                    </a:lnTo>
                    <a:lnTo>
                      <a:pt x="79" y="202"/>
                    </a:lnTo>
                    <a:lnTo>
                      <a:pt x="92" y="184"/>
                    </a:lnTo>
                    <a:lnTo>
                      <a:pt x="106" y="167"/>
                    </a:lnTo>
                    <a:lnTo>
                      <a:pt x="119" y="150"/>
                    </a:lnTo>
                    <a:lnTo>
                      <a:pt x="135" y="134"/>
                    </a:lnTo>
                    <a:lnTo>
                      <a:pt x="150" y="119"/>
                    </a:lnTo>
                    <a:lnTo>
                      <a:pt x="167" y="106"/>
                    </a:lnTo>
                    <a:lnTo>
                      <a:pt x="184" y="90"/>
                    </a:lnTo>
                    <a:lnTo>
                      <a:pt x="202" y="79"/>
                    </a:lnTo>
                    <a:lnTo>
                      <a:pt x="221" y="67"/>
                    </a:lnTo>
                    <a:lnTo>
                      <a:pt x="240" y="56"/>
                    </a:lnTo>
                    <a:lnTo>
                      <a:pt x="259" y="46"/>
                    </a:lnTo>
                    <a:lnTo>
                      <a:pt x="280" y="37"/>
                    </a:lnTo>
                    <a:lnTo>
                      <a:pt x="301" y="29"/>
                    </a:lnTo>
                    <a:lnTo>
                      <a:pt x="323" y="21"/>
                    </a:lnTo>
                    <a:lnTo>
                      <a:pt x="344" y="15"/>
                    </a:lnTo>
                    <a:lnTo>
                      <a:pt x="367" y="10"/>
                    </a:lnTo>
                    <a:lnTo>
                      <a:pt x="388" y="6"/>
                    </a:lnTo>
                    <a:lnTo>
                      <a:pt x="411" y="2"/>
                    </a:lnTo>
                    <a:lnTo>
                      <a:pt x="434" y="0"/>
                    </a:lnTo>
                    <a:lnTo>
                      <a:pt x="4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0" name="Группа 69"/>
          <p:cNvGrpSpPr/>
          <p:nvPr/>
        </p:nvGrpSpPr>
        <p:grpSpPr>
          <a:xfrm>
            <a:off x="1191419" y="6523668"/>
            <a:ext cx="1143000" cy="1141413"/>
            <a:chOff x="1213614" y="6523668"/>
            <a:chExt cx="1143000" cy="1141413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213614" y="6523668"/>
              <a:ext cx="1143000" cy="1141413"/>
              <a:chOff x="16898150" y="11817351"/>
              <a:chExt cx="1143000" cy="1141413"/>
            </a:xfrm>
          </p:grpSpPr>
          <p:sp>
            <p:nvSpPr>
              <p:cNvPr id="22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23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  <p:sp>
          <p:nvSpPr>
            <p:cNvPr id="37" name="Freeform 895"/>
            <p:cNvSpPr>
              <a:spLocks/>
            </p:cNvSpPr>
            <p:nvPr/>
          </p:nvSpPr>
          <p:spPr bwMode="auto">
            <a:xfrm>
              <a:off x="1412875" y="6763381"/>
              <a:ext cx="700088" cy="649288"/>
            </a:xfrm>
            <a:custGeom>
              <a:avLst/>
              <a:gdLst>
                <a:gd name="T0" fmla="*/ 476 w 883"/>
                <a:gd name="T1" fmla="*/ 79 h 818"/>
                <a:gd name="T2" fmla="*/ 454 w 883"/>
                <a:gd name="T3" fmla="*/ 71 h 818"/>
                <a:gd name="T4" fmla="*/ 445 w 883"/>
                <a:gd name="T5" fmla="*/ 50 h 818"/>
                <a:gd name="T6" fmla="*/ 447 w 883"/>
                <a:gd name="T7" fmla="*/ 25 h 818"/>
                <a:gd name="T8" fmla="*/ 458 w 883"/>
                <a:gd name="T9" fmla="*/ 8 h 818"/>
                <a:gd name="T10" fmla="*/ 481 w 883"/>
                <a:gd name="T11" fmla="*/ 0 h 818"/>
                <a:gd name="T12" fmla="*/ 504 w 883"/>
                <a:gd name="T13" fmla="*/ 2 h 818"/>
                <a:gd name="T14" fmla="*/ 564 w 883"/>
                <a:gd name="T15" fmla="*/ 10 h 818"/>
                <a:gd name="T16" fmla="*/ 621 w 883"/>
                <a:gd name="T17" fmla="*/ 27 h 818"/>
                <a:gd name="T18" fmla="*/ 708 w 883"/>
                <a:gd name="T19" fmla="*/ 73 h 818"/>
                <a:gd name="T20" fmla="*/ 792 w 883"/>
                <a:gd name="T21" fmla="*/ 152 h 818"/>
                <a:gd name="T22" fmla="*/ 852 w 883"/>
                <a:gd name="T23" fmla="*/ 254 h 818"/>
                <a:gd name="T24" fmla="*/ 871 w 883"/>
                <a:gd name="T25" fmla="*/ 309 h 818"/>
                <a:gd name="T26" fmla="*/ 881 w 883"/>
                <a:gd name="T27" fmla="*/ 369 h 818"/>
                <a:gd name="T28" fmla="*/ 883 w 883"/>
                <a:gd name="T29" fmla="*/ 430 h 818"/>
                <a:gd name="T30" fmla="*/ 875 w 883"/>
                <a:gd name="T31" fmla="*/ 492 h 818"/>
                <a:gd name="T32" fmla="*/ 859 w 883"/>
                <a:gd name="T33" fmla="*/ 549 h 818"/>
                <a:gd name="T34" fmla="*/ 813 w 883"/>
                <a:gd name="T35" fmla="*/ 638 h 818"/>
                <a:gd name="T36" fmla="*/ 735 w 883"/>
                <a:gd name="T37" fmla="*/ 726 h 818"/>
                <a:gd name="T38" fmla="*/ 635 w 883"/>
                <a:gd name="T39" fmla="*/ 787 h 818"/>
                <a:gd name="T40" fmla="*/ 577 w 883"/>
                <a:gd name="T41" fmla="*/ 807 h 818"/>
                <a:gd name="T42" fmla="*/ 518 w 883"/>
                <a:gd name="T43" fmla="*/ 816 h 818"/>
                <a:gd name="T44" fmla="*/ 435 w 883"/>
                <a:gd name="T45" fmla="*/ 816 h 818"/>
                <a:gd name="T46" fmla="*/ 322 w 883"/>
                <a:gd name="T47" fmla="*/ 789 h 818"/>
                <a:gd name="T48" fmla="*/ 224 w 883"/>
                <a:gd name="T49" fmla="*/ 734 h 818"/>
                <a:gd name="T50" fmla="*/ 145 w 883"/>
                <a:gd name="T51" fmla="*/ 653 h 818"/>
                <a:gd name="T52" fmla="*/ 92 w 883"/>
                <a:gd name="T53" fmla="*/ 551 h 818"/>
                <a:gd name="T54" fmla="*/ 72 w 883"/>
                <a:gd name="T55" fmla="*/ 476 h 818"/>
                <a:gd name="T56" fmla="*/ 69 w 883"/>
                <a:gd name="T57" fmla="*/ 434 h 818"/>
                <a:gd name="T58" fmla="*/ 220 w 883"/>
                <a:gd name="T59" fmla="*/ 434 h 818"/>
                <a:gd name="T60" fmla="*/ 151 w 883"/>
                <a:gd name="T61" fmla="*/ 469 h 818"/>
                <a:gd name="T62" fmla="*/ 180 w 883"/>
                <a:gd name="T63" fmla="*/ 557 h 818"/>
                <a:gd name="T64" fmla="*/ 232 w 883"/>
                <a:gd name="T65" fmla="*/ 632 h 818"/>
                <a:gd name="T66" fmla="*/ 301 w 883"/>
                <a:gd name="T67" fmla="*/ 690 h 818"/>
                <a:gd name="T68" fmla="*/ 383 w 883"/>
                <a:gd name="T69" fmla="*/ 726 h 818"/>
                <a:gd name="T70" fmla="*/ 477 w 883"/>
                <a:gd name="T71" fmla="*/ 739 h 818"/>
                <a:gd name="T72" fmla="*/ 575 w 883"/>
                <a:gd name="T73" fmla="*/ 724 h 818"/>
                <a:gd name="T74" fmla="*/ 660 w 883"/>
                <a:gd name="T75" fmla="*/ 682 h 818"/>
                <a:gd name="T76" fmla="*/ 731 w 883"/>
                <a:gd name="T77" fmla="*/ 619 h 818"/>
                <a:gd name="T78" fmla="*/ 781 w 883"/>
                <a:gd name="T79" fmla="*/ 538 h 818"/>
                <a:gd name="T80" fmla="*/ 806 w 883"/>
                <a:gd name="T81" fmla="*/ 442 h 818"/>
                <a:gd name="T82" fmla="*/ 800 w 883"/>
                <a:gd name="T83" fmla="*/ 346 h 818"/>
                <a:gd name="T84" fmla="*/ 769 w 883"/>
                <a:gd name="T85" fmla="*/ 258 h 818"/>
                <a:gd name="T86" fmla="*/ 716 w 883"/>
                <a:gd name="T87" fmla="*/ 183 h 818"/>
                <a:gd name="T88" fmla="*/ 643 w 883"/>
                <a:gd name="T89" fmla="*/ 125 h 818"/>
                <a:gd name="T90" fmla="*/ 556 w 883"/>
                <a:gd name="T91" fmla="*/ 91 h 818"/>
                <a:gd name="T92" fmla="*/ 489 w 883"/>
                <a:gd name="T93" fmla="*/ 81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83" h="818">
                  <a:moveTo>
                    <a:pt x="489" y="81"/>
                  </a:moveTo>
                  <a:lnTo>
                    <a:pt x="485" y="81"/>
                  </a:lnTo>
                  <a:lnTo>
                    <a:pt x="476" y="79"/>
                  </a:lnTo>
                  <a:lnTo>
                    <a:pt x="468" y="77"/>
                  </a:lnTo>
                  <a:lnTo>
                    <a:pt x="460" y="75"/>
                  </a:lnTo>
                  <a:lnTo>
                    <a:pt x="454" y="71"/>
                  </a:lnTo>
                  <a:lnTo>
                    <a:pt x="449" y="66"/>
                  </a:lnTo>
                  <a:lnTo>
                    <a:pt x="447" y="58"/>
                  </a:lnTo>
                  <a:lnTo>
                    <a:pt x="445" y="50"/>
                  </a:lnTo>
                  <a:lnTo>
                    <a:pt x="443" y="41"/>
                  </a:lnTo>
                  <a:lnTo>
                    <a:pt x="445" y="33"/>
                  </a:lnTo>
                  <a:lnTo>
                    <a:pt x="447" y="25"/>
                  </a:lnTo>
                  <a:lnTo>
                    <a:pt x="449" y="18"/>
                  </a:lnTo>
                  <a:lnTo>
                    <a:pt x="454" y="12"/>
                  </a:lnTo>
                  <a:lnTo>
                    <a:pt x="458" y="8"/>
                  </a:lnTo>
                  <a:lnTo>
                    <a:pt x="466" y="4"/>
                  </a:lnTo>
                  <a:lnTo>
                    <a:pt x="474" y="2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83" y="0"/>
                  </a:lnTo>
                  <a:lnTo>
                    <a:pt x="504" y="2"/>
                  </a:lnTo>
                  <a:lnTo>
                    <a:pt x="524" y="4"/>
                  </a:lnTo>
                  <a:lnTo>
                    <a:pt x="545" y="6"/>
                  </a:lnTo>
                  <a:lnTo>
                    <a:pt x="564" y="10"/>
                  </a:lnTo>
                  <a:lnTo>
                    <a:pt x="583" y="16"/>
                  </a:lnTo>
                  <a:lnTo>
                    <a:pt x="602" y="22"/>
                  </a:lnTo>
                  <a:lnTo>
                    <a:pt x="621" y="27"/>
                  </a:lnTo>
                  <a:lnTo>
                    <a:pt x="639" y="35"/>
                  </a:lnTo>
                  <a:lnTo>
                    <a:pt x="675" y="52"/>
                  </a:lnTo>
                  <a:lnTo>
                    <a:pt x="708" y="73"/>
                  </a:lnTo>
                  <a:lnTo>
                    <a:pt x="739" y="98"/>
                  </a:lnTo>
                  <a:lnTo>
                    <a:pt x="767" y="123"/>
                  </a:lnTo>
                  <a:lnTo>
                    <a:pt x="792" y="152"/>
                  </a:lnTo>
                  <a:lnTo>
                    <a:pt x="815" y="185"/>
                  </a:lnTo>
                  <a:lnTo>
                    <a:pt x="835" y="217"/>
                  </a:lnTo>
                  <a:lnTo>
                    <a:pt x="852" y="254"/>
                  </a:lnTo>
                  <a:lnTo>
                    <a:pt x="859" y="271"/>
                  </a:lnTo>
                  <a:lnTo>
                    <a:pt x="865" y="290"/>
                  </a:lnTo>
                  <a:lnTo>
                    <a:pt x="871" y="309"/>
                  </a:lnTo>
                  <a:lnTo>
                    <a:pt x="875" y="329"/>
                  </a:lnTo>
                  <a:lnTo>
                    <a:pt x="879" y="348"/>
                  </a:lnTo>
                  <a:lnTo>
                    <a:pt x="881" y="369"/>
                  </a:lnTo>
                  <a:lnTo>
                    <a:pt x="883" y="390"/>
                  </a:lnTo>
                  <a:lnTo>
                    <a:pt x="883" y="409"/>
                  </a:lnTo>
                  <a:lnTo>
                    <a:pt x="883" y="430"/>
                  </a:lnTo>
                  <a:lnTo>
                    <a:pt x="881" y="452"/>
                  </a:lnTo>
                  <a:lnTo>
                    <a:pt x="879" y="473"/>
                  </a:lnTo>
                  <a:lnTo>
                    <a:pt x="875" y="492"/>
                  </a:lnTo>
                  <a:lnTo>
                    <a:pt x="871" y="511"/>
                  </a:lnTo>
                  <a:lnTo>
                    <a:pt x="865" y="530"/>
                  </a:lnTo>
                  <a:lnTo>
                    <a:pt x="859" y="549"/>
                  </a:lnTo>
                  <a:lnTo>
                    <a:pt x="852" y="569"/>
                  </a:lnTo>
                  <a:lnTo>
                    <a:pt x="835" y="605"/>
                  </a:lnTo>
                  <a:lnTo>
                    <a:pt x="813" y="638"/>
                  </a:lnTo>
                  <a:lnTo>
                    <a:pt x="790" y="670"/>
                  </a:lnTo>
                  <a:lnTo>
                    <a:pt x="763" y="699"/>
                  </a:lnTo>
                  <a:lnTo>
                    <a:pt x="735" y="726"/>
                  </a:lnTo>
                  <a:lnTo>
                    <a:pt x="704" y="749"/>
                  </a:lnTo>
                  <a:lnTo>
                    <a:pt x="669" y="770"/>
                  </a:lnTo>
                  <a:lnTo>
                    <a:pt x="635" y="787"/>
                  </a:lnTo>
                  <a:lnTo>
                    <a:pt x="616" y="793"/>
                  </a:lnTo>
                  <a:lnTo>
                    <a:pt x="597" y="801"/>
                  </a:lnTo>
                  <a:lnTo>
                    <a:pt x="577" y="807"/>
                  </a:lnTo>
                  <a:lnTo>
                    <a:pt x="558" y="810"/>
                  </a:lnTo>
                  <a:lnTo>
                    <a:pt x="537" y="814"/>
                  </a:lnTo>
                  <a:lnTo>
                    <a:pt x="518" y="816"/>
                  </a:lnTo>
                  <a:lnTo>
                    <a:pt x="497" y="818"/>
                  </a:lnTo>
                  <a:lnTo>
                    <a:pt x="476" y="818"/>
                  </a:lnTo>
                  <a:lnTo>
                    <a:pt x="435" y="816"/>
                  </a:lnTo>
                  <a:lnTo>
                    <a:pt x="397" y="810"/>
                  </a:lnTo>
                  <a:lnTo>
                    <a:pt x="358" y="803"/>
                  </a:lnTo>
                  <a:lnTo>
                    <a:pt x="322" y="789"/>
                  </a:lnTo>
                  <a:lnTo>
                    <a:pt x="287" y="774"/>
                  </a:lnTo>
                  <a:lnTo>
                    <a:pt x="255" y="755"/>
                  </a:lnTo>
                  <a:lnTo>
                    <a:pt x="224" y="734"/>
                  </a:lnTo>
                  <a:lnTo>
                    <a:pt x="195" y="709"/>
                  </a:lnTo>
                  <a:lnTo>
                    <a:pt x="170" y="682"/>
                  </a:lnTo>
                  <a:lnTo>
                    <a:pt x="145" y="653"/>
                  </a:lnTo>
                  <a:lnTo>
                    <a:pt x="124" y="620"/>
                  </a:lnTo>
                  <a:lnTo>
                    <a:pt x="107" y="588"/>
                  </a:lnTo>
                  <a:lnTo>
                    <a:pt x="92" y="551"/>
                  </a:lnTo>
                  <a:lnTo>
                    <a:pt x="80" y="515"/>
                  </a:lnTo>
                  <a:lnTo>
                    <a:pt x="76" y="496"/>
                  </a:lnTo>
                  <a:lnTo>
                    <a:pt x="72" y="476"/>
                  </a:lnTo>
                  <a:lnTo>
                    <a:pt x="71" y="457"/>
                  </a:lnTo>
                  <a:lnTo>
                    <a:pt x="69" y="438"/>
                  </a:lnTo>
                  <a:lnTo>
                    <a:pt x="69" y="434"/>
                  </a:lnTo>
                  <a:lnTo>
                    <a:pt x="0" y="434"/>
                  </a:lnTo>
                  <a:lnTo>
                    <a:pt x="109" y="250"/>
                  </a:lnTo>
                  <a:lnTo>
                    <a:pt x="220" y="434"/>
                  </a:lnTo>
                  <a:lnTo>
                    <a:pt x="147" y="434"/>
                  </a:lnTo>
                  <a:lnTo>
                    <a:pt x="147" y="438"/>
                  </a:lnTo>
                  <a:lnTo>
                    <a:pt x="151" y="469"/>
                  </a:lnTo>
                  <a:lnTo>
                    <a:pt x="159" y="500"/>
                  </a:lnTo>
                  <a:lnTo>
                    <a:pt x="168" y="530"/>
                  </a:lnTo>
                  <a:lnTo>
                    <a:pt x="180" y="557"/>
                  </a:lnTo>
                  <a:lnTo>
                    <a:pt x="195" y="584"/>
                  </a:lnTo>
                  <a:lnTo>
                    <a:pt x="213" y="609"/>
                  </a:lnTo>
                  <a:lnTo>
                    <a:pt x="232" y="632"/>
                  </a:lnTo>
                  <a:lnTo>
                    <a:pt x="253" y="653"/>
                  </a:lnTo>
                  <a:lnTo>
                    <a:pt x="276" y="672"/>
                  </a:lnTo>
                  <a:lnTo>
                    <a:pt x="301" y="690"/>
                  </a:lnTo>
                  <a:lnTo>
                    <a:pt x="328" y="705"/>
                  </a:lnTo>
                  <a:lnTo>
                    <a:pt x="355" y="716"/>
                  </a:lnTo>
                  <a:lnTo>
                    <a:pt x="383" y="726"/>
                  </a:lnTo>
                  <a:lnTo>
                    <a:pt x="414" y="734"/>
                  </a:lnTo>
                  <a:lnTo>
                    <a:pt x="445" y="738"/>
                  </a:lnTo>
                  <a:lnTo>
                    <a:pt x="477" y="739"/>
                  </a:lnTo>
                  <a:lnTo>
                    <a:pt x="510" y="738"/>
                  </a:lnTo>
                  <a:lnTo>
                    <a:pt x="543" y="734"/>
                  </a:lnTo>
                  <a:lnTo>
                    <a:pt x="575" y="724"/>
                  </a:lnTo>
                  <a:lnTo>
                    <a:pt x="604" y="713"/>
                  </a:lnTo>
                  <a:lnTo>
                    <a:pt x="633" y="699"/>
                  </a:lnTo>
                  <a:lnTo>
                    <a:pt x="660" y="682"/>
                  </a:lnTo>
                  <a:lnTo>
                    <a:pt x="687" y="663"/>
                  </a:lnTo>
                  <a:lnTo>
                    <a:pt x="710" y="642"/>
                  </a:lnTo>
                  <a:lnTo>
                    <a:pt x="731" y="619"/>
                  </a:lnTo>
                  <a:lnTo>
                    <a:pt x="750" y="594"/>
                  </a:lnTo>
                  <a:lnTo>
                    <a:pt x="767" y="567"/>
                  </a:lnTo>
                  <a:lnTo>
                    <a:pt x="781" y="538"/>
                  </a:lnTo>
                  <a:lnTo>
                    <a:pt x="792" y="507"/>
                  </a:lnTo>
                  <a:lnTo>
                    <a:pt x="800" y="475"/>
                  </a:lnTo>
                  <a:lnTo>
                    <a:pt x="806" y="442"/>
                  </a:lnTo>
                  <a:lnTo>
                    <a:pt x="806" y="409"/>
                  </a:lnTo>
                  <a:lnTo>
                    <a:pt x="806" y="377"/>
                  </a:lnTo>
                  <a:lnTo>
                    <a:pt x="800" y="346"/>
                  </a:lnTo>
                  <a:lnTo>
                    <a:pt x="792" y="315"/>
                  </a:lnTo>
                  <a:lnTo>
                    <a:pt x="783" y="286"/>
                  </a:lnTo>
                  <a:lnTo>
                    <a:pt x="769" y="258"/>
                  </a:lnTo>
                  <a:lnTo>
                    <a:pt x="754" y="231"/>
                  </a:lnTo>
                  <a:lnTo>
                    <a:pt x="735" y="206"/>
                  </a:lnTo>
                  <a:lnTo>
                    <a:pt x="716" y="183"/>
                  </a:lnTo>
                  <a:lnTo>
                    <a:pt x="692" y="162"/>
                  </a:lnTo>
                  <a:lnTo>
                    <a:pt x="669" y="142"/>
                  </a:lnTo>
                  <a:lnTo>
                    <a:pt x="643" y="125"/>
                  </a:lnTo>
                  <a:lnTo>
                    <a:pt x="616" y="112"/>
                  </a:lnTo>
                  <a:lnTo>
                    <a:pt x="587" y="98"/>
                  </a:lnTo>
                  <a:lnTo>
                    <a:pt x="556" y="91"/>
                  </a:lnTo>
                  <a:lnTo>
                    <a:pt x="525" y="83"/>
                  </a:lnTo>
                  <a:lnTo>
                    <a:pt x="495" y="81"/>
                  </a:lnTo>
                  <a:lnTo>
                    <a:pt x="489" y="81"/>
                  </a:lnTo>
                  <a:lnTo>
                    <a:pt x="489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38" name="Freeform 896"/>
            <p:cNvSpPr>
              <a:spLocks/>
            </p:cNvSpPr>
            <p:nvPr/>
          </p:nvSpPr>
          <p:spPr bwMode="auto">
            <a:xfrm>
              <a:off x="1766888" y="7249156"/>
              <a:ext cx="47625" cy="49213"/>
            </a:xfrm>
            <a:custGeom>
              <a:avLst/>
              <a:gdLst>
                <a:gd name="T0" fmla="*/ 30 w 59"/>
                <a:gd name="T1" fmla="*/ 0 h 61"/>
                <a:gd name="T2" fmla="*/ 36 w 59"/>
                <a:gd name="T3" fmla="*/ 2 h 61"/>
                <a:gd name="T4" fmla="*/ 42 w 59"/>
                <a:gd name="T5" fmla="*/ 4 h 61"/>
                <a:gd name="T6" fmla="*/ 46 w 59"/>
                <a:gd name="T7" fmla="*/ 6 h 61"/>
                <a:gd name="T8" fmla="*/ 52 w 59"/>
                <a:gd name="T9" fmla="*/ 9 h 61"/>
                <a:gd name="T10" fmla="*/ 55 w 59"/>
                <a:gd name="T11" fmla="*/ 13 h 61"/>
                <a:gd name="T12" fmla="*/ 57 w 59"/>
                <a:gd name="T13" fmla="*/ 19 h 61"/>
                <a:gd name="T14" fmla="*/ 59 w 59"/>
                <a:gd name="T15" fmla="*/ 25 h 61"/>
                <a:gd name="T16" fmla="*/ 59 w 59"/>
                <a:gd name="T17" fmla="*/ 30 h 61"/>
                <a:gd name="T18" fmla="*/ 59 w 59"/>
                <a:gd name="T19" fmla="*/ 36 h 61"/>
                <a:gd name="T20" fmla="*/ 57 w 59"/>
                <a:gd name="T21" fmla="*/ 42 h 61"/>
                <a:gd name="T22" fmla="*/ 55 w 59"/>
                <a:gd name="T23" fmla="*/ 48 h 61"/>
                <a:gd name="T24" fmla="*/ 52 w 59"/>
                <a:gd name="T25" fmla="*/ 52 h 61"/>
                <a:gd name="T26" fmla="*/ 46 w 59"/>
                <a:gd name="T27" fmla="*/ 55 h 61"/>
                <a:gd name="T28" fmla="*/ 42 w 59"/>
                <a:gd name="T29" fmla="*/ 57 h 61"/>
                <a:gd name="T30" fmla="*/ 36 w 59"/>
                <a:gd name="T31" fmla="*/ 59 h 61"/>
                <a:gd name="T32" fmla="*/ 30 w 59"/>
                <a:gd name="T33" fmla="*/ 61 h 61"/>
                <a:gd name="T34" fmla="*/ 23 w 59"/>
                <a:gd name="T35" fmla="*/ 59 h 61"/>
                <a:gd name="T36" fmla="*/ 19 w 59"/>
                <a:gd name="T37" fmla="*/ 57 h 61"/>
                <a:gd name="T38" fmla="*/ 13 w 59"/>
                <a:gd name="T39" fmla="*/ 55 h 61"/>
                <a:gd name="T40" fmla="*/ 9 w 59"/>
                <a:gd name="T41" fmla="*/ 52 h 61"/>
                <a:gd name="T42" fmla="*/ 6 w 59"/>
                <a:gd name="T43" fmla="*/ 48 h 61"/>
                <a:gd name="T44" fmla="*/ 2 w 59"/>
                <a:gd name="T45" fmla="*/ 42 h 61"/>
                <a:gd name="T46" fmla="*/ 0 w 59"/>
                <a:gd name="T47" fmla="*/ 36 h 61"/>
                <a:gd name="T48" fmla="*/ 0 w 59"/>
                <a:gd name="T49" fmla="*/ 30 h 61"/>
                <a:gd name="T50" fmla="*/ 0 w 59"/>
                <a:gd name="T51" fmla="*/ 25 h 61"/>
                <a:gd name="T52" fmla="*/ 2 w 59"/>
                <a:gd name="T53" fmla="*/ 19 h 61"/>
                <a:gd name="T54" fmla="*/ 6 w 59"/>
                <a:gd name="T55" fmla="*/ 13 h 61"/>
                <a:gd name="T56" fmla="*/ 9 w 59"/>
                <a:gd name="T57" fmla="*/ 9 h 61"/>
                <a:gd name="T58" fmla="*/ 13 w 59"/>
                <a:gd name="T59" fmla="*/ 6 h 61"/>
                <a:gd name="T60" fmla="*/ 19 w 59"/>
                <a:gd name="T61" fmla="*/ 4 h 61"/>
                <a:gd name="T62" fmla="*/ 23 w 59"/>
                <a:gd name="T63" fmla="*/ 2 h 61"/>
                <a:gd name="T64" fmla="*/ 30 w 59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1">
                  <a:moveTo>
                    <a:pt x="30" y="0"/>
                  </a:moveTo>
                  <a:lnTo>
                    <a:pt x="36" y="2"/>
                  </a:lnTo>
                  <a:lnTo>
                    <a:pt x="42" y="4"/>
                  </a:lnTo>
                  <a:lnTo>
                    <a:pt x="46" y="6"/>
                  </a:lnTo>
                  <a:lnTo>
                    <a:pt x="52" y="9"/>
                  </a:lnTo>
                  <a:lnTo>
                    <a:pt x="55" y="13"/>
                  </a:lnTo>
                  <a:lnTo>
                    <a:pt x="57" y="19"/>
                  </a:lnTo>
                  <a:lnTo>
                    <a:pt x="59" y="25"/>
                  </a:lnTo>
                  <a:lnTo>
                    <a:pt x="59" y="30"/>
                  </a:lnTo>
                  <a:lnTo>
                    <a:pt x="59" y="36"/>
                  </a:lnTo>
                  <a:lnTo>
                    <a:pt x="57" y="42"/>
                  </a:lnTo>
                  <a:lnTo>
                    <a:pt x="55" y="48"/>
                  </a:lnTo>
                  <a:lnTo>
                    <a:pt x="52" y="52"/>
                  </a:lnTo>
                  <a:lnTo>
                    <a:pt x="46" y="55"/>
                  </a:lnTo>
                  <a:lnTo>
                    <a:pt x="42" y="57"/>
                  </a:lnTo>
                  <a:lnTo>
                    <a:pt x="36" y="59"/>
                  </a:lnTo>
                  <a:lnTo>
                    <a:pt x="30" y="61"/>
                  </a:lnTo>
                  <a:lnTo>
                    <a:pt x="23" y="59"/>
                  </a:lnTo>
                  <a:lnTo>
                    <a:pt x="19" y="57"/>
                  </a:lnTo>
                  <a:lnTo>
                    <a:pt x="13" y="55"/>
                  </a:lnTo>
                  <a:lnTo>
                    <a:pt x="9" y="52"/>
                  </a:lnTo>
                  <a:lnTo>
                    <a:pt x="6" y="48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39" name="Freeform 897"/>
            <p:cNvSpPr>
              <a:spLocks/>
            </p:cNvSpPr>
            <p:nvPr/>
          </p:nvSpPr>
          <p:spPr bwMode="auto">
            <a:xfrm>
              <a:off x="1903413" y="6941181"/>
              <a:ext cx="47625" cy="47625"/>
            </a:xfrm>
            <a:custGeom>
              <a:avLst/>
              <a:gdLst>
                <a:gd name="T0" fmla="*/ 28 w 59"/>
                <a:gd name="T1" fmla="*/ 0 h 62"/>
                <a:gd name="T2" fmla="*/ 36 w 59"/>
                <a:gd name="T3" fmla="*/ 2 h 62"/>
                <a:gd name="T4" fmla="*/ 42 w 59"/>
                <a:gd name="T5" fmla="*/ 2 h 62"/>
                <a:gd name="T6" fmla="*/ 46 w 59"/>
                <a:gd name="T7" fmla="*/ 6 h 62"/>
                <a:gd name="T8" fmla="*/ 51 w 59"/>
                <a:gd name="T9" fmla="*/ 10 h 62"/>
                <a:gd name="T10" fmla="*/ 53 w 59"/>
                <a:gd name="T11" fmla="*/ 14 h 62"/>
                <a:gd name="T12" fmla="*/ 57 w 59"/>
                <a:gd name="T13" fmla="*/ 19 h 62"/>
                <a:gd name="T14" fmla="*/ 59 w 59"/>
                <a:gd name="T15" fmla="*/ 25 h 62"/>
                <a:gd name="T16" fmla="*/ 59 w 59"/>
                <a:gd name="T17" fmla="*/ 31 h 62"/>
                <a:gd name="T18" fmla="*/ 59 w 59"/>
                <a:gd name="T19" fmla="*/ 37 h 62"/>
                <a:gd name="T20" fmla="*/ 57 w 59"/>
                <a:gd name="T21" fmla="*/ 42 h 62"/>
                <a:gd name="T22" fmla="*/ 53 w 59"/>
                <a:gd name="T23" fmla="*/ 48 h 62"/>
                <a:gd name="T24" fmla="*/ 51 w 59"/>
                <a:gd name="T25" fmla="*/ 52 h 62"/>
                <a:gd name="T26" fmla="*/ 46 w 59"/>
                <a:gd name="T27" fmla="*/ 56 h 62"/>
                <a:gd name="T28" fmla="*/ 42 w 59"/>
                <a:gd name="T29" fmla="*/ 58 h 62"/>
                <a:gd name="T30" fmla="*/ 36 w 59"/>
                <a:gd name="T31" fmla="*/ 60 h 62"/>
                <a:gd name="T32" fmla="*/ 28 w 59"/>
                <a:gd name="T33" fmla="*/ 62 h 62"/>
                <a:gd name="T34" fmla="*/ 23 w 59"/>
                <a:gd name="T35" fmla="*/ 60 h 62"/>
                <a:gd name="T36" fmla="*/ 17 w 59"/>
                <a:gd name="T37" fmla="*/ 58 h 62"/>
                <a:gd name="T38" fmla="*/ 13 w 59"/>
                <a:gd name="T39" fmla="*/ 56 h 62"/>
                <a:gd name="T40" fmla="*/ 7 w 59"/>
                <a:gd name="T41" fmla="*/ 52 h 62"/>
                <a:gd name="T42" fmla="*/ 5 w 59"/>
                <a:gd name="T43" fmla="*/ 48 h 62"/>
                <a:gd name="T44" fmla="*/ 2 w 59"/>
                <a:gd name="T45" fmla="*/ 42 h 62"/>
                <a:gd name="T46" fmla="*/ 0 w 59"/>
                <a:gd name="T47" fmla="*/ 37 h 62"/>
                <a:gd name="T48" fmla="*/ 0 w 59"/>
                <a:gd name="T49" fmla="*/ 31 h 62"/>
                <a:gd name="T50" fmla="*/ 0 w 59"/>
                <a:gd name="T51" fmla="*/ 25 h 62"/>
                <a:gd name="T52" fmla="*/ 2 w 59"/>
                <a:gd name="T53" fmla="*/ 19 h 62"/>
                <a:gd name="T54" fmla="*/ 5 w 59"/>
                <a:gd name="T55" fmla="*/ 14 h 62"/>
                <a:gd name="T56" fmla="*/ 7 w 59"/>
                <a:gd name="T57" fmla="*/ 10 h 62"/>
                <a:gd name="T58" fmla="*/ 13 w 59"/>
                <a:gd name="T59" fmla="*/ 6 h 62"/>
                <a:gd name="T60" fmla="*/ 17 w 59"/>
                <a:gd name="T61" fmla="*/ 2 h 62"/>
                <a:gd name="T62" fmla="*/ 23 w 59"/>
                <a:gd name="T63" fmla="*/ 2 h 62"/>
                <a:gd name="T64" fmla="*/ 28 w 59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2">
                  <a:moveTo>
                    <a:pt x="28" y="0"/>
                  </a:moveTo>
                  <a:lnTo>
                    <a:pt x="36" y="2"/>
                  </a:lnTo>
                  <a:lnTo>
                    <a:pt x="42" y="2"/>
                  </a:lnTo>
                  <a:lnTo>
                    <a:pt x="46" y="6"/>
                  </a:lnTo>
                  <a:lnTo>
                    <a:pt x="51" y="10"/>
                  </a:lnTo>
                  <a:lnTo>
                    <a:pt x="53" y="14"/>
                  </a:lnTo>
                  <a:lnTo>
                    <a:pt x="57" y="19"/>
                  </a:lnTo>
                  <a:lnTo>
                    <a:pt x="59" y="25"/>
                  </a:lnTo>
                  <a:lnTo>
                    <a:pt x="59" y="31"/>
                  </a:lnTo>
                  <a:lnTo>
                    <a:pt x="59" y="37"/>
                  </a:lnTo>
                  <a:lnTo>
                    <a:pt x="57" y="42"/>
                  </a:lnTo>
                  <a:lnTo>
                    <a:pt x="53" y="48"/>
                  </a:lnTo>
                  <a:lnTo>
                    <a:pt x="51" y="52"/>
                  </a:lnTo>
                  <a:lnTo>
                    <a:pt x="46" y="56"/>
                  </a:lnTo>
                  <a:lnTo>
                    <a:pt x="42" y="58"/>
                  </a:lnTo>
                  <a:lnTo>
                    <a:pt x="36" y="60"/>
                  </a:lnTo>
                  <a:lnTo>
                    <a:pt x="28" y="62"/>
                  </a:lnTo>
                  <a:lnTo>
                    <a:pt x="23" y="60"/>
                  </a:lnTo>
                  <a:lnTo>
                    <a:pt x="17" y="58"/>
                  </a:lnTo>
                  <a:lnTo>
                    <a:pt x="13" y="56"/>
                  </a:lnTo>
                  <a:lnTo>
                    <a:pt x="7" y="52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17" y="2"/>
                  </a:lnTo>
                  <a:lnTo>
                    <a:pt x="23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0" name="Freeform 898"/>
            <p:cNvSpPr>
              <a:spLocks/>
            </p:cNvSpPr>
            <p:nvPr/>
          </p:nvSpPr>
          <p:spPr bwMode="auto">
            <a:xfrm>
              <a:off x="1903413" y="7185656"/>
              <a:ext cx="47625" cy="49213"/>
            </a:xfrm>
            <a:custGeom>
              <a:avLst/>
              <a:gdLst>
                <a:gd name="T0" fmla="*/ 28 w 59"/>
                <a:gd name="T1" fmla="*/ 0 h 62"/>
                <a:gd name="T2" fmla="*/ 36 w 59"/>
                <a:gd name="T3" fmla="*/ 2 h 62"/>
                <a:gd name="T4" fmla="*/ 42 w 59"/>
                <a:gd name="T5" fmla="*/ 4 h 62"/>
                <a:gd name="T6" fmla="*/ 46 w 59"/>
                <a:gd name="T7" fmla="*/ 6 h 62"/>
                <a:gd name="T8" fmla="*/ 51 w 59"/>
                <a:gd name="T9" fmla="*/ 10 h 62"/>
                <a:gd name="T10" fmla="*/ 53 w 59"/>
                <a:gd name="T11" fmla="*/ 14 h 62"/>
                <a:gd name="T12" fmla="*/ 57 w 59"/>
                <a:gd name="T13" fmla="*/ 19 h 62"/>
                <a:gd name="T14" fmla="*/ 59 w 59"/>
                <a:gd name="T15" fmla="*/ 25 h 62"/>
                <a:gd name="T16" fmla="*/ 59 w 59"/>
                <a:gd name="T17" fmla="*/ 31 h 62"/>
                <a:gd name="T18" fmla="*/ 59 w 59"/>
                <a:gd name="T19" fmla="*/ 37 h 62"/>
                <a:gd name="T20" fmla="*/ 57 w 59"/>
                <a:gd name="T21" fmla="*/ 42 h 62"/>
                <a:gd name="T22" fmla="*/ 53 w 59"/>
                <a:gd name="T23" fmla="*/ 48 h 62"/>
                <a:gd name="T24" fmla="*/ 51 w 59"/>
                <a:gd name="T25" fmla="*/ 52 h 62"/>
                <a:gd name="T26" fmla="*/ 46 w 59"/>
                <a:gd name="T27" fmla="*/ 56 h 62"/>
                <a:gd name="T28" fmla="*/ 42 w 59"/>
                <a:gd name="T29" fmla="*/ 60 h 62"/>
                <a:gd name="T30" fmla="*/ 36 w 59"/>
                <a:gd name="T31" fmla="*/ 60 h 62"/>
                <a:gd name="T32" fmla="*/ 28 w 59"/>
                <a:gd name="T33" fmla="*/ 62 h 62"/>
                <a:gd name="T34" fmla="*/ 23 w 59"/>
                <a:gd name="T35" fmla="*/ 60 h 62"/>
                <a:gd name="T36" fmla="*/ 17 w 59"/>
                <a:gd name="T37" fmla="*/ 60 h 62"/>
                <a:gd name="T38" fmla="*/ 13 w 59"/>
                <a:gd name="T39" fmla="*/ 56 h 62"/>
                <a:gd name="T40" fmla="*/ 7 w 59"/>
                <a:gd name="T41" fmla="*/ 52 h 62"/>
                <a:gd name="T42" fmla="*/ 5 w 59"/>
                <a:gd name="T43" fmla="*/ 48 h 62"/>
                <a:gd name="T44" fmla="*/ 2 w 59"/>
                <a:gd name="T45" fmla="*/ 42 h 62"/>
                <a:gd name="T46" fmla="*/ 0 w 59"/>
                <a:gd name="T47" fmla="*/ 37 h 62"/>
                <a:gd name="T48" fmla="*/ 0 w 59"/>
                <a:gd name="T49" fmla="*/ 31 h 62"/>
                <a:gd name="T50" fmla="*/ 0 w 59"/>
                <a:gd name="T51" fmla="*/ 25 h 62"/>
                <a:gd name="T52" fmla="*/ 2 w 59"/>
                <a:gd name="T53" fmla="*/ 19 h 62"/>
                <a:gd name="T54" fmla="*/ 5 w 59"/>
                <a:gd name="T55" fmla="*/ 14 h 62"/>
                <a:gd name="T56" fmla="*/ 7 w 59"/>
                <a:gd name="T57" fmla="*/ 10 h 62"/>
                <a:gd name="T58" fmla="*/ 13 w 59"/>
                <a:gd name="T59" fmla="*/ 6 h 62"/>
                <a:gd name="T60" fmla="*/ 17 w 59"/>
                <a:gd name="T61" fmla="*/ 4 h 62"/>
                <a:gd name="T62" fmla="*/ 23 w 59"/>
                <a:gd name="T63" fmla="*/ 2 h 62"/>
                <a:gd name="T64" fmla="*/ 28 w 59"/>
                <a:gd name="T6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2">
                  <a:moveTo>
                    <a:pt x="28" y="0"/>
                  </a:moveTo>
                  <a:lnTo>
                    <a:pt x="36" y="2"/>
                  </a:lnTo>
                  <a:lnTo>
                    <a:pt x="42" y="4"/>
                  </a:lnTo>
                  <a:lnTo>
                    <a:pt x="46" y="6"/>
                  </a:lnTo>
                  <a:lnTo>
                    <a:pt x="51" y="10"/>
                  </a:lnTo>
                  <a:lnTo>
                    <a:pt x="53" y="14"/>
                  </a:lnTo>
                  <a:lnTo>
                    <a:pt x="57" y="19"/>
                  </a:lnTo>
                  <a:lnTo>
                    <a:pt x="59" y="25"/>
                  </a:lnTo>
                  <a:lnTo>
                    <a:pt x="59" y="31"/>
                  </a:lnTo>
                  <a:lnTo>
                    <a:pt x="59" y="37"/>
                  </a:lnTo>
                  <a:lnTo>
                    <a:pt x="57" y="42"/>
                  </a:lnTo>
                  <a:lnTo>
                    <a:pt x="53" y="48"/>
                  </a:lnTo>
                  <a:lnTo>
                    <a:pt x="51" y="52"/>
                  </a:lnTo>
                  <a:lnTo>
                    <a:pt x="46" y="56"/>
                  </a:lnTo>
                  <a:lnTo>
                    <a:pt x="42" y="60"/>
                  </a:lnTo>
                  <a:lnTo>
                    <a:pt x="36" y="60"/>
                  </a:lnTo>
                  <a:lnTo>
                    <a:pt x="28" y="62"/>
                  </a:lnTo>
                  <a:lnTo>
                    <a:pt x="23" y="60"/>
                  </a:lnTo>
                  <a:lnTo>
                    <a:pt x="17" y="60"/>
                  </a:lnTo>
                  <a:lnTo>
                    <a:pt x="13" y="56"/>
                  </a:lnTo>
                  <a:lnTo>
                    <a:pt x="7" y="52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17" y="4"/>
                  </a:lnTo>
                  <a:lnTo>
                    <a:pt x="23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1" name="Freeform 899"/>
            <p:cNvSpPr>
              <a:spLocks/>
            </p:cNvSpPr>
            <p:nvPr/>
          </p:nvSpPr>
          <p:spPr bwMode="auto">
            <a:xfrm>
              <a:off x="1949450" y="7065006"/>
              <a:ext cx="46038" cy="49213"/>
            </a:xfrm>
            <a:custGeom>
              <a:avLst/>
              <a:gdLst>
                <a:gd name="T0" fmla="*/ 29 w 60"/>
                <a:gd name="T1" fmla="*/ 0 h 61"/>
                <a:gd name="T2" fmla="*/ 35 w 60"/>
                <a:gd name="T3" fmla="*/ 1 h 61"/>
                <a:gd name="T4" fmla="*/ 41 w 60"/>
                <a:gd name="T5" fmla="*/ 3 h 61"/>
                <a:gd name="T6" fmla="*/ 46 w 60"/>
                <a:gd name="T7" fmla="*/ 5 h 61"/>
                <a:gd name="T8" fmla="*/ 50 w 60"/>
                <a:gd name="T9" fmla="*/ 9 h 61"/>
                <a:gd name="T10" fmla="*/ 54 w 60"/>
                <a:gd name="T11" fmla="*/ 13 h 61"/>
                <a:gd name="T12" fmla="*/ 58 w 60"/>
                <a:gd name="T13" fmla="*/ 19 h 61"/>
                <a:gd name="T14" fmla="*/ 60 w 60"/>
                <a:gd name="T15" fmla="*/ 24 h 61"/>
                <a:gd name="T16" fmla="*/ 60 w 60"/>
                <a:gd name="T17" fmla="*/ 30 h 61"/>
                <a:gd name="T18" fmla="*/ 60 w 60"/>
                <a:gd name="T19" fmla="*/ 36 h 61"/>
                <a:gd name="T20" fmla="*/ 58 w 60"/>
                <a:gd name="T21" fmla="*/ 42 h 61"/>
                <a:gd name="T22" fmla="*/ 54 w 60"/>
                <a:gd name="T23" fmla="*/ 47 h 61"/>
                <a:gd name="T24" fmla="*/ 50 w 60"/>
                <a:gd name="T25" fmla="*/ 51 h 61"/>
                <a:gd name="T26" fmla="*/ 46 w 60"/>
                <a:gd name="T27" fmla="*/ 55 h 61"/>
                <a:gd name="T28" fmla="*/ 41 w 60"/>
                <a:gd name="T29" fmla="*/ 57 h 61"/>
                <a:gd name="T30" fmla="*/ 35 w 60"/>
                <a:gd name="T31" fmla="*/ 59 h 61"/>
                <a:gd name="T32" fmla="*/ 29 w 60"/>
                <a:gd name="T33" fmla="*/ 61 h 61"/>
                <a:gd name="T34" fmla="*/ 23 w 60"/>
                <a:gd name="T35" fmla="*/ 59 h 61"/>
                <a:gd name="T36" fmla="*/ 17 w 60"/>
                <a:gd name="T37" fmla="*/ 57 h 61"/>
                <a:gd name="T38" fmla="*/ 14 w 60"/>
                <a:gd name="T39" fmla="*/ 55 h 61"/>
                <a:gd name="T40" fmla="*/ 8 w 60"/>
                <a:gd name="T41" fmla="*/ 51 h 61"/>
                <a:gd name="T42" fmla="*/ 4 w 60"/>
                <a:gd name="T43" fmla="*/ 47 h 61"/>
                <a:gd name="T44" fmla="*/ 2 w 60"/>
                <a:gd name="T45" fmla="*/ 42 h 61"/>
                <a:gd name="T46" fmla="*/ 0 w 60"/>
                <a:gd name="T47" fmla="*/ 36 h 61"/>
                <a:gd name="T48" fmla="*/ 0 w 60"/>
                <a:gd name="T49" fmla="*/ 30 h 61"/>
                <a:gd name="T50" fmla="*/ 0 w 60"/>
                <a:gd name="T51" fmla="*/ 24 h 61"/>
                <a:gd name="T52" fmla="*/ 2 w 60"/>
                <a:gd name="T53" fmla="*/ 19 h 61"/>
                <a:gd name="T54" fmla="*/ 4 w 60"/>
                <a:gd name="T55" fmla="*/ 13 h 61"/>
                <a:gd name="T56" fmla="*/ 8 w 60"/>
                <a:gd name="T57" fmla="*/ 9 h 61"/>
                <a:gd name="T58" fmla="*/ 14 w 60"/>
                <a:gd name="T59" fmla="*/ 5 h 61"/>
                <a:gd name="T60" fmla="*/ 17 w 60"/>
                <a:gd name="T61" fmla="*/ 3 h 61"/>
                <a:gd name="T62" fmla="*/ 23 w 60"/>
                <a:gd name="T63" fmla="*/ 1 h 61"/>
                <a:gd name="T64" fmla="*/ 29 w 60"/>
                <a:gd name="T6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1">
                  <a:moveTo>
                    <a:pt x="29" y="0"/>
                  </a:moveTo>
                  <a:lnTo>
                    <a:pt x="35" y="1"/>
                  </a:lnTo>
                  <a:lnTo>
                    <a:pt x="41" y="3"/>
                  </a:lnTo>
                  <a:lnTo>
                    <a:pt x="46" y="5"/>
                  </a:lnTo>
                  <a:lnTo>
                    <a:pt x="50" y="9"/>
                  </a:lnTo>
                  <a:lnTo>
                    <a:pt x="54" y="13"/>
                  </a:lnTo>
                  <a:lnTo>
                    <a:pt x="58" y="19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0" y="36"/>
                  </a:lnTo>
                  <a:lnTo>
                    <a:pt x="58" y="42"/>
                  </a:lnTo>
                  <a:lnTo>
                    <a:pt x="54" y="47"/>
                  </a:lnTo>
                  <a:lnTo>
                    <a:pt x="50" y="51"/>
                  </a:lnTo>
                  <a:lnTo>
                    <a:pt x="46" y="55"/>
                  </a:lnTo>
                  <a:lnTo>
                    <a:pt x="41" y="57"/>
                  </a:lnTo>
                  <a:lnTo>
                    <a:pt x="35" y="59"/>
                  </a:lnTo>
                  <a:lnTo>
                    <a:pt x="29" y="61"/>
                  </a:lnTo>
                  <a:lnTo>
                    <a:pt x="23" y="59"/>
                  </a:lnTo>
                  <a:lnTo>
                    <a:pt x="17" y="57"/>
                  </a:lnTo>
                  <a:lnTo>
                    <a:pt x="14" y="55"/>
                  </a:lnTo>
                  <a:lnTo>
                    <a:pt x="8" y="51"/>
                  </a:lnTo>
                  <a:lnTo>
                    <a:pt x="4" y="47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4" y="5"/>
                  </a:lnTo>
                  <a:lnTo>
                    <a:pt x="17" y="3"/>
                  </a:lnTo>
                  <a:lnTo>
                    <a:pt x="2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2" name="Freeform 900"/>
            <p:cNvSpPr>
              <a:spLocks/>
            </p:cNvSpPr>
            <p:nvPr/>
          </p:nvSpPr>
          <p:spPr bwMode="auto">
            <a:xfrm>
              <a:off x="1670050" y="6890381"/>
              <a:ext cx="157163" cy="339725"/>
            </a:xfrm>
            <a:custGeom>
              <a:avLst/>
              <a:gdLst>
                <a:gd name="T0" fmla="*/ 117 w 198"/>
                <a:gd name="T1" fmla="*/ 255 h 428"/>
                <a:gd name="T2" fmla="*/ 117 w 198"/>
                <a:gd name="T3" fmla="*/ 38 h 428"/>
                <a:gd name="T4" fmla="*/ 117 w 198"/>
                <a:gd name="T5" fmla="*/ 30 h 428"/>
                <a:gd name="T6" fmla="*/ 119 w 198"/>
                <a:gd name="T7" fmla="*/ 25 h 428"/>
                <a:gd name="T8" fmla="*/ 123 w 198"/>
                <a:gd name="T9" fmla="*/ 17 h 428"/>
                <a:gd name="T10" fmla="*/ 127 w 198"/>
                <a:gd name="T11" fmla="*/ 11 h 428"/>
                <a:gd name="T12" fmla="*/ 132 w 198"/>
                <a:gd name="T13" fmla="*/ 7 h 428"/>
                <a:gd name="T14" fmla="*/ 138 w 198"/>
                <a:gd name="T15" fmla="*/ 4 h 428"/>
                <a:gd name="T16" fmla="*/ 146 w 198"/>
                <a:gd name="T17" fmla="*/ 2 h 428"/>
                <a:gd name="T18" fmla="*/ 153 w 198"/>
                <a:gd name="T19" fmla="*/ 0 h 428"/>
                <a:gd name="T20" fmla="*/ 161 w 198"/>
                <a:gd name="T21" fmla="*/ 0 h 428"/>
                <a:gd name="T22" fmla="*/ 169 w 198"/>
                <a:gd name="T23" fmla="*/ 2 h 428"/>
                <a:gd name="T24" fmla="*/ 175 w 198"/>
                <a:gd name="T25" fmla="*/ 4 h 428"/>
                <a:gd name="T26" fmla="*/ 180 w 198"/>
                <a:gd name="T27" fmla="*/ 7 h 428"/>
                <a:gd name="T28" fmla="*/ 186 w 198"/>
                <a:gd name="T29" fmla="*/ 11 h 428"/>
                <a:gd name="T30" fmla="*/ 190 w 198"/>
                <a:gd name="T31" fmla="*/ 17 h 428"/>
                <a:gd name="T32" fmla="*/ 194 w 198"/>
                <a:gd name="T33" fmla="*/ 23 h 428"/>
                <a:gd name="T34" fmla="*/ 196 w 198"/>
                <a:gd name="T35" fmla="*/ 30 h 428"/>
                <a:gd name="T36" fmla="*/ 198 w 198"/>
                <a:gd name="T37" fmla="*/ 38 h 428"/>
                <a:gd name="T38" fmla="*/ 198 w 198"/>
                <a:gd name="T39" fmla="*/ 270 h 428"/>
                <a:gd name="T40" fmla="*/ 196 w 198"/>
                <a:gd name="T41" fmla="*/ 278 h 428"/>
                <a:gd name="T42" fmla="*/ 194 w 198"/>
                <a:gd name="T43" fmla="*/ 286 h 428"/>
                <a:gd name="T44" fmla="*/ 192 w 198"/>
                <a:gd name="T45" fmla="*/ 292 h 428"/>
                <a:gd name="T46" fmla="*/ 186 w 198"/>
                <a:gd name="T47" fmla="*/ 297 h 428"/>
                <a:gd name="T48" fmla="*/ 186 w 198"/>
                <a:gd name="T49" fmla="*/ 297 h 428"/>
                <a:gd name="T50" fmla="*/ 184 w 198"/>
                <a:gd name="T51" fmla="*/ 299 h 428"/>
                <a:gd name="T52" fmla="*/ 184 w 198"/>
                <a:gd name="T53" fmla="*/ 299 h 428"/>
                <a:gd name="T54" fmla="*/ 67 w 198"/>
                <a:gd name="T55" fmla="*/ 416 h 428"/>
                <a:gd name="T56" fmla="*/ 61 w 198"/>
                <a:gd name="T57" fmla="*/ 422 h 428"/>
                <a:gd name="T58" fmla="*/ 54 w 198"/>
                <a:gd name="T59" fmla="*/ 426 h 428"/>
                <a:gd name="T60" fmla="*/ 46 w 198"/>
                <a:gd name="T61" fmla="*/ 428 h 428"/>
                <a:gd name="T62" fmla="*/ 38 w 198"/>
                <a:gd name="T63" fmla="*/ 428 h 428"/>
                <a:gd name="T64" fmla="*/ 31 w 198"/>
                <a:gd name="T65" fmla="*/ 428 h 428"/>
                <a:gd name="T66" fmla="*/ 23 w 198"/>
                <a:gd name="T67" fmla="*/ 426 h 428"/>
                <a:gd name="T68" fmla="*/ 17 w 198"/>
                <a:gd name="T69" fmla="*/ 422 h 428"/>
                <a:gd name="T70" fmla="*/ 11 w 198"/>
                <a:gd name="T71" fmla="*/ 416 h 428"/>
                <a:gd name="T72" fmla="*/ 6 w 198"/>
                <a:gd name="T73" fmla="*/ 411 h 428"/>
                <a:gd name="T74" fmla="*/ 2 w 198"/>
                <a:gd name="T75" fmla="*/ 403 h 428"/>
                <a:gd name="T76" fmla="*/ 0 w 198"/>
                <a:gd name="T77" fmla="*/ 395 h 428"/>
                <a:gd name="T78" fmla="*/ 0 w 198"/>
                <a:gd name="T79" fmla="*/ 388 h 428"/>
                <a:gd name="T80" fmla="*/ 0 w 198"/>
                <a:gd name="T81" fmla="*/ 380 h 428"/>
                <a:gd name="T82" fmla="*/ 2 w 198"/>
                <a:gd name="T83" fmla="*/ 374 h 428"/>
                <a:gd name="T84" fmla="*/ 6 w 198"/>
                <a:gd name="T85" fmla="*/ 366 h 428"/>
                <a:gd name="T86" fmla="*/ 11 w 198"/>
                <a:gd name="T87" fmla="*/ 361 h 428"/>
                <a:gd name="T88" fmla="*/ 117 w 198"/>
                <a:gd name="T89" fmla="*/ 255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428">
                  <a:moveTo>
                    <a:pt x="117" y="255"/>
                  </a:moveTo>
                  <a:lnTo>
                    <a:pt x="117" y="38"/>
                  </a:lnTo>
                  <a:lnTo>
                    <a:pt x="117" y="30"/>
                  </a:lnTo>
                  <a:lnTo>
                    <a:pt x="119" y="25"/>
                  </a:lnTo>
                  <a:lnTo>
                    <a:pt x="123" y="17"/>
                  </a:lnTo>
                  <a:lnTo>
                    <a:pt x="127" y="11"/>
                  </a:lnTo>
                  <a:lnTo>
                    <a:pt x="132" y="7"/>
                  </a:lnTo>
                  <a:lnTo>
                    <a:pt x="138" y="4"/>
                  </a:lnTo>
                  <a:lnTo>
                    <a:pt x="146" y="2"/>
                  </a:lnTo>
                  <a:lnTo>
                    <a:pt x="153" y="0"/>
                  </a:lnTo>
                  <a:lnTo>
                    <a:pt x="161" y="0"/>
                  </a:lnTo>
                  <a:lnTo>
                    <a:pt x="169" y="2"/>
                  </a:lnTo>
                  <a:lnTo>
                    <a:pt x="175" y="4"/>
                  </a:lnTo>
                  <a:lnTo>
                    <a:pt x="180" y="7"/>
                  </a:lnTo>
                  <a:lnTo>
                    <a:pt x="186" y="11"/>
                  </a:lnTo>
                  <a:lnTo>
                    <a:pt x="190" y="17"/>
                  </a:lnTo>
                  <a:lnTo>
                    <a:pt x="194" y="23"/>
                  </a:lnTo>
                  <a:lnTo>
                    <a:pt x="196" y="30"/>
                  </a:lnTo>
                  <a:lnTo>
                    <a:pt x="198" y="38"/>
                  </a:lnTo>
                  <a:lnTo>
                    <a:pt x="198" y="270"/>
                  </a:lnTo>
                  <a:lnTo>
                    <a:pt x="196" y="278"/>
                  </a:lnTo>
                  <a:lnTo>
                    <a:pt x="194" y="286"/>
                  </a:lnTo>
                  <a:lnTo>
                    <a:pt x="192" y="292"/>
                  </a:lnTo>
                  <a:lnTo>
                    <a:pt x="186" y="297"/>
                  </a:lnTo>
                  <a:lnTo>
                    <a:pt x="186" y="297"/>
                  </a:lnTo>
                  <a:lnTo>
                    <a:pt x="184" y="299"/>
                  </a:lnTo>
                  <a:lnTo>
                    <a:pt x="184" y="299"/>
                  </a:lnTo>
                  <a:lnTo>
                    <a:pt x="67" y="416"/>
                  </a:lnTo>
                  <a:lnTo>
                    <a:pt x="61" y="422"/>
                  </a:lnTo>
                  <a:lnTo>
                    <a:pt x="54" y="426"/>
                  </a:lnTo>
                  <a:lnTo>
                    <a:pt x="46" y="428"/>
                  </a:lnTo>
                  <a:lnTo>
                    <a:pt x="38" y="428"/>
                  </a:lnTo>
                  <a:lnTo>
                    <a:pt x="31" y="428"/>
                  </a:lnTo>
                  <a:lnTo>
                    <a:pt x="23" y="426"/>
                  </a:lnTo>
                  <a:lnTo>
                    <a:pt x="17" y="422"/>
                  </a:lnTo>
                  <a:lnTo>
                    <a:pt x="11" y="416"/>
                  </a:lnTo>
                  <a:lnTo>
                    <a:pt x="6" y="411"/>
                  </a:lnTo>
                  <a:lnTo>
                    <a:pt x="2" y="403"/>
                  </a:lnTo>
                  <a:lnTo>
                    <a:pt x="0" y="395"/>
                  </a:lnTo>
                  <a:lnTo>
                    <a:pt x="0" y="388"/>
                  </a:lnTo>
                  <a:lnTo>
                    <a:pt x="0" y="380"/>
                  </a:lnTo>
                  <a:lnTo>
                    <a:pt x="2" y="374"/>
                  </a:lnTo>
                  <a:lnTo>
                    <a:pt x="6" y="366"/>
                  </a:lnTo>
                  <a:lnTo>
                    <a:pt x="11" y="361"/>
                  </a:lnTo>
                  <a:lnTo>
                    <a:pt x="117" y="2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8738484" y="4319588"/>
            <a:ext cx="1143000" cy="1141413"/>
            <a:chOff x="8716289" y="4319588"/>
            <a:chExt cx="1143000" cy="1141413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8716289" y="4319588"/>
              <a:ext cx="1143000" cy="1141413"/>
              <a:chOff x="16898150" y="11817351"/>
              <a:chExt cx="1143000" cy="1141413"/>
            </a:xfrm>
          </p:grpSpPr>
          <p:sp>
            <p:nvSpPr>
              <p:cNvPr id="19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20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  <p:sp>
          <p:nvSpPr>
            <p:cNvPr id="43" name="Freeform 903"/>
            <p:cNvSpPr>
              <a:spLocks/>
            </p:cNvSpPr>
            <p:nvPr/>
          </p:nvSpPr>
          <p:spPr bwMode="auto">
            <a:xfrm>
              <a:off x="9182100" y="4498975"/>
              <a:ext cx="233363" cy="300038"/>
            </a:xfrm>
            <a:custGeom>
              <a:avLst/>
              <a:gdLst>
                <a:gd name="T0" fmla="*/ 25 w 296"/>
                <a:gd name="T1" fmla="*/ 378 h 378"/>
                <a:gd name="T2" fmla="*/ 29 w 296"/>
                <a:gd name="T3" fmla="*/ 366 h 378"/>
                <a:gd name="T4" fmla="*/ 35 w 296"/>
                <a:gd name="T5" fmla="*/ 353 h 378"/>
                <a:gd name="T6" fmla="*/ 42 w 296"/>
                <a:gd name="T7" fmla="*/ 337 h 378"/>
                <a:gd name="T8" fmla="*/ 50 w 296"/>
                <a:gd name="T9" fmla="*/ 322 h 378"/>
                <a:gd name="T10" fmla="*/ 60 w 296"/>
                <a:gd name="T11" fmla="*/ 307 h 378"/>
                <a:gd name="T12" fmla="*/ 69 w 296"/>
                <a:gd name="T13" fmla="*/ 293 h 378"/>
                <a:gd name="T14" fmla="*/ 81 w 296"/>
                <a:gd name="T15" fmla="*/ 282 h 378"/>
                <a:gd name="T16" fmla="*/ 90 w 296"/>
                <a:gd name="T17" fmla="*/ 270 h 378"/>
                <a:gd name="T18" fmla="*/ 96 w 296"/>
                <a:gd name="T19" fmla="*/ 264 h 378"/>
                <a:gd name="T20" fmla="*/ 104 w 296"/>
                <a:gd name="T21" fmla="*/ 257 h 378"/>
                <a:gd name="T22" fmla="*/ 125 w 296"/>
                <a:gd name="T23" fmla="*/ 239 h 378"/>
                <a:gd name="T24" fmla="*/ 146 w 296"/>
                <a:gd name="T25" fmla="*/ 226 h 378"/>
                <a:gd name="T26" fmla="*/ 169 w 296"/>
                <a:gd name="T27" fmla="*/ 213 h 378"/>
                <a:gd name="T28" fmla="*/ 194 w 296"/>
                <a:gd name="T29" fmla="*/ 203 h 378"/>
                <a:gd name="T30" fmla="*/ 227 w 296"/>
                <a:gd name="T31" fmla="*/ 195 h 378"/>
                <a:gd name="T32" fmla="*/ 255 w 296"/>
                <a:gd name="T33" fmla="*/ 193 h 378"/>
                <a:gd name="T34" fmla="*/ 276 w 296"/>
                <a:gd name="T35" fmla="*/ 193 h 378"/>
                <a:gd name="T36" fmla="*/ 296 w 296"/>
                <a:gd name="T37" fmla="*/ 191 h 378"/>
                <a:gd name="T38" fmla="*/ 267 w 296"/>
                <a:gd name="T39" fmla="*/ 153 h 378"/>
                <a:gd name="T40" fmla="*/ 255 w 296"/>
                <a:gd name="T41" fmla="*/ 142 h 378"/>
                <a:gd name="T42" fmla="*/ 244 w 296"/>
                <a:gd name="T43" fmla="*/ 130 h 378"/>
                <a:gd name="T44" fmla="*/ 230 w 296"/>
                <a:gd name="T45" fmla="*/ 119 h 378"/>
                <a:gd name="T46" fmla="*/ 217 w 296"/>
                <a:gd name="T47" fmla="*/ 111 h 378"/>
                <a:gd name="T48" fmla="*/ 209 w 296"/>
                <a:gd name="T49" fmla="*/ 107 h 378"/>
                <a:gd name="T50" fmla="*/ 202 w 296"/>
                <a:gd name="T51" fmla="*/ 103 h 378"/>
                <a:gd name="T52" fmla="*/ 202 w 296"/>
                <a:gd name="T53" fmla="*/ 92 h 378"/>
                <a:gd name="T54" fmla="*/ 202 w 296"/>
                <a:gd name="T55" fmla="*/ 71 h 378"/>
                <a:gd name="T56" fmla="*/ 202 w 296"/>
                <a:gd name="T57" fmla="*/ 49 h 378"/>
                <a:gd name="T58" fmla="*/ 202 w 296"/>
                <a:gd name="T59" fmla="*/ 38 h 378"/>
                <a:gd name="T60" fmla="*/ 200 w 296"/>
                <a:gd name="T61" fmla="*/ 38 h 378"/>
                <a:gd name="T62" fmla="*/ 196 w 296"/>
                <a:gd name="T63" fmla="*/ 40 h 378"/>
                <a:gd name="T64" fmla="*/ 184 w 296"/>
                <a:gd name="T65" fmla="*/ 44 h 378"/>
                <a:gd name="T66" fmla="*/ 169 w 296"/>
                <a:gd name="T67" fmla="*/ 46 h 378"/>
                <a:gd name="T68" fmla="*/ 156 w 296"/>
                <a:gd name="T69" fmla="*/ 44 h 378"/>
                <a:gd name="T70" fmla="*/ 144 w 296"/>
                <a:gd name="T71" fmla="*/ 42 h 378"/>
                <a:gd name="T72" fmla="*/ 131 w 296"/>
                <a:gd name="T73" fmla="*/ 36 h 378"/>
                <a:gd name="T74" fmla="*/ 131 w 296"/>
                <a:gd name="T75" fmla="*/ 99 h 378"/>
                <a:gd name="T76" fmla="*/ 117 w 296"/>
                <a:gd name="T77" fmla="*/ 101 h 378"/>
                <a:gd name="T78" fmla="*/ 117 w 296"/>
                <a:gd name="T79" fmla="*/ 0 h 378"/>
                <a:gd name="T80" fmla="*/ 106 w 296"/>
                <a:gd name="T81" fmla="*/ 3 h 378"/>
                <a:gd name="T82" fmla="*/ 94 w 296"/>
                <a:gd name="T83" fmla="*/ 5 h 378"/>
                <a:gd name="T84" fmla="*/ 81 w 296"/>
                <a:gd name="T85" fmla="*/ 3 h 378"/>
                <a:gd name="T86" fmla="*/ 71 w 296"/>
                <a:gd name="T87" fmla="*/ 0 h 378"/>
                <a:gd name="T88" fmla="*/ 71 w 296"/>
                <a:gd name="T89" fmla="*/ 107 h 378"/>
                <a:gd name="T90" fmla="*/ 65 w 296"/>
                <a:gd name="T91" fmla="*/ 111 h 378"/>
                <a:gd name="T92" fmla="*/ 58 w 296"/>
                <a:gd name="T93" fmla="*/ 117 h 378"/>
                <a:gd name="T94" fmla="*/ 50 w 296"/>
                <a:gd name="T95" fmla="*/ 124 h 378"/>
                <a:gd name="T96" fmla="*/ 42 w 296"/>
                <a:gd name="T97" fmla="*/ 136 h 378"/>
                <a:gd name="T98" fmla="*/ 35 w 296"/>
                <a:gd name="T99" fmla="*/ 145 h 378"/>
                <a:gd name="T100" fmla="*/ 29 w 296"/>
                <a:gd name="T101" fmla="*/ 157 h 378"/>
                <a:gd name="T102" fmla="*/ 17 w 296"/>
                <a:gd name="T103" fmla="*/ 182 h 378"/>
                <a:gd name="T104" fmla="*/ 10 w 296"/>
                <a:gd name="T105" fmla="*/ 207 h 378"/>
                <a:gd name="T106" fmla="*/ 2 w 296"/>
                <a:gd name="T107" fmla="*/ 232 h 378"/>
                <a:gd name="T108" fmla="*/ 0 w 296"/>
                <a:gd name="T109" fmla="*/ 259 h 378"/>
                <a:gd name="T110" fmla="*/ 0 w 296"/>
                <a:gd name="T111" fmla="*/ 284 h 378"/>
                <a:gd name="T112" fmla="*/ 2 w 296"/>
                <a:gd name="T113" fmla="*/ 310 h 378"/>
                <a:gd name="T114" fmla="*/ 8 w 296"/>
                <a:gd name="T115" fmla="*/ 335 h 378"/>
                <a:gd name="T116" fmla="*/ 17 w 296"/>
                <a:gd name="T117" fmla="*/ 362 h 378"/>
                <a:gd name="T118" fmla="*/ 25 w 296"/>
                <a:gd name="T11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6" h="378">
                  <a:moveTo>
                    <a:pt x="25" y="378"/>
                  </a:moveTo>
                  <a:lnTo>
                    <a:pt x="29" y="366"/>
                  </a:lnTo>
                  <a:lnTo>
                    <a:pt x="35" y="353"/>
                  </a:lnTo>
                  <a:lnTo>
                    <a:pt x="42" y="337"/>
                  </a:lnTo>
                  <a:lnTo>
                    <a:pt x="50" y="322"/>
                  </a:lnTo>
                  <a:lnTo>
                    <a:pt x="60" y="307"/>
                  </a:lnTo>
                  <a:lnTo>
                    <a:pt x="69" y="293"/>
                  </a:lnTo>
                  <a:lnTo>
                    <a:pt x="81" y="282"/>
                  </a:lnTo>
                  <a:lnTo>
                    <a:pt x="90" y="270"/>
                  </a:lnTo>
                  <a:lnTo>
                    <a:pt x="96" y="264"/>
                  </a:lnTo>
                  <a:lnTo>
                    <a:pt x="104" y="257"/>
                  </a:lnTo>
                  <a:lnTo>
                    <a:pt x="125" y="239"/>
                  </a:lnTo>
                  <a:lnTo>
                    <a:pt x="146" y="226"/>
                  </a:lnTo>
                  <a:lnTo>
                    <a:pt x="169" y="213"/>
                  </a:lnTo>
                  <a:lnTo>
                    <a:pt x="194" y="203"/>
                  </a:lnTo>
                  <a:lnTo>
                    <a:pt x="227" y="195"/>
                  </a:lnTo>
                  <a:lnTo>
                    <a:pt x="255" y="193"/>
                  </a:lnTo>
                  <a:lnTo>
                    <a:pt x="276" y="193"/>
                  </a:lnTo>
                  <a:lnTo>
                    <a:pt x="296" y="191"/>
                  </a:lnTo>
                  <a:lnTo>
                    <a:pt x="267" y="153"/>
                  </a:lnTo>
                  <a:lnTo>
                    <a:pt x="255" y="142"/>
                  </a:lnTo>
                  <a:lnTo>
                    <a:pt x="244" y="130"/>
                  </a:lnTo>
                  <a:lnTo>
                    <a:pt x="230" y="119"/>
                  </a:lnTo>
                  <a:lnTo>
                    <a:pt x="217" y="111"/>
                  </a:lnTo>
                  <a:lnTo>
                    <a:pt x="209" y="107"/>
                  </a:lnTo>
                  <a:lnTo>
                    <a:pt x="202" y="103"/>
                  </a:lnTo>
                  <a:lnTo>
                    <a:pt x="202" y="92"/>
                  </a:lnTo>
                  <a:lnTo>
                    <a:pt x="202" y="71"/>
                  </a:lnTo>
                  <a:lnTo>
                    <a:pt x="202" y="49"/>
                  </a:lnTo>
                  <a:lnTo>
                    <a:pt x="202" y="38"/>
                  </a:lnTo>
                  <a:lnTo>
                    <a:pt x="200" y="38"/>
                  </a:lnTo>
                  <a:lnTo>
                    <a:pt x="196" y="40"/>
                  </a:lnTo>
                  <a:lnTo>
                    <a:pt x="184" y="44"/>
                  </a:lnTo>
                  <a:lnTo>
                    <a:pt x="169" y="46"/>
                  </a:lnTo>
                  <a:lnTo>
                    <a:pt x="156" y="44"/>
                  </a:lnTo>
                  <a:lnTo>
                    <a:pt x="144" y="42"/>
                  </a:lnTo>
                  <a:lnTo>
                    <a:pt x="131" y="36"/>
                  </a:lnTo>
                  <a:lnTo>
                    <a:pt x="131" y="99"/>
                  </a:lnTo>
                  <a:lnTo>
                    <a:pt x="117" y="101"/>
                  </a:lnTo>
                  <a:lnTo>
                    <a:pt x="117" y="0"/>
                  </a:lnTo>
                  <a:lnTo>
                    <a:pt x="106" y="3"/>
                  </a:lnTo>
                  <a:lnTo>
                    <a:pt x="94" y="5"/>
                  </a:lnTo>
                  <a:lnTo>
                    <a:pt x="81" y="3"/>
                  </a:lnTo>
                  <a:lnTo>
                    <a:pt x="71" y="0"/>
                  </a:lnTo>
                  <a:lnTo>
                    <a:pt x="71" y="107"/>
                  </a:lnTo>
                  <a:lnTo>
                    <a:pt x="65" y="111"/>
                  </a:lnTo>
                  <a:lnTo>
                    <a:pt x="58" y="117"/>
                  </a:lnTo>
                  <a:lnTo>
                    <a:pt x="50" y="124"/>
                  </a:lnTo>
                  <a:lnTo>
                    <a:pt x="42" y="136"/>
                  </a:lnTo>
                  <a:lnTo>
                    <a:pt x="35" y="145"/>
                  </a:lnTo>
                  <a:lnTo>
                    <a:pt x="29" y="157"/>
                  </a:lnTo>
                  <a:lnTo>
                    <a:pt x="17" y="182"/>
                  </a:lnTo>
                  <a:lnTo>
                    <a:pt x="10" y="207"/>
                  </a:lnTo>
                  <a:lnTo>
                    <a:pt x="2" y="232"/>
                  </a:lnTo>
                  <a:lnTo>
                    <a:pt x="0" y="259"/>
                  </a:lnTo>
                  <a:lnTo>
                    <a:pt x="0" y="284"/>
                  </a:lnTo>
                  <a:lnTo>
                    <a:pt x="2" y="310"/>
                  </a:lnTo>
                  <a:lnTo>
                    <a:pt x="8" y="335"/>
                  </a:lnTo>
                  <a:lnTo>
                    <a:pt x="17" y="362"/>
                  </a:lnTo>
                  <a:lnTo>
                    <a:pt x="25" y="3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4" name="Freeform 904"/>
            <p:cNvSpPr>
              <a:spLocks/>
            </p:cNvSpPr>
            <p:nvPr/>
          </p:nvSpPr>
          <p:spPr bwMode="auto">
            <a:xfrm>
              <a:off x="9101138" y="4633913"/>
              <a:ext cx="79375" cy="115888"/>
            </a:xfrm>
            <a:custGeom>
              <a:avLst/>
              <a:gdLst>
                <a:gd name="T0" fmla="*/ 89 w 100"/>
                <a:gd name="T1" fmla="*/ 48 h 146"/>
                <a:gd name="T2" fmla="*/ 94 w 100"/>
                <a:gd name="T3" fmla="*/ 25 h 146"/>
                <a:gd name="T4" fmla="*/ 100 w 100"/>
                <a:gd name="T5" fmla="*/ 0 h 146"/>
                <a:gd name="T6" fmla="*/ 85 w 100"/>
                <a:gd name="T7" fmla="*/ 0 h 146"/>
                <a:gd name="T8" fmla="*/ 69 w 100"/>
                <a:gd name="T9" fmla="*/ 0 h 146"/>
                <a:gd name="T10" fmla="*/ 56 w 100"/>
                <a:gd name="T11" fmla="*/ 2 h 146"/>
                <a:gd name="T12" fmla="*/ 43 w 100"/>
                <a:gd name="T13" fmla="*/ 8 h 146"/>
                <a:gd name="T14" fmla="*/ 31 w 100"/>
                <a:gd name="T15" fmla="*/ 14 h 146"/>
                <a:gd name="T16" fmla="*/ 21 w 100"/>
                <a:gd name="T17" fmla="*/ 22 h 146"/>
                <a:gd name="T18" fmla="*/ 14 w 100"/>
                <a:gd name="T19" fmla="*/ 31 h 146"/>
                <a:gd name="T20" fmla="*/ 8 w 100"/>
                <a:gd name="T21" fmla="*/ 43 h 146"/>
                <a:gd name="T22" fmla="*/ 4 w 100"/>
                <a:gd name="T23" fmla="*/ 54 h 146"/>
                <a:gd name="T24" fmla="*/ 2 w 100"/>
                <a:gd name="T25" fmla="*/ 66 h 146"/>
                <a:gd name="T26" fmla="*/ 0 w 100"/>
                <a:gd name="T27" fmla="*/ 79 h 146"/>
                <a:gd name="T28" fmla="*/ 0 w 100"/>
                <a:gd name="T29" fmla="*/ 93 h 146"/>
                <a:gd name="T30" fmla="*/ 0 w 100"/>
                <a:gd name="T31" fmla="*/ 106 h 146"/>
                <a:gd name="T32" fmla="*/ 2 w 100"/>
                <a:gd name="T33" fmla="*/ 121 h 146"/>
                <a:gd name="T34" fmla="*/ 4 w 100"/>
                <a:gd name="T35" fmla="*/ 137 h 146"/>
                <a:gd name="T36" fmla="*/ 8 w 100"/>
                <a:gd name="T37" fmla="*/ 146 h 146"/>
                <a:gd name="T38" fmla="*/ 14 w 100"/>
                <a:gd name="T39" fmla="*/ 144 h 146"/>
                <a:gd name="T40" fmla="*/ 23 w 100"/>
                <a:gd name="T41" fmla="*/ 141 h 146"/>
                <a:gd name="T42" fmla="*/ 35 w 100"/>
                <a:gd name="T43" fmla="*/ 137 h 146"/>
                <a:gd name="T44" fmla="*/ 52 w 100"/>
                <a:gd name="T45" fmla="*/ 135 h 146"/>
                <a:gd name="T46" fmla="*/ 50 w 100"/>
                <a:gd name="T47" fmla="*/ 125 h 146"/>
                <a:gd name="T48" fmla="*/ 46 w 100"/>
                <a:gd name="T49" fmla="*/ 112 h 146"/>
                <a:gd name="T50" fmla="*/ 43 w 100"/>
                <a:gd name="T51" fmla="*/ 102 h 146"/>
                <a:gd name="T52" fmla="*/ 43 w 100"/>
                <a:gd name="T53" fmla="*/ 93 h 146"/>
                <a:gd name="T54" fmla="*/ 41 w 100"/>
                <a:gd name="T55" fmla="*/ 83 h 146"/>
                <a:gd name="T56" fmla="*/ 43 w 100"/>
                <a:gd name="T57" fmla="*/ 75 h 146"/>
                <a:gd name="T58" fmla="*/ 44 w 100"/>
                <a:gd name="T59" fmla="*/ 68 h 146"/>
                <a:gd name="T60" fmla="*/ 48 w 100"/>
                <a:gd name="T61" fmla="*/ 60 h 146"/>
                <a:gd name="T62" fmla="*/ 54 w 100"/>
                <a:gd name="T63" fmla="*/ 56 h 146"/>
                <a:gd name="T64" fmla="*/ 58 w 100"/>
                <a:gd name="T65" fmla="*/ 52 h 146"/>
                <a:gd name="T66" fmla="*/ 64 w 100"/>
                <a:gd name="T67" fmla="*/ 48 h 146"/>
                <a:gd name="T68" fmla="*/ 71 w 100"/>
                <a:gd name="T69" fmla="*/ 48 h 146"/>
                <a:gd name="T70" fmla="*/ 79 w 100"/>
                <a:gd name="T71" fmla="*/ 46 h 146"/>
                <a:gd name="T72" fmla="*/ 89 w 100"/>
                <a:gd name="T73" fmla="*/ 4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146">
                  <a:moveTo>
                    <a:pt x="89" y="48"/>
                  </a:moveTo>
                  <a:lnTo>
                    <a:pt x="94" y="25"/>
                  </a:lnTo>
                  <a:lnTo>
                    <a:pt x="100" y="0"/>
                  </a:lnTo>
                  <a:lnTo>
                    <a:pt x="85" y="0"/>
                  </a:lnTo>
                  <a:lnTo>
                    <a:pt x="69" y="0"/>
                  </a:lnTo>
                  <a:lnTo>
                    <a:pt x="56" y="2"/>
                  </a:lnTo>
                  <a:lnTo>
                    <a:pt x="43" y="8"/>
                  </a:lnTo>
                  <a:lnTo>
                    <a:pt x="31" y="14"/>
                  </a:lnTo>
                  <a:lnTo>
                    <a:pt x="21" y="22"/>
                  </a:lnTo>
                  <a:lnTo>
                    <a:pt x="14" y="31"/>
                  </a:lnTo>
                  <a:lnTo>
                    <a:pt x="8" y="43"/>
                  </a:lnTo>
                  <a:lnTo>
                    <a:pt x="4" y="54"/>
                  </a:lnTo>
                  <a:lnTo>
                    <a:pt x="2" y="66"/>
                  </a:lnTo>
                  <a:lnTo>
                    <a:pt x="0" y="79"/>
                  </a:lnTo>
                  <a:lnTo>
                    <a:pt x="0" y="93"/>
                  </a:lnTo>
                  <a:lnTo>
                    <a:pt x="0" y="106"/>
                  </a:lnTo>
                  <a:lnTo>
                    <a:pt x="2" y="121"/>
                  </a:lnTo>
                  <a:lnTo>
                    <a:pt x="4" y="137"/>
                  </a:lnTo>
                  <a:lnTo>
                    <a:pt x="8" y="146"/>
                  </a:lnTo>
                  <a:lnTo>
                    <a:pt x="14" y="144"/>
                  </a:lnTo>
                  <a:lnTo>
                    <a:pt x="23" y="141"/>
                  </a:lnTo>
                  <a:lnTo>
                    <a:pt x="35" y="137"/>
                  </a:lnTo>
                  <a:lnTo>
                    <a:pt x="52" y="135"/>
                  </a:lnTo>
                  <a:lnTo>
                    <a:pt x="50" y="125"/>
                  </a:lnTo>
                  <a:lnTo>
                    <a:pt x="46" y="112"/>
                  </a:lnTo>
                  <a:lnTo>
                    <a:pt x="43" y="102"/>
                  </a:lnTo>
                  <a:lnTo>
                    <a:pt x="43" y="93"/>
                  </a:lnTo>
                  <a:lnTo>
                    <a:pt x="41" y="83"/>
                  </a:lnTo>
                  <a:lnTo>
                    <a:pt x="43" y="75"/>
                  </a:lnTo>
                  <a:lnTo>
                    <a:pt x="44" y="68"/>
                  </a:lnTo>
                  <a:lnTo>
                    <a:pt x="48" y="60"/>
                  </a:lnTo>
                  <a:lnTo>
                    <a:pt x="54" y="56"/>
                  </a:lnTo>
                  <a:lnTo>
                    <a:pt x="58" y="52"/>
                  </a:lnTo>
                  <a:lnTo>
                    <a:pt x="64" y="48"/>
                  </a:lnTo>
                  <a:lnTo>
                    <a:pt x="71" y="48"/>
                  </a:lnTo>
                  <a:lnTo>
                    <a:pt x="79" y="46"/>
                  </a:lnTo>
                  <a:lnTo>
                    <a:pt x="89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5" name="Freeform 905"/>
            <p:cNvSpPr>
              <a:spLocks/>
            </p:cNvSpPr>
            <p:nvPr/>
          </p:nvSpPr>
          <p:spPr bwMode="auto">
            <a:xfrm>
              <a:off x="9374188" y="4773613"/>
              <a:ext cx="139700" cy="141288"/>
            </a:xfrm>
            <a:custGeom>
              <a:avLst/>
              <a:gdLst>
                <a:gd name="T0" fmla="*/ 0 w 175"/>
                <a:gd name="T1" fmla="*/ 81 h 179"/>
                <a:gd name="T2" fmla="*/ 2 w 175"/>
                <a:gd name="T3" fmla="*/ 90 h 179"/>
                <a:gd name="T4" fmla="*/ 6 w 175"/>
                <a:gd name="T5" fmla="*/ 98 h 179"/>
                <a:gd name="T6" fmla="*/ 9 w 175"/>
                <a:gd name="T7" fmla="*/ 104 h 179"/>
                <a:gd name="T8" fmla="*/ 17 w 175"/>
                <a:gd name="T9" fmla="*/ 108 h 179"/>
                <a:gd name="T10" fmla="*/ 36 w 175"/>
                <a:gd name="T11" fmla="*/ 117 h 179"/>
                <a:gd name="T12" fmla="*/ 59 w 175"/>
                <a:gd name="T13" fmla="*/ 123 h 179"/>
                <a:gd name="T14" fmla="*/ 69 w 175"/>
                <a:gd name="T15" fmla="*/ 127 h 179"/>
                <a:gd name="T16" fmla="*/ 79 w 175"/>
                <a:gd name="T17" fmla="*/ 131 h 179"/>
                <a:gd name="T18" fmla="*/ 88 w 175"/>
                <a:gd name="T19" fmla="*/ 134 h 179"/>
                <a:gd name="T20" fmla="*/ 96 w 175"/>
                <a:gd name="T21" fmla="*/ 140 h 179"/>
                <a:gd name="T22" fmla="*/ 109 w 175"/>
                <a:gd name="T23" fmla="*/ 152 h 179"/>
                <a:gd name="T24" fmla="*/ 130 w 175"/>
                <a:gd name="T25" fmla="*/ 167 h 179"/>
                <a:gd name="T26" fmla="*/ 142 w 175"/>
                <a:gd name="T27" fmla="*/ 173 h 179"/>
                <a:gd name="T28" fmla="*/ 151 w 175"/>
                <a:gd name="T29" fmla="*/ 177 h 179"/>
                <a:gd name="T30" fmla="*/ 161 w 175"/>
                <a:gd name="T31" fmla="*/ 179 h 179"/>
                <a:gd name="T32" fmla="*/ 167 w 175"/>
                <a:gd name="T33" fmla="*/ 179 h 179"/>
                <a:gd name="T34" fmla="*/ 171 w 175"/>
                <a:gd name="T35" fmla="*/ 175 h 179"/>
                <a:gd name="T36" fmla="*/ 173 w 175"/>
                <a:gd name="T37" fmla="*/ 167 h 179"/>
                <a:gd name="T38" fmla="*/ 175 w 175"/>
                <a:gd name="T39" fmla="*/ 156 h 179"/>
                <a:gd name="T40" fmla="*/ 175 w 175"/>
                <a:gd name="T41" fmla="*/ 142 h 179"/>
                <a:gd name="T42" fmla="*/ 175 w 175"/>
                <a:gd name="T43" fmla="*/ 117 h 179"/>
                <a:gd name="T44" fmla="*/ 173 w 175"/>
                <a:gd name="T45" fmla="*/ 100 h 179"/>
                <a:gd name="T46" fmla="*/ 169 w 175"/>
                <a:gd name="T47" fmla="*/ 81 h 179"/>
                <a:gd name="T48" fmla="*/ 165 w 175"/>
                <a:gd name="T49" fmla="*/ 63 h 179"/>
                <a:gd name="T50" fmla="*/ 157 w 175"/>
                <a:gd name="T51" fmla="*/ 48 h 179"/>
                <a:gd name="T52" fmla="*/ 150 w 175"/>
                <a:gd name="T53" fmla="*/ 35 h 179"/>
                <a:gd name="T54" fmla="*/ 138 w 175"/>
                <a:gd name="T55" fmla="*/ 25 h 179"/>
                <a:gd name="T56" fmla="*/ 127 w 175"/>
                <a:gd name="T57" fmla="*/ 15 h 179"/>
                <a:gd name="T58" fmla="*/ 111 w 175"/>
                <a:gd name="T59" fmla="*/ 10 h 179"/>
                <a:gd name="T60" fmla="*/ 92 w 175"/>
                <a:gd name="T61" fmla="*/ 4 h 179"/>
                <a:gd name="T62" fmla="*/ 79 w 175"/>
                <a:gd name="T63" fmla="*/ 2 h 179"/>
                <a:gd name="T64" fmla="*/ 63 w 175"/>
                <a:gd name="T65" fmla="*/ 0 h 179"/>
                <a:gd name="T66" fmla="*/ 52 w 175"/>
                <a:gd name="T67" fmla="*/ 2 h 179"/>
                <a:gd name="T68" fmla="*/ 38 w 175"/>
                <a:gd name="T69" fmla="*/ 4 h 179"/>
                <a:gd name="T70" fmla="*/ 29 w 175"/>
                <a:gd name="T71" fmla="*/ 10 h 179"/>
                <a:gd name="T72" fmla="*/ 17 w 175"/>
                <a:gd name="T73" fmla="*/ 17 h 179"/>
                <a:gd name="T74" fmla="*/ 9 w 175"/>
                <a:gd name="T75" fmla="*/ 27 h 179"/>
                <a:gd name="T76" fmla="*/ 4 w 175"/>
                <a:gd name="T77" fmla="*/ 40 h 179"/>
                <a:gd name="T78" fmla="*/ 2 w 175"/>
                <a:gd name="T79" fmla="*/ 50 h 179"/>
                <a:gd name="T80" fmla="*/ 0 w 175"/>
                <a:gd name="T81" fmla="*/ 60 h 179"/>
                <a:gd name="T82" fmla="*/ 0 w 175"/>
                <a:gd name="T83" fmla="*/ 69 h 179"/>
                <a:gd name="T84" fmla="*/ 0 w 175"/>
                <a:gd name="T85" fmla="*/ 8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5" h="179">
                  <a:moveTo>
                    <a:pt x="0" y="81"/>
                  </a:moveTo>
                  <a:lnTo>
                    <a:pt x="2" y="90"/>
                  </a:lnTo>
                  <a:lnTo>
                    <a:pt x="6" y="98"/>
                  </a:lnTo>
                  <a:lnTo>
                    <a:pt x="9" y="104"/>
                  </a:lnTo>
                  <a:lnTo>
                    <a:pt x="17" y="108"/>
                  </a:lnTo>
                  <a:lnTo>
                    <a:pt x="36" y="117"/>
                  </a:lnTo>
                  <a:lnTo>
                    <a:pt x="59" y="123"/>
                  </a:lnTo>
                  <a:lnTo>
                    <a:pt x="69" y="127"/>
                  </a:lnTo>
                  <a:lnTo>
                    <a:pt x="79" y="131"/>
                  </a:lnTo>
                  <a:lnTo>
                    <a:pt x="88" y="134"/>
                  </a:lnTo>
                  <a:lnTo>
                    <a:pt x="96" y="140"/>
                  </a:lnTo>
                  <a:lnTo>
                    <a:pt x="109" y="152"/>
                  </a:lnTo>
                  <a:lnTo>
                    <a:pt x="130" y="167"/>
                  </a:lnTo>
                  <a:lnTo>
                    <a:pt x="142" y="173"/>
                  </a:lnTo>
                  <a:lnTo>
                    <a:pt x="151" y="177"/>
                  </a:lnTo>
                  <a:lnTo>
                    <a:pt x="161" y="179"/>
                  </a:lnTo>
                  <a:lnTo>
                    <a:pt x="167" y="179"/>
                  </a:lnTo>
                  <a:lnTo>
                    <a:pt x="171" y="175"/>
                  </a:lnTo>
                  <a:lnTo>
                    <a:pt x="173" y="167"/>
                  </a:lnTo>
                  <a:lnTo>
                    <a:pt x="175" y="156"/>
                  </a:lnTo>
                  <a:lnTo>
                    <a:pt x="175" y="142"/>
                  </a:lnTo>
                  <a:lnTo>
                    <a:pt x="175" y="117"/>
                  </a:lnTo>
                  <a:lnTo>
                    <a:pt x="173" y="100"/>
                  </a:lnTo>
                  <a:lnTo>
                    <a:pt x="169" y="81"/>
                  </a:lnTo>
                  <a:lnTo>
                    <a:pt x="165" y="63"/>
                  </a:lnTo>
                  <a:lnTo>
                    <a:pt x="157" y="48"/>
                  </a:lnTo>
                  <a:lnTo>
                    <a:pt x="150" y="35"/>
                  </a:lnTo>
                  <a:lnTo>
                    <a:pt x="138" y="25"/>
                  </a:lnTo>
                  <a:lnTo>
                    <a:pt x="127" y="15"/>
                  </a:lnTo>
                  <a:lnTo>
                    <a:pt x="111" y="10"/>
                  </a:lnTo>
                  <a:lnTo>
                    <a:pt x="92" y="4"/>
                  </a:lnTo>
                  <a:lnTo>
                    <a:pt x="79" y="2"/>
                  </a:lnTo>
                  <a:lnTo>
                    <a:pt x="63" y="0"/>
                  </a:lnTo>
                  <a:lnTo>
                    <a:pt x="52" y="2"/>
                  </a:lnTo>
                  <a:lnTo>
                    <a:pt x="38" y="4"/>
                  </a:lnTo>
                  <a:lnTo>
                    <a:pt x="29" y="10"/>
                  </a:lnTo>
                  <a:lnTo>
                    <a:pt x="17" y="17"/>
                  </a:lnTo>
                  <a:lnTo>
                    <a:pt x="9" y="27"/>
                  </a:lnTo>
                  <a:lnTo>
                    <a:pt x="4" y="40"/>
                  </a:lnTo>
                  <a:lnTo>
                    <a:pt x="2" y="50"/>
                  </a:lnTo>
                  <a:lnTo>
                    <a:pt x="0" y="60"/>
                  </a:lnTo>
                  <a:lnTo>
                    <a:pt x="0" y="69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6" name="Freeform 906"/>
            <p:cNvSpPr>
              <a:spLocks/>
            </p:cNvSpPr>
            <p:nvPr/>
          </p:nvSpPr>
          <p:spPr bwMode="auto">
            <a:xfrm>
              <a:off x="9112250" y="4672013"/>
              <a:ext cx="469900" cy="609600"/>
            </a:xfrm>
            <a:custGeom>
              <a:avLst/>
              <a:gdLst>
                <a:gd name="T0" fmla="*/ 69 w 591"/>
                <a:gd name="T1" fmla="*/ 628 h 768"/>
                <a:gd name="T2" fmla="*/ 84 w 591"/>
                <a:gd name="T3" fmla="*/ 640 h 768"/>
                <a:gd name="T4" fmla="*/ 100 w 591"/>
                <a:gd name="T5" fmla="*/ 649 h 768"/>
                <a:gd name="T6" fmla="*/ 119 w 591"/>
                <a:gd name="T7" fmla="*/ 661 h 768"/>
                <a:gd name="T8" fmla="*/ 151 w 591"/>
                <a:gd name="T9" fmla="*/ 678 h 768"/>
                <a:gd name="T10" fmla="*/ 203 w 591"/>
                <a:gd name="T11" fmla="*/ 703 h 768"/>
                <a:gd name="T12" fmla="*/ 280 w 591"/>
                <a:gd name="T13" fmla="*/ 730 h 768"/>
                <a:gd name="T14" fmla="*/ 380 w 591"/>
                <a:gd name="T15" fmla="*/ 757 h 768"/>
                <a:gd name="T16" fmla="*/ 458 w 591"/>
                <a:gd name="T17" fmla="*/ 768 h 768"/>
                <a:gd name="T18" fmla="*/ 501 w 591"/>
                <a:gd name="T19" fmla="*/ 768 h 768"/>
                <a:gd name="T20" fmla="*/ 533 w 591"/>
                <a:gd name="T21" fmla="*/ 761 h 768"/>
                <a:gd name="T22" fmla="*/ 551 w 591"/>
                <a:gd name="T23" fmla="*/ 747 h 768"/>
                <a:gd name="T24" fmla="*/ 564 w 591"/>
                <a:gd name="T25" fmla="*/ 732 h 768"/>
                <a:gd name="T26" fmla="*/ 583 w 591"/>
                <a:gd name="T27" fmla="*/ 693 h 768"/>
                <a:gd name="T28" fmla="*/ 589 w 591"/>
                <a:gd name="T29" fmla="*/ 665 h 768"/>
                <a:gd name="T30" fmla="*/ 591 w 591"/>
                <a:gd name="T31" fmla="*/ 630 h 768"/>
                <a:gd name="T32" fmla="*/ 589 w 591"/>
                <a:gd name="T33" fmla="*/ 597 h 768"/>
                <a:gd name="T34" fmla="*/ 581 w 591"/>
                <a:gd name="T35" fmla="*/ 567 h 768"/>
                <a:gd name="T36" fmla="*/ 579 w 591"/>
                <a:gd name="T37" fmla="*/ 555 h 768"/>
                <a:gd name="T38" fmla="*/ 562 w 591"/>
                <a:gd name="T39" fmla="*/ 501 h 768"/>
                <a:gd name="T40" fmla="*/ 537 w 591"/>
                <a:gd name="T41" fmla="*/ 450 h 768"/>
                <a:gd name="T42" fmla="*/ 505 w 591"/>
                <a:gd name="T43" fmla="*/ 392 h 768"/>
                <a:gd name="T44" fmla="*/ 464 w 591"/>
                <a:gd name="T45" fmla="*/ 338 h 768"/>
                <a:gd name="T46" fmla="*/ 443 w 591"/>
                <a:gd name="T47" fmla="*/ 317 h 768"/>
                <a:gd name="T48" fmla="*/ 420 w 591"/>
                <a:gd name="T49" fmla="*/ 300 h 768"/>
                <a:gd name="T50" fmla="*/ 341 w 591"/>
                <a:gd name="T51" fmla="*/ 271 h 768"/>
                <a:gd name="T52" fmla="*/ 320 w 591"/>
                <a:gd name="T53" fmla="*/ 260 h 768"/>
                <a:gd name="T54" fmla="*/ 307 w 591"/>
                <a:gd name="T55" fmla="*/ 244 h 768"/>
                <a:gd name="T56" fmla="*/ 299 w 591"/>
                <a:gd name="T57" fmla="*/ 223 h 768"/>
                <a:gd name="T58" fmla="*/ 299 w 591"/>
                <a:gd name="T59" fmla="*/ 194 h 768"/>
                <a:gd name="T60" fmla="*/ 314 w 591"/>
                <a:gd name="T61" fmla="*/ 154 h 768"/>
                <a:gd name="T62" fmla="*/ 339 w 591"/>
                <a:gd name="T63" fmla="*/ 121 h 768"/>
                <a:gd name="T64" fmla="*/ 370 w 591"/>
                <a:gd name="T65" fmla="*/ 102 h 768"/>
                <a:gd name="T66" fmla="*/ 407 w 591"/>
                <a:gd name="T67" fmla="*/ 94 h 768"/>
                <a:gd name="T68" fmla="*/ 443 w 591"/>
                <a:gd name="T69" fmla="*/ 93 h 768"/>
                <a:gd name="T70" fmla="*/ 480 w 591"/>
                <a:gd name="T71" fmla="*/ 96 h 768"/>
                <a:gd name="T72" fmla="*/ 526 w 591"/>
                <a:gd name="T73" fmla="*/ 87 h 768"/>
                <a:gd name="T74" fmla="*/ 526 w 591"/>
                <a:gd name="T75" fmla="*/ 29 h 768"/>
                <a:gd name="T76" fmla="*/ 510 w 591"/>
                <a:gd name="T77" fmla="*/ 10 h 768"/>
                <a:gd name="T78" fmla="*/ 472 w 591"/>
                <a:gd name="T79" fmla="*/ 4 h 768"/>
                <a:gd name="T80" fmla="*/ 432 w 591"/>
                <a:gd name="T81" fmla="*/ 2 h 768"/>
                <a:gd name="T82" fmla="*/ 380 w 591"/>
                <a:gd name="T83" fmla="*/ 0 h 768"/>
                <a:gd name="T84" fmla="*/ 326 w 591"/>
                <a:gd name="T85" fmla="*/ 4 h 768"/>
                <a:gd name="T86" fmla="*/ 278 w 591"/>
                <a:gd name="T87" fmla="*/ 16 h 768"/>
                <a:gd name="T88" fmla="*/ 240 w 591"/>
                <a:gd name="T89" fmla="*/ 37 h 768"/>
                <a:gd name="T90" fmla="*/ 207 w 591"/>
                <a:gd name="T91" fmla="*/ 66 h 768"/>
                <a:gd name="T92" fmla="*/ 186 w 591"/>
                <a:gd name="T93" fmla="*/ 89 h 768"/>
                <a:gd name="T94" fmla="*/ 163 w 591"/>
                <a:gd name="T95" fmla="*/ 125 h 768"/>
                <a:gd name="T96" fmla="*/ 140 w 591"/>
                <a:gd name="T97" fmla="*/ 177 h 768"/>
                <a:gd name="T98" fmla="*/ 128 w 591"/>
                <a:gd name="T99" fmla="*/ 221 h 768"/>
                <a:gd name="T100" fmla="*/ 121 w 591"/>
                <a:gd name="T101" fmla="*/ 254 h 768"/>
                <a:gd name="T102" fmla="*/ 117 w 591"/>
                <a:gd name="T103" fmla="*/ 269 h 768"/>
                <a:gd name="T104" fmla="*/ 107 w 591"/>
                <a:gd name="T105" fmla="*/ 296 h 768"/>
                <a:gd name="T106" fmla="*/ 71 w 591"/>
                <a:gd name="T107" fmla="*/ 348 h 768"/>
                <a:gd name="T108" fmla="*/ 27 w 591"/>
                <a:gd name="T109" fmla="*/ 407 h 768"/>
                <a:gd name="T110" fmla="*/ 15 w 591"/>
                <a:gd name="T111" fmla="*/ 434 h 768"/>
                <a:gd name="T112" fmla="*/ 5 w 591"/>
                <a:gd name="T113" fmla="*/ 465 h 768"/>
                <a:gd name="T114" fmla="*/ 0 w 591"/>
                <a:gd name="T115" fmla="*/ 496 h 768"/>
                <a:gd name="T116" fmla="*/ 2 w 591"/>
                <a:gd name="T117" fmla="*/ 532 h 768"/>
                <a:gd name="T118" fmla="*/ 9 w 591"/>
                <a:gd name="T119" fmla="*/ 561 h 768"/>
                <a:gd name="T120" fmla="*/ 25 w 591"/>
                <a:gd name="T121" fmla="*/ 586 h 768"/>
                <a:gd name="T122" fmla="*/ 63 w 591"/>
                <a:gd name="T123" fmla="*/ 622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1" h="768">
                  <a:moveTo>
                    <a:pt x="63" y="622"/>
                  </a:moveTo>
                  <a:lnTo>
                    <a:pt x="69" y="628"/>
                  </a:lnTo>
                  <a:lnTo>
                    <a:pt x="76" y="634"/>
                  </a:lnTo>
                  <a:lnTo>
                    <a:pt x="84" y="640"/>
                  </a:lnTo>
                  <a:lnTo>
                    <a:pt x="92" y="643"/>
                  </a:lnTo>
                  <a:lnTo>
                    <a:pt x="100" y="649"/>
                  </a:lnTo>
                  <a:lnTo>
                    <a:pt x="109" y="655"/>
                  </a:lnTo>
                  <a:lnTo>
                    <a:pt x="119" y="661"/>
                  </a:lnTo>
                  <a:lnTo>
                    <a:pt x="126" y="667"/>
                  </a:lnTo>
                  <a:lnTo>
                    <a:pt x="151" y="678"/>
                  </a:lnTo>
                  <a:lnTo>
                    <a:pt x="176" y="691"/>
                  </a:lnTo>
                  <a:lnTo>
                    <a:pt x="203" y="703"/>
                  </a:lnTo>
                  <a:lnTo>
                    <a:pt x="228" y="713"/>
                  </a:lnTo>
                  <a:lnTo>
                    <a:pt x="280" y="730"/>
                  </a:lnTo>
                  <a:lnTo>
                    <a:pt x="334" y="747"/>
                  </a:lnTo>
                  <a:lnTo>
                    <a:pt x="380" y="757"/>
                  </a:lnTo>
                  <a:lnTo>
                    <a:pt x="418" y="762"/>
                  </a:lnTo>
                  <a:lnTo>
                    <a:pt x="458" y="768"/>
                  </a:lnTo>
                  <a:lnTo>
                    <a:pt x="480" y="768"/>
                  </a:lnTo>
                  <a:lnTo>
                    <a:pt x="501" y="768"/>
                  </a:lnTo>
                  <a:lnTo>
                    <a:pt x="518" y="764"/>
                  </a:lnTo>
                  <a:lnTo>
                    <a:pt x="533" y="761"/>
                  </a:lnTo>
                  <a:lnTo>
                    <a:pt x="543" y="755"/>
                  </a:lnTo>
                  <a:lnTo>
                    <a:pt x="551" y="747"/>
                  </a:lnTo>
                  <a:lnTo>
                    <a:pt x="558" y="741"/>
                  </a:lnTo>
                  <a:lnTo>
                    <a:pt x="564" y="732"/>
                  </a:lnTo>
                  <a:lnTo>
                    <a:pt x="576" y="714"/>
                  </a:lnTo>
                  <a:lnTo>
                    <a:pt x="583" y="693"/>
                  </a:lnTo>
                  <a:lnTo>
                    <a:pt x="587" y="680"/>
                  </a:lnTo>
                  <a:lnTo>
                    <a:pt x="589" y="665"/>
                  </a:lnTo>
                  <a:lnTo>
                    <a:pt x="591" y="647"/>
                  </a:lnTo>
                  <a:lnTo>
                    <a:pt x="591" y="630"/>
                  </a:lnTo>
                  <a:lnTo>
                    <a:pt x="591" y="613"/>
                  </a:lnTo>
                  <a:lnTo>
                    <a:pt x="589" y="597"/>
                  </a:lnTo>
                  <a:lnTo>
                    <a:pt x="585" y="582"/>
                  </a:lnTo>
                  <a:lnTo>
                    <a:pt x="581" y="567"/>
                  </a:lnTo>
                  <a:lnTo>
                    <a:pt x="579" y="561"/>
                  </a:lnTo>
                  <a:lnTo>
                    <a:pt x="579" y="555"/>
                  </a:lnTo>
                  <a:lnTo>
                    <a:pt x="572" y="528"/>
                  </a:lnTo>
                  <a:lnTo>
                    <a:pt x="562" y="501"/>
                  </a:lnTo>
                  <a:lnTo>
                    <a:pt x="551" y="476"/>
                  </a:lnTo>
                  <a:lnTo>
                    <a:pt x="537" y="450"/>
                  </a:lnTo>
                  <a:lnTo>
                    <a:pt x="522" y="421"/>
                  </a:lnTo>
                  <a:lnTo>
                    <a:pt x="505" y="392"/>
                  </a:lnTo>
                  <a:lnTo>
                    <a:pt x="485" y="363"/>
                  </a:lnTo>
                  <a:lnTo>
                    <a:pt x="464" y="338"/>
                  </a:lnTo>
                  <a:lnTo>
                    <a:pt x="455" y="327"/>
                  </a:lnTo>
                  <a:lnTo>
                    <a:pt x="443" y="317"/>
                  </a:lnTo>
                  <a:lnTo>
                    <a:pt x="432" y="308"/>
                  </a:lnTo>
                  <a:lnTo>
                    <a:pt x="420" y="300"/>
                  </a:lnTo>
                  <a:lnTo>
                    <a:pt x="384" y="286"/>
                  </a:lnTo>
                  <a:lnTo>
                    <a:pt x="341" y="271"/>
                  </a:lnTo>
                  <a:lnTo>
                    <a:pt x="330" y="265"/>
                  </a:lnTo>
                  <a:lnTo>
                    <a:pt x="320" y="260"/>
                  </a:lnTo>
                  <a:lnTo>
                    <a:pt x="313" y="252"/>
                  </a:lnTo>
                  <a:lnTo>
                    <a:pt x="307" y="244"/>
                  </a:lnTo>
                  <a:lnTo>
                    <a:pt x="301" y="235"/>
                  </a:lnTo>
                  <a:lnTo>
                    <a:pt x="299" y="223"/>
                  </a:lnTo>
                  <a:lnTo>
                    <a:pt x="297" y="210"/>
                  </a:lnTo>
                  <a:lnTo>
                    <a:pt x="299" y="194"/>
                  </a:lnTo>
                  <a:lnTo>
                    <a:pt x="305" y="173"/>
                  </a:lnTo>
                  <a:lnTo>
                    <a:pt x="314" y="154"/>
                  </a:lnTo>
                  <a:lnTo>
                    <a:pt x="326" y="135"/>
                  </a:lnTo>
                  <a:lnTo>
                    <a:pt x="339" y="121"/>
                  </a:lnTo>
                  <a:lnTo>
                    <a:pt x="355" y="110"/>
                  </a:lnTo>
                  <a:lnTo>
                    <a:pt x="370" y="102"/>
                  </a:lnTo>
                  <a:lnTo>
                    <a:pt x="387" y="98"/>
                  </a:lnTo>
                  <a:lnTo>
                    <a:pt x="407" y="94"/>
                  </a:lnTo>
                  <a:lnTo>
                    <a:pt x="424" y="93"/>
                  </a:lnTo>
                  <a:lnTo>
                    <a:pt x="443" y="93"/>
                  </a:lnTo>
                  <a:lnTo>
                    <a:pt x="460" y="94"/>
                  </a:lnTo>
                  <a:lnTo>
                    <a:pt x="480" y="96"/>
                  </a:lnTo>
                  <a:lnTo>
                    <a:pt x="526" y="106"/>
                  </a:lnTo>
                  <a:lnTo>
                    <a:pt x="526" y="87"/>
                  </a:lnTo>
                  <a:lnTo>
                    <a:pt x="526" y="56"/>
                  </a:lnTo>
                  <a:lnTo>
                    <a:pt x="526" y="29"/>
                  </a:lnTo>
                  <a:lnTo>
                    <a:pt x="524" y="12"/>
                  </a:lnTo>
                  <a:lnTo>
                    <a:pt x="510" y="10"/>
                  </a:lnTo>
                  <a:lnTo>
                    <a:pt x="491" y="8"/>
                  </a:lnTo>
                  <a:lnTo>
                    <a:pt x="472" y="4"/>
                  </a:lnTo>
                  <a:lnTo>
                    <a:pt x="457" y="4"/>
                  </a:lnTo>
                  <a:lnTo>
                    <a:pt x="432" y="2"/>
                  </a:lnTo>
                  <a:lnTo>
                    <a:pt x="407" y="0"/>
                  </a:lnTo>
                  <a:lnTo>
                    <a:pt x="380" y="0"/>
                  </a:lnTo>
                  <a:lnTo>
                    <a:pt x="353" y="0"/>
                  </a:lnTo>
                  <a:lnTo>
                    <a:pt x="326" y="4"/>
                  </a:lnTo>
                  <a:lnTo>
                    <a:pt x="301" y="8"/>
                  </a:lnTo>
                  <a:lnTo>
                    <a:pt x="278" y="16"/>
                  </a:lnTo>
                  <a:lnTo>
                    <a:pt x="257" y="27"/>
                  </a:lnTo>
                  <a:lnTo>
                    <a:pt x="240" y="37"/>
                  </a:lnTo>
                  <a:lnTo>
                    <a:pt x="224" y="50"/>
                  </a:lnTo>
                  <a:lnTo>
                    <a:pt x="207" y="66"/>
                  </a:lnTo>
                  <a:lnTo>
                    <a:pt x="194" y="79"/>
                  </a:lnTo>
                  <a:lnTo>
                    <a:pt x="186" y="89"/>
                  </a:lnTo>
                  <a:lnTo>
                    <a:pt x="176" y="100"/>
                  </a:lnTo>
                  <a:lnTo>
                    <a:pt x="163" y="125"/>
                  </a:lnTo>
                  <a:lnTo>
                    <a:pt x="149" y="150"/>
                  </a:lnTo>
                  <a:lnTo>
                    <a:pt x="140" y="177"/>
                  </a:lnTo>
                  <a:lnTo>
                    <a:pt x="132" y="206"/>
                  </a:lnTo>
                  <a:lnTo>
                    <a:pt x="128" y="221"/>
                  </a:lnTo>
                  <a:lnTo>
                    <a:pt x="126" y="231"/>
                  </a:lnTo>
                  <a:lnTo>
                    <a:pt x="121" y="254"/>
                  </a:lnTo>
                  <a:lnTo>
                    <a:pt x="119" y="261"/>
                  </a:lnTo>
                  <a:lnTo>
                    <a:pt x="117" y="269"/>
                  </a:lnTo>
                  <a:lnTo>
                    <a:pt x="113" y="285"/>
                  </a:lnTo>
                  <a:lnTo>
                    <a:pt x="107" y="296"/>
                  </a:lnTo>
                  <a:lnTo>
                    <a:pt x="92" y="323"/>
                  </a:lnTo>
                  <a:lnTo>
                    <a:pt x="71" y="348"/>
                  </a:lnTo>
                  <a:lnTo>
                    <a:pt x="48" y="377"/>
                  </a:lnTo>
                  <a:lnTo>
                    <a:pt x="27" y="407"/>
                  </a:lnTo>
                  <a:lnTo>
                    <a:pt x="21" y="421"/>
                  </a:lnTo>
                  <a:lnTo>
                    <a:pt x="15" y="434"/>
                  </a:lnTo>
                  <a:lnTo>
                    <a:pt x="9" y="450"/>
                  </a:lnTo>
                  <a:lnTo>
                    <a:pt x="5" y="465"/>
                  </a:lnTo>
                  <a:lnTo>
                    <a:pt x="2" y="480"/>
                  </a:lnTo>
                  <a:lnTo>
                    <a:pt x="0" y="496"/>
                  </a:lnTo>
                  <a:lnTo>
                    <a:pt x="0" y="513"/>
                  </a:lnTo>
                  <a:lnTo>
                    <a:pt x="2" y="532"/>
                  </a:lnTo>
                  <a:lnTo>
                    <a:pt x="5" y="547"/>
                  </a:lnTo>
                  <a:lnTo>
                    <a:pt x="9" y="561"/>
                  </a:lnTo>
                  <a:lnTo>
                    <a:pt x="17" y="574"/>
                  </a:lnTo>
                  <a:lnTo>
                    <a:pt x="25" y="586"/>
                  </a:lnTo>
                  <a:lnTo>
                    <a:pt x="46" y="609"/>
                  </a:lnTo>
                  <a:lnTo>
                    <a:pt x="63" y="6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7" name="Freeform 907"/>
            <p:cNvSpPr>
              <a:spLocks/>
            </p:cNvSpPr>
            <p:nvPr/>
          </p:nvSpPr>
          <p:spPr bwMode="auto">
            <a:xfrm>
              <a:off x="9085263" y="4760913"/>
              <a:ext cx="96838" cy="228600"/>
            </a:xfrm>
            <a:custGeom>
              <a:avLst/>
              <a:gdLst>
                <a:gd name="T0" fmla="*/ 17 w 123"/>
                <a:gd name="T1" fmla="*/ 280 h 288"/>
                <a:gd name="T2" fmla="*/ 44 w 123"/>
                <a:gd name="T3" fmla="*/ 255 h 288"/>
                <a:gd name="T4" fmla="*/ 67 w 123"/>
                <a:gd name="T5" fmla="*/ 228 h 288"/>
                <a:gd name="T6" fmla="*/ 71 w 123"/>
                <a:gd name="T7" fmla="*/ 224 h 288"/>
                <a:gd name="T8" fmla="*/ 73 w 123"/>
                <a:gd name="T9" fmla="*/ 220 h 288"/>
                <a:gd name="T10" fmla="*/ 85 w 123"/>
                <a:gd name="T11" fmla="*/ 209 h 288"/>
                <a:gd name="T12" fmla="*/ 94 w 123"/>
                <a:gd name="T13" fmla="*/ 195 h 288"/>
                <a:gd name="T14" fmla="*/ 96 w 123"/>
                <a:gd name="T15" fmla="*/ 194 h 288"/>
                <a:gd name="T16" fmla="*/ 96 w 123"/>
                <a:gd name="T17" fmla="*/ 192 h 288"/>
                <a:gd name="T18" fmla="*/ 115 w 123"/>
                <a:gd name="T19" fmla="*/ 161 h 288"/>
                <a:gd name="T20" fmla="*/ 119 w 123"/>
                <a:gd name="T21" fmla="*/ 146 h 288"/>
                <a:gd name="T22" fmla="*/ 121 w 123"/>
                <a:gd name="T23" fmla="*/ 126 h 288"/>
                <a:gd name="T24" fmla="*/ 123 w 123"/>
                <a:gd name="T25" fmla="*/ 105 h 288"/>
                <a:gd name="T26" fmla="*/ 123 w 123"/>
                <a:gd name="T27" fmla="*/ 90 h 288"/>
                <a:gd name="T28" fmla="*/ 123 w 123"/>
                <a:gd name="T29" fmla="*/ 67 h 288"/>
                <a:gd name="T30" fmla="*/ 121 w 123"/>
                <a:gd name="T31" fmla="*/ 44 h 288"/>
                <a:gd name="T32" fmla="*/ 119 w 123"/>
                <a:gd name="T33" fmla="*/ 34 h 288"/>
                <a:gd name="T34" fmla="*/ 115 w 123"/>
                <a:gd name="T35" fmla="*/ 25 h 288"/>
                <a:gd name="T36" fmla="*/ 110 w 123"/>
                <a:gd name="T37" fmla="*/ 15 h 288"/>
                <a:gd name="T38" fmla="*/ 104 w 123"/>
                <a:gd name="T39" fmla="*/ 7 h 288"/>
                <a:gd name="T40" fmla="*/ 100 w 123"/>
                <a:gd name="T41" fmla="*/ 4 h 288"/>
                <a:gd name="T42" fmla="*/ 96 w 123"/>
                <a:gd name="T43" fmla="*/ 0 h 288"/>
                <a:gd name="T44" fmla="*/ 92 w 123"/>
                <a:gd name="T45" fmla="*/ 0 h 288"/>
                <a:gd name="T46" fmla="*/ 87 w 123"/>
                <a:gd name="T47" fmla="*/ 0 h 288"/>
                <a:gd name="T48" fmla="*/ 71 w 123"/>
                <a:gd name="T49" fmla="*/ 2 h 288"/>
                <a:gd name="T50" fmla="*/ 58 w 123"/>
                <a:gd name="T51" fmla="*/ 5 h 288"/>
                <a:gd name="T52" fmla="*/ 44 w 123"/>
                <a:gd name="T53" fmla="*/ 13 h 288"/>
                <a:gd name="T54" fmla="*/ 31 w 123"/>
                <a:gd name="T55" fmla="*/ 21 h 288"/>
                <a:gd name="T56" fmla="*/ 23 w 123"/>
                <a:gd name="T57" fmla="*/ 27 h 288"/>
                <a:gd name="T58" fmla="*/ 17 w 123"/>
                <a:gd name="T59" fmla="*/ 34 h 288"/>
                <a:gd name="T60" fmla="*/ 14 w 123"/>
                <a:gd name="T61" fmla="*/ 42 h 288"/>
                <a:gd name="T62" fmla="*/ 8 w 123"/>
                <a:gd name="T63" fmla="*/ 51 h 288"/>
                <a:gd name="T64" fmla="*/ 4 w 123"/>
                <a:gd name="T65" fmla="*/ 71 h 288"/>
                <a:gd name="T66" fmla="*/ 0 w 123"/>
                <a:gd name="T67" fmla="*/ 94 h 288"/>
                <a:gd name="T68" fmla="*/ 0 w 123"/>
                <a:gd name="T69" fmla="*/ 119 h 288"/>
                <a:gd name="T70" fmla="*/ 0 w 123"/>
                <a:gd name="T71" fmla="*/ 144 h 288"/>
                <a:gd name="T72" fmla="*/ 0 w 123"/>
                <a:gd name="T73" fmla="*/ 169 h 288"/>
                <a:gd name="T74" fmla="*/ 2 w 123"/>
                <a:gd name="T75" fmla="*/ 194 h 288"/>
                <a:gd name="T76" fmla="*/ 6 w 123"/>
                <a:gd name="T77" fmla="*/ 265 h 288"/>
                <a:gd name="T78" fmla="*/ 8 w 123"/>
                <a:gd name="T79" fmla="*/ 270 h 288"/>
                <a:gd name="T80" fmla="*/ 8 w 123"/>
                <a:gd name="T81" fmla="*/ 276 h 288"/>
                <a:gd name="T82" fmla="*/ 8 w 123"/>
                <a:gd name="T83" fmla="*/ 284 h 288"/>
                <a:gd name="T84" fmla="*/ 10 w 123"/>
                <a:gd name="T85" fmla="*/ 288 h 288"/>
                <a:gd name="T86" fmla="*/ 17 w 123"/>
                <a:gd name="T87" fmla="*/ 28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3" h="288">
                  <a:moveTo>
                    <a:pt x="17" y="280"/>
                  </a:moveTo>
                  <a:lnTo>
                    <a:pt x="44" y="255"/>
                  </a:lnTo>
                  <a:lnTo>
                    <a:pt x="67" y="228"/>
                  </a:lnTo>
                  <a:lnTo>
                    <a:pt x="71" y="224"/>
                  </a:lnTo>
                  <a:lnTo>
                    <a:pt x="73" y="220"/>
                  </a:lnTo>
                  <a:lnTo>
                    <a:pt x="85" y="209"/>
                  </a:lnTo>
                  <a:lnTo>
                    <a:pt x="94" y="195"/>
                  </a:lnTo>
                  <a:lnTo>
                    <a:pt x="96" y="194"/>
                  </a:lnTo>
                  <a:lnTo>
                    <a:pt x="96" y="192"/>
                  </a:lnTo>
                  <a:lnTo>
                    <a:pt x="115" y="161"/>
                  </a:lnTo>
                  <a:lnTo>
                    <a:pt x="119" y="146"/>
                  </a:lnTo>
                  <a:lnTo>
                    <a:pt x="121" y="126"/>
                  </a:lnTo>
                  <a:lnTo>
                    <a:pt x="123" y="105"/>
                  </a:lnTo>
                  <a:lnTo>
                    <a:pt x="123" y="90"/>
                  </a:lnTo>
                  <a:lnTo>
                    <a:pt x="123" y="67"/>
                  </a:lnTo>
                  <a:lnTo>
                    <a:pt x="121" y="44"/>
                  </a:lnTo>
                  <a:lnTo>
                    <a:pt x="119" y="34"/>
                  </a:lnTo>
                  <a:lnTo>
                    <a:pt x="115" y="25"/>
                  </a:lnTo>
                  <a:lnTo>
                    <a:pt x="110" y="15"/>
                  </a:lnTo>
                  <a:lnTo>
                    <a:pt x="104" y="7"/>
                  </a:lnTo>
                  <a:lnTo>
                    <a:pt x="100" y="4"/>
                  </a:lnTo>
                  <a:lnTo>
                    <a:pt x="96" y="0"/>
                  </a:lnTo>
                  <a:lnTo>
                    <a:pt x="92" y="0"/>
                  </a:lnTo>
                  <a:lnTo>
                    <a:pt x="87" y="0"/>
                  </a:lnTo>
                  <a:lnTo>
                    <a:pt x="71" y="2"/>
                  </a:lnTo>
                  <a:lnTo>
                    <a:pt x="58" y="5"/>
                  </a:lnTo>
                  <a:lnTo>
                    <a:pt x="44" y="13"/>
                  </a:lnTo>
                  <a:lnTo>
                    <a:pt x="31" y="21"/>
                  </a:lnTo>
                  <a:lnTo>
                    <a:pt x="23" y="27"/>
                  </a:lnTo>
                  <a:lnTo>
                    <a:pt x="17" y="34"/>
                  </a:lnTo>
                  <a:lnTo>
                    <a:pt x="14" y="42"/>
                  </a:lnTo>
                  <a:lnTo>
                    <a:pt x="8" y="51"/>
                  </a:lnTo>
                  <a:lnTo>
                    <a:pt x="4" y="71"/>
                  </a:lnTo>
                  <a:lnTo>
                    <a:pt x="0" y="94"/>
                  </a:lnTo>
                  <a:lnTo>
                    <a:pt x="0" y="119"/>
                  </a:lnTo>
                  <a:lnTo>
                    <a:pt x="0" y="144"/>
                  </a:lnTo>
                  <a:lnTo>
                    <a:pt x="0" y="169"/>
                  </a:lnTo>
                  <a:lnTo>
                    <a:pt x="2" y="194"/>
                  </a:lnTo>
                  <a:lnTo>
                    <a:pt x="6" y="265"/>
                  </a:lnTo>
                  <a:lnTo>
                    <a:pt x="8" y="270"/>
                  </a:lnTo>
                  <a:lnTo>
                    <a:pt x="8" y="276"/>
                  </a:lnTo>
                  <a:lnTo>
                    <a:pt x="8" y="284"/>
                  </a:lnTo>
                  <a:lnTo>
                    <a:pt x="10" y="288"/>
                  </a:lnTo>
                  <a:lnTo>
                    <a:pt x="17" y="2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8738484" y="6523668"/>
            <a:ext cx="1143000" cy="1141413"/>
            <a:chOff x="8738484" y="6523668"/>
            <a:chExt cx="1143000" cy="1141413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8738484" y="6523668"/>
              <a:ext cx="1143000" cy="1141413"/>
              <a:chOff x="16898150" y="11817351"/>
              <a:chExt cx="1143000" cy="1141413"/>
            </a:xfrm>
          </p:grpSpPr>
          <p:sp>
            <p:nvSpPr>
              <p:cNvPr id="13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14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  <p:sp>
          <p:nvSpPr>
            <p:cNvPr id="48" name="Freeform 910"/>
            <p:cNvSpPr>
              <a:spLocks/>
            </p:cNvSpPr>
            <p:nvPr/>
          </p:nvSpPr>
          <p:spPr bwMode="auto">
            <a:xfrm>
              <a:off x="9032875" y="6727563"/>
              <a:ext cx="547688" cy="701675"/>
            </a:xfrm>
            <a:custGeom>
              <a:avLst/>
              <a:gdLst>
                <a:gd name="T0" fmla="*/ 464 w 689"/>
                <a:gd name="T1" fmla="*/ 548 h 883"/>
                <a:gd name="T2" fmla="*/ 480 w 689"/>
                <a:gd name="T3" fmla="*/ 455 h 883"/>
                <a:gd name="T4" fmla="*/ 524 w 689"/>
                <a:gd name="T5" fmla="*/ 377 h 883"/>
                <a:gd name="T6" fmla="*/ 581 w 689"/>
                <a:gd name="T7" fmla="*/ 321 h 883"/>
                <a:gd name="T8" fmla="*/ 614 w 689"/>
                <a:gd name="T9" fmla="*/ 271 h 883"/>
                <a:gd name="T10" fmla="*/ 626 w 689"/>
                <a:gd name="T11" fmla="*/ 213 h 883"/>
                <a:gd name="T12" fmla="*/ 618 w 689"/>
                <a:gd name="T13" fmla="*/ 169 h 883"/>
                <a:gd name="T14" fmla="*/ 597 w 689"/>
                <a:gd name="T15" fmla="*/ 127 h 883"/>
                <a:gd name="T16" fmla="*/ 545 w 689"/>
                <a:gd name="T17" fmla="*/ 81 h 883"/>
                <a:gd name="T18" fmla="*/ 510 w 689"/>
                <a:gd name="T19" fmla="*/ 68 h 883"/>
                <a:gd name="T20" fmla="*/ 472 w 689"/>
                <a:gd name="T21" fmla="*/ 64 h 883"/>
                <a:gd name="T22" fmla="*/ 432 w 689"/>
                <a:gd name="T23" fmla="*/ 70 h 883"/>
                <a:gd name="T24" fmla="*/ 395 w 689"/>
                <a:gd name="T25" fmla="*/ 87 h 883"/>
                <a:gd name="T26" fmla="*/ 357 w 689"/>
                <a:gd name="T27" fmla="*/ 100 h 883"/>
                <a:gd name="T28" fmla="*/ 317 w 689"/>
                <a:gd name="T29" fmla="*/ 98 h 883"/>
                <a:gd name="T30" fmla="*/ 280 w 689"/>
                <a:gd name="T31" fmla="*/ 79 h 883"/>
                <a:gd name="T32" fmla="*/ 244 w 689"/>
                <a:gd name="T33" fmla="*/ 68 h 883"/>
                <a:gd name="T34" fmla="*/ 201 w 689"/>
                <a:gd name="T35" fmla="*/ 64 h 883"/>
                <a:gd name="T36" fmla="*/ 165 w 689"/>
                <a:gd name="T37" fmla="*/ 71 h 883"/>
                <a:gd name="T38" fmla="*/ 123 w 689"/>
                <a:gd name="T39" fmla="*/ 93 h 883"/>
                <a:gd name="T40" fmla="*/ 79 w 689"/>
                <a:gd name="T41" fmla="*/ 146 h 883"/>
                <a:gd name="T42" fmla="*/ 67 w 689"/>
                <a:gd name="T43" fmla="*/ 181 h 883"/>
                <a:gd name="T44" fmla="*/ 63 w 689"/>
                <a:gd name="T45" fmla="*/ 227 h 883"/>
                <a:gd name="T46" fmla="*/ 75 w 689"/>
                <a:gd name="T47" fmla="*/ 275 h 883"/>
                <a:gd name="T48" fmla="*/ 102 w 689"/>
                <a:gd name="T49" fmla="*/ 317 h 883"/>
                <a:gd name="T50" fmla="*/ 142 w 689"/>
                <a:gd name="T51" fmla="*/ 367 h 883"/>
                <a:gd name="T52" fmla="*/ 175 w 689"/>
                <a:gd name="T53" fmla="*/ 423 h 883"/>
                <a:gd name="T54" fmla="*/ 198 w 689"/>
                <a:gd name="T55" fmla="*/ 484 h 883"/>
                <a:gd name="T56" fmla="*/ 215 w 689"/>
                <a:gd name="T57" fmla="*/ 549 h 883"/>
                <a:gd name="T58" fmla="*/ 223 w 689"/>
                <a:gd name="T59" fmla="*/ 619 h 883"/>
                <a:gd name="T60" fmla="*/ 159 w 689"/>
                <a:gd name="T61" fmla="*/ 883 h 883"/>
                <a:gd name="T62" fmla="*/ 152 w 689"/>
                <a:gd name="T63" fmla="*/ 561 h 883"/>
                <a:gd name="T64" fmla="*/ 117 w 689"/>
                <a:gd name="T65" fmla="*/ 452 h 883"/>
                <a:gd name="T66" fmla="*/ 56 w 689"/>
                <a:gd name="T67" fmla="*/ 359 h 883"/>
                <a:gd name="T68" fmla="*/ 17 w 689"/>
                <a:gd name="T69" fmla="*/ 300 h 883"/>
                <a:gd name="T70" fmla="*/ 0 w 689"/>
                <a:gd name="T71" fmla="*/ 231 h 883"/>
                <a:gd name="T72" fmla="*/ 4 w 689"/>
                <a:gd name="T73" fmla="*/ 166 h 883"/>
                <a:gd name="T74" fmla="*/ 21 w 689"/>
                <a:gd name="T75" fmla="*/ 119 h 883"/>
                <a:gd name="T76" fmla="*/ 50 w 689"/>
                <a:gd name="T77" fmla="*/ 77 h 883"/>
                <a:gd name="T78" fmla="*/ 86 w 689"/>
                <a:gd name="T79" fmla="*/ 43 h 883"/>
                <a:gd name="T80" fmla="*/ 128 w 689"/>
                <a:gd name="T81" fmla="*/ 18 h 883"/>
                <a:gd name="T82" fmla="*/ 178 w 689"/>
                <a:gd name="T83" fmla="*/ 2 h 883"/>
                <a:gd name="T84" fmla="*/ 236 w 689"/>
                <a:gd name="T85" fmla="*/ 2 h 883"/>
                <a:gd name="T86" fmla="*/ 292 w 689"/>
                <a:gd name="T87" fmla="*/ 16 h 883"/>
                <a:gd name="T88" fmla="*/ 334 w 689"/>
                <a:gd name="T89" fmla="*/ 37 h 883"/>
                <a:gd name="T90" fmla="*/ 361 w 689"/>
                <a:gd name="T91" fmla="*/ 33 h 883"/>
                <a:gd name="T92" fmla="*/ 413 w 689"/>
                <a:gd name="T93" fmla="*/ 10 h 883"/>
                <a:gd name="T94" fmla="*/ 470 w 689"/>
                <a:gd name="T95" fmla="*/ 0 h 883"/>
                <a:gd name="T96" fmla="*/ 526 w 689"/>
                <a:gd name="T97" fmla="*/ 6 h 883"/>
                <a:gd name="T98" fmla="*/ 574 w 689"/>
                <a:gd name="T99" fmla="*/ 25 h 883"/>
                <a:gd name="T100" fmla="*/ 614 w 689"/>
                <a:gd name="T101" fmla="*/ 52 h 883"/>
                <a:gd name="T102" fmla="*/ 649 w 689"/>
                <a:gd name="T103" fmla="*/ 91 h 883"/>
                <a:gd name="T104" fmla="*/ 674 w 689"/>
                <a:gd name="T105" fmla="*/ 135 h 883"/>
                <a:gd name="T106" fmla="*/ 685 w 689"/>
                <a:gd name="T107" fmla="*/ 183 h 883"/>
                <a:gd name="T108" fmla="*/ 687 w 689"/>
                <a:gd name="T109" fmla="*/ 227 h 883"/>
                <a:gd name="T110" fmla="*/ 672 w 689"/>
                <a:gd name="T111" fmla="*/ 296 h 883"/>
                <a:gd name="T112" fmla="*/ 635 w 689"/>
                <a:gd name="T113" fmla="*/ 356 h 883"/>
                <a:gd name="T114" fmla="*/ 605 w 689"/>
                <a:gd name="T115" fmla="*/ 384 h 883"/>
                <a:gd name="T116" fmla="*/ 560 w 689"/>
                <a:gd name="T117" fmla="*/ 434 h 883"/>
                <a:gd name="T118" fmla="*/ 533 w 689"/>
                <a:gd name="T119" fmla="*/ 500 h 883"/>
                <a:gd name="T120" fmla="*/ 528 w 689"/>
                <a:gd name="T121" fmla="*/ 883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89" h="883">
                  <a:moveTo>
                    <a:pt x="528" y="883"/>
                  </a:moveTo>
                  <a:lnTo>
                    <a:pt x="464" y="883"/>
                  </a:lnTo>
                  <a:lnTo>
                    <a:pt x="464" y="548"/>
                  </a:lnTo>
                  <a:lnTo>
                    <a:pt x="466" y="517"/>
                  </a:lnTo>
                  <a:lnTo>
                    <a:pt x="472" y="484"/>
                  </a:lnTo>
                  <a:lnTo>
                    <a:pt x="480" y="455"/>
                  </a:lnTo>
                  <a:lnTo>
                    <a:pt x="491" y="427"/>
                  </a:lnTo>
                  <a:lnTo>
                    <a:pt x="507" y="400"/>
                  </a:lnTo>
                  <a:lnTo>
                    <a:pt x="524" y="377"/>
                  </a:lnTo>
                  <a:lnTo>
                    <a:pt x="543" y="354"/>
                  </a:lnTo>
                  <a:lnTo>
                    <a:pt x="566" y="334"/>
                  </a:lnTo>
                  <a:lnTo>
                    <a:pt x="581" y="321"/>
                  </a:lnTo>
                  <a:lnTo>
                    <a:pt x="595" y="306"/>
                  </a:lnTo>
                  <a:lnTo>
                    <a:pt x="605" y="288"/>
                  </a:lnTo>
                  <a:lnTo>
                    <a:pt x="614" y="271"/>
                  </a:lnTo>
                  <a:lnTo>
                    <a:pt x="620" y="252"/>
                  </a:lnTo>
                  <a:lnTo>
                    <a:pt x="624" y="233"/>
                  </a:lnTo>
                  <a:lnTo>
                    <a:pt x="626" y="213"/>
                  </a:lnTo>
                  <a:lnTo>
                    <a:pt x="624" y="192"/>
                  </a:lnTo>
                  <a:lnTo>
                    <a:pt x="622" y="181"/>
                  </a:lnTo>
                  <a:lnTo>
                    <a:pt x="618" y="169"/>
                  </a:lnTo>
                  <a:lnTo>
                    <a:pt x="614" y="158"/>
                  </a:lnTo>
                  <a:lnTo>
                    <a:pt x="608" y="146"/>
                  </a:lnTo>
                  <a:lnTo>
                    <a:pt x="597" y="127"/>
                  </a:lnTo>
                  <a:lnTo>
                    <a:pt x="581" y="110"/>
                  </a:lnTo>
                  <a:lnTo>
                    <a:pt x="564" y="93"/>
                  </a:lnTo>
                  <a:lnTo>
                    <a:pt x="545" y="81"/>
                  </a:lnTo>
                  <a:lnTo>
                    <a:pt x="533" y="75"/>
                  </a:lnTo>
                  <a:lnTo>
                    <a:pt x="522" y="71"/>
                  </a:lnTo>
                  <a:lnTo>
                    <a:pt x="510" y="68"/>
                  </a:lnTo>
                  <a:lnTo>
                    <a:pt x="499" y="66"/>
                  </a:lnTo>
                  <a:lnTo>
                    <a:pt x="486" y="64"/>
                  </a:lnTo>
                  <a:lnTo>
                    <a:pt x="472" y="64"/>
                  </a:lnTo>
                  <a:lnTo>
                    <a:pt x="459" y="64"/>
                  </a:lnTo>
                  <a:lnTo>
                    <a:pt x="445" y="66"/>
                  </a:lnTo>
                  <a:lnTo>
                    <a:pt x="432" y="70"/>
                  </a:lnTo>
                  <a:lnTo>
                    <a:pt x="418" y="73"/>
                  </a:lnTo>
                  <a:lnTo>
                    <a:pt x="407" y="79"/>
                  </a:lnTo>
                  <a:lnTo>
                    <a:pt x="395" y="87"/>
                  </a:lnTo>
                  <a:lnTo>
                    <a:pt x="382" y="93"/>
                  </a:lnTo>
                  <a:lnTo>
                    <a:pt x="370" y="98"/>
                  </a:lnTo>
                  <a:lnTo>
                    <a:pt x="357" y="100"/>
                  </a:lnTo>
                  <a:lnTo>
                    <a:pt x="343" y="100"/>
                  </a:lnTo>
                  <a:lnTo>
                    <a:pt x="330" y="100"/>
                  </a:lnTo>
                  <a:lnTo>
                    <a:pt x="317" y="98"/>
                  </a:lnTo>
                  <a:lnTo>
                    <a:pt x="305" y="93"/>
                  </a:lnTo>
                  <a:lnTo>
                    <a:pt x="294" y="87"/>
                  </a:lnTo>
                  <a:lnTo>
                    <a:pt x="280" y="79"/>
                  </a:lnTo>
                  <a:lnTo>
                    <a:pt x="269" y="73"/>
                  </a:lnTo>
                  <a:lnTo>
                    <a:pt x="255" y="70"/>
                  </a:lnTo>
                  <a:lnTo>
                    <a:pt x="244" y="68"/>
                  </a:lnTo>
                  <a:lnTo>
                    <a:pt x="230" y="64"/>
                  </a:lnTo>
                  <a:lnTo>
                    <a:pt x="217" y="64"/>
                  </a:lnTo>
                  <a:lnTo>
                    <a:pt x="201" y="64"/>
                  </a:lnTo>
                  <a:lnTo>
                    <a:pt x="188" y="66"/>
                  </a:lnTo>
                  <a:lnTo>
                    <a:pt x="176" y="68"/>
                  </a:lnTo>
                  <a:lnTo>
                    <a:pt x="165" y="71"/>
                  </a:lnTo>
                  <a:lnTo>
                    <a:pt x="153" y="75"/>
                  </a:lnTo>
                  <a:lnTo>
                    <a:pt x="144" y="81"/>
                  </a:lnTo>
                  <a:lnTo>
                    <a:pt x="123" y="93"/>
                  </a:lnTo>
                  <a:lnTo>
                    <a:pt x="105" y="110"/>
                  </a:lnTo>
                  <a:lnTo>
                    <a:pt x="90" y="127"/>
                  </a:lnTo>
                  <a:lnTo>
                    <a:pt x="79" y="146"/>
                  </a:lnTo>
                  <a:lnTo>
                    <a:pt x="73" y="158"/>
                  </a:lnTo>
                  <a:lnTo>
                    <a:pt x="69" y="169"/>
                  </a:lnTo>
                  <a:lnTo>
                    <a:pt x="67" y="181"/>
                  </a:lnTo>
                  <a:lnTo>
                    <a:pt x="63" y="192"/>
                  </a:lnTo>
                  <a:lnTo>
                    <a:pt x="63" y="210"/>
                  </a:lnTo>
                  <a:lnTo>
                    <a:pt x="63" y="227"/>
                  </a:lnTo>
                  <a:lnTo>
                    <a:pt x="65" y="242"/>
                  </a:lnTo>
                  <a:lnTo>
                    <a:pt x="69" y="260"/>
                  </a:lnTo>
                  <a:lnTo>
                    <a:pt x="75" y="275"/>
                  </a:lnTo>
                  <a:lnTo>
                    <a:pt x="82" y="290"/>
                  </a:lnTo>
                  <a:lnTo>
                    <a:pt x="92" y="304"/>
                  </a:lnTo>
                  <a:lnTo>
                    <a:pt x="102" y="317"/>
                  </a:lnTo>
                  <a:lnTo>
                    <a:pt x="117" y="333"/>
                  </a:lnTo>
                  <a:lnTo>
                    <a:pt x="130" y="350"/>
                  </a:lnTo>
                  <a:lnTo>
                    <a:pt x="142" y="367"/>
                  </a:lnTo>
                  <a:lnTo>
                    <a:pt x="153" y="384"/>
                  </a:lnTo>
                  <a:lnTo>
                    <a:pt x="165" y="404"/>
                  </a:lnTo>
                  <a:lnTo>
                    <a:pt x="175" y="423"/>
                  </a:lnTo>
                  <a:lnTo>
                    <a:pt x="184" y="444"/>
                  </a:lnTo>
                  <a:lnTo>
                    <a:pt x="192" y="463"/>
                  </a:lnTo>
                  <a:lnTo>
                    <a:pt x="198" y="484"/>
                  </a:lnTo>
                  <a:lnTo>
                    <a:pt x="205" y="505"/>
                  </a:lnTo>
                  <a:lnTo>
                    <a:pt x="209" y="526"/>
                  </a:lnTo>
                  <a:lnTo>
                    <a:pt x="215" y="549"/>
                  </a:lnTo>
                  <a:lnTo>
                    <a:pt x="217" y="572"/>
                  </a:lnTo>
                  <a:lnTo>
                    <a:pt x="221" y="595"/>
                  </a:lnTo>
                  <a:lnTo>
                    <a:pt x="223" y="619"/>
                  </a:lnTo>
                  <a:lnTo>
                    <a:pt x="223" y="642"/>
                  </a:lnTo>
                  <a:lnTo>
                    <a:pt x="223" y="883"/>
                  </a:lnTo>
                  <a:lnTo>
                    <a:pt x="159" y="883"/>
                  </a:lnTo>
                  <a:lnTo>
                    <a:pt x="159" y="642"/>
                  </a:lnTo>
                  <a:lnTo>
                    <a:pt x="157" y="601"/>
                  </a:lnTo>
                  <a:lnTo>
                    <a:pt x="152" y="561"/>
                  </a:lnTo>
                  <a:lnTo>
                    <a:pt x="144" y="523"/>
                  </a:lnTo>
                  <a:lnTo>
                    <a:pt x="132" y="486"/>
                  </a:lnTo>
                  <a:lnTo>
                    <a:pt x="117" y="452"/>
                  </a:lnTo>
                  <a:lnTo>
                    <a:pt x="100" y="419"/>
                  </a:lnTo>
                  <a:lnTo>
                    <a:pt x="79" y="388"/>
                  </a:lnTo>
                  <a:lnTo>
                    <a:pt x="56" y="359"/>
                  </a:lnTo>
                  <a:lnTo>
                    <a:pt x="40" y="342"/>
                  </a:lnTo>
                  <a:lnTo>
                    <a:pt x="27" y="321"/>
                  </a:lnTo>
                  <a:lnTo>
                    <a:pt x="17" y="300"/>
                  </a:lnTo>
                  <a:lnTo>
                    <a:pt x="9" y="279"/>
                  </a:lnTo>
                  <a:lnTo>
                    <a:pt x="4" y="256"/>
                  </a:lnTo>
                  <a:lnTo>
                    <a:pt x="0" y="231"/>
                  </a:lnTo>
                  <a:lnTo>
                    <a:pt x="0" y="208"/>
                  </a:lnTo>
                  <a:lnTo>
                    <a:pt x="2" y="183"/>
                  </a:lnTo>
                  <a:lnTo>
                    <a:pt x="4" y="166"/>
                  </a:lnTo>
                  <a:lnTo>
                    <a:pt x="9" y="150"/>
                  </a:lnTo>
                  <a:lnTo>
                    <a:pt x="15" y="135"/>
                  </a:lnTo>
                  <a:lnTo>
                    <a:pt x="21" y="119"/>
                  </a:lnTo>
                  <a:lnTo>
                    <a:pt x="31" y="104"/>
                  </a:lnTo>
                  <a:lnTo>
                    <a:pt x="38" y="91"/>
                  </a:lnTo>
                  <a:lnTo>
                    <a:pt x="50" y="77"/>
                  </a:lnTo>
                  <a:lnTo>
                    <a:pt x="61" y="64"/>
                  </a:lnTo>
                  <a:lnTo>
                    <a:pt x="73" y="52"/>
                  </a:lnTo>
                  <a:lnTo>
                    <a:pt x="86" y="43"/>
                  </a:lnTo>
                  <a:lnTo>
                    <a:pt x="100" y="33"/>
                  </a:lnTo>
                  <a:lnTo>
                    <a:pt x="113" y="25"/>
                  </a:lnTo>
                  <a:lnTo>
                    <a:pt x="128" y="18"/>
                  </a:lnTo>
                  <a:lnTo>
                    <a:pt x="146" y="12"/>
                  </a:lnTo>
                  <a:lnTo>
                    <a:pt x="161" y="6"/>
                  </a:lnTo>
                  <a:lnTo>
                    <a:pt x="178" y="2"/>
                  </a:lnTo>
                  <a:lnTo>
                    <a:pt x="198" y="0"/>
                  </a:lnTo>
                  <a:lnTo>
                    <a:pt x="217" y="0"/>
                  </a:lnTo>
                  <a:lnTo>
                    <a:pt x="236" y="2"/>
                  </a:lnTo>
                  <a:lnTo>
                    <a:pt x="255" y="4"/>
                  </a:lnTo>
                  <a:lnTo>
                    <a:pt x="274" y="10"/>
                  </a:lnTo>
                  <a:lnTo>
                    <a:pt x="292" y="16"/>
                  </a:lnTo>
                  <a:lnTo>
                    <a:pt x="309" y="23"/>
                  </a:lnTo>
                  <a:lnTo>
                    <a:pt x="326" y="33"/>
                  </a:lnTo>
                  <a:lnTo>
                    <a:pt x="334" y="37"/>
                  </a:lnTo>
                  <a:lnTo>
                    <a:pt x="343" y="37"/>
                  </a:lnTo>
                  <a:lnTo>
                    <a:pt x="353" y="37"/>
                  </a:lnTo>
                  <a:lnTo>
                    <a:pt x="361" y="33"/>
                  </a:lnTo>
                  <a:lnTo>
                    <a:pt x="378" y="23"/>
                  </a:lnTo>
                  <a:lnTo>
                    <a:pt x="395" y="16"/>
                  </a:lnTo>
                  <a:lnTo>
                    <a:pt x="413" y="10"/>
                  </a:lnTo>
                  <a:lnTo>
                    <a:pt x="432" y="4"/>
                  </a:lnTo>
                  <a:lnTo>
                    <a:pt x="451" y="2"/>
                  </a:lnTo>
                  <a:lnTo>
                    <a:pt x="470" y="0"/>
                  </a:lnTo>
                  <a:lnTo>
                    <a:pt x="489" y="0"/>
                  </a:lnTo>
                  <a:lnTo>
                    <a:pt x="509" y="2"/>
                  </a:lnTo>
                  <a:lnTo>
                    <a:pt x="526" y="6"/>
                  </a:lnTo>
                  <a:lnTo>
                    <a:pt x="543" y="12"/>
                  </a:lnTo>
                  <a:lnTo>
                    <a:pt x="558" y="18"/>
                  </a:lnTo>
                  <a:lnTo>
                    <a:pt x="574" y="25"/>
                  </a:lnTo>
                  <a:lnTo>
                    <a:pt x="587" y="33"/>
                  </a:lnTo>
                  <a:lnTo>
                    <a:pt x="603" y="43"/>
                  </a:lnTo>
                  <a:lnTo>
                    <a:pt x="614" y="52"/>
                  </a:lnTo>
                  <a:lnTo>
                    <a:pt x="628" y="64"/>
                  </a:lnTo>
                  <a:lnTo>
                    <a:pt x="639" y="77"/>
                  </a:lnTo>
                  <a:lnTo>
                    <a:pt x="649" y="91"/>
                  </a:lnTo>
                  <a:lnTo>
                    <a:pt x="658" y="104"/>
                  </a:lnTo>
                  <a:lnTo>
                    <a:pt x="666" y="119"/>
                  </a:lnTo>
                  <a:lnTo>
                    <a:pt x="674" y="135"/>
                  </a:lnTo>
                  <a:lnTo>
                    <a:pt x="679" y="150"/>
                  </a:lnTo>
                  <a:lnTo>
                    <a:pt x="683" y="166"/>
                  </a:lnTo>
                  <a:lnTo>
                    <a:pt x="685" y="183"/>
                  </a:lnTo>
                  <a:lnTo>
                    <a:pt x="687" y="198"/>
                  </a:lnTo>
                  <a:lnTo>
                    <a:pt x="689" y="212"/>
                  </a:lnTo>
                  <a:lnTo>
                    <a:pt x="687" y="227"/>
                  </a:lnTo>
                  <a:lnTo>
                    <a:pt x="687" y="240"/>
                  </a:lnTo>
                  <a:lnTo>
                    <a:pt x="681" y="269"/>
                  </a:lnTo>
                  <a:lnTo>
                    <a:pt x="672" y="296"/>
                  </a:lnTo>
                  <a:lnTo>
                    <a:pt x="660" y="321"/>
                  </a:lnTo>
                  <a:lnTo>
                    <a:pt x="645" y="344"/>
                  </a:lnTo>
                  <a:lnTo>
                    <a:pt x="635" y="356"/>
                  </a:lnTo>
                  <a:lnTo>
                    <a:pt x="626" y="365"/>
                  </a:lnTo>
                  <a:lnTo>
                    <a:pt x="616" y="377"/>
                  </a:lnTo>
                  <a:lnTo>
                    <a:pt x="605" y="384"/>
                  </a:lnTo>
                  <a:lnTo>
                    <a:pt x="587" y="400"/>
                  </a:lnTo>
                  <a:lnTo>
                    <a:pt x="572" y="417"/>
                  </a:lnTo>
                  <a:lnTo>
                    <a:pt x="560" y="434"/>
                  </a:lnTo>
                  <a:lnTo>
                    <a:pt x="549" y="455"/>
                  </a:lnTo>
                  <a:lnTo>
                    <a:pt x="539" y="476"/>
                  </a:lnTo>
                  <a:lnTo>
                    <a:pt x="533" y="500"/>
                  </a:lnTo>
                  <a:lnTo>
                    <a:pt x="530" y="523"/>
                  </a:lnTo>
                  <a:lnTo>
                    <a:pt x="528" y="548"/>
                  </a:lnTo>
                  <a:lnTo>
                    <a:pt x="528" y="8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49" name="Freeform 911"/>
            <p:cNvSpPr>
              <a:spLocks noEditPoints="1"/>
            </p:cNvSpPr>
            <p:nvPr/>
          </p:nvSpPr>
          <p:spPr bwMode="auto">
            <a:xfrm>
              <a:off x="9167813" y="6843450"/>
              <a:ext cx="277813" cy="279400"/>
            </a:xfrm>
            <a:custGeom>
              <a:avLst/>
              <a:gdLst>
                <a:gd name="T0" fmla="*/ 340 w 349"/>
                <a:gd name="T1" fmla="*/ 48 h 352"/>
                <a:gd name="T2" fmla="*/ 309 w 349"/>
                <a:gd name="T3" fmla="*/ 18 h 352"/>
                <a:gd name="T4" fmla="*/ 265 w 349"/>
                <a:gd name="T5" fmla="*/ 0 h 352"/>
                <a:gd name="T6" fmla="*/ 209 w 349"/>
                <a:gd name="T7" fmla="*/ 6 h 352"/>
                <a:gd name="T8" fmla="*/ 174 w 349"/>
                <a:gd name="T9" fmla="*/ 18 h 352"/>
                <a:gd name="T10" fmla="*/ 140 w 349"/>
                <a:gd name="T11" fmla="*/ 6 h 352"/>
                <a:gd name="T12" fmla="*/ 84 w 349"/>
                <a:gd name="T13" fmla="*/ 0 h 352"/>
                <a:gd name="T14" fmla="*/ 40 w 349"/>
                <a:gd name="T15" fmla="*/ 18 h 352"/>
                <a:gd name="T16" fmla="*/ 11 w 349"/>
                <a:gd name="T17" fmla="*/ 48 h 352"/>
                <a:gd name="T18" fmla="*/ 0 w 349"/>
                <a:gd name="T19" fmla="*/ 87 h 352"/>
                <a:gd name="T20" fmla="*/ 6 w 349"/>
                <a:gd name="T21" fmla="*/ 117 h 352"/>
                <a:gd name="T22" fmla="*/ 19 w 349"/>
                <a:gd name="T23" fmla="*/ 144 h 352"/>
                <a:gd name="T24" fmla="*/ 54 w 349"/>
                <a:gd name="T25" fmla="*/ 179 h 352"/>
                <a:gd name="T26" fmla="*/ 80 w 349"/>
                <a:gd name="T27" fmla="*/ 217 h 352"/>
                <a:gd name="T28" fmla="*/ 88 w 349"/>
                <a:gd name="T29" fmla="*/ 267 h 352"/>
                <a:gd name="T30" fmla="*/ 96 w 349"/>
                <a:gd name="T31" fmla="*/ 300 h 352"/>
                <a:gd name="T32" fmla="*/ 126 w 349"/>
                <a:gd name="T33" fmla="*/ 338 h 352"/>
                <a:gd name="T34" fmla="*/ 174 w 349"/>
                <a:gd name="T35" fmla="*/ 352 h 352"/>
                <a:gd name="T36" fmla="*/ 222 w 349"/>
                <a:gd name="T37" fmla="*/ 338 h 352"/>
                <a:gd name="T38" fmla="*/ 253 w 349"/>
                <a:gd name="T39" fmla="*/ 300 h 352"/>
                <a:gd name="T40" fmla="*/ 261 w 349"/>
                <a:gd name="T41" fmla="*/ 248 h 352"/>
                <a:gd name="T42" fmla="*/ 270 w 349"/>
                <a:gd name="T43" fmla="*/ 210 h 352"/>
                <a:gd name="T44" fmla="*/ 309 w 349"/>
                <a:gd name="T45" fmla="*/ 162 h 352"/>
                <a:gd name="T46" fmla="*/ 345 w 349"/>
                <a:gd name="T47" fmla="*/ 112 h 352"/>
                <a:gd name="T48" fmla="*/ 349 w 349"/>
                <a:gd name="T49" fmla="*/ 77 h 352"/>
                <a:gd name="T50" fmla="*/ 148 w 349"/>
                <a:gd name="T51" fmla="*/ 114 h 352"/>
                <a:gd name="T52" fmla="*/ 134 w 349"/>
                <a:gd name="T53" fmla="*/ 131 h 352"/>
                <a:gd name="T54" fmla="*/ 111 w 349"/>
                <a:gd name="T55" fmla="*/ 139 h 352"/>
                <a:gd name="T56" fmla="*/ 88 w 349"/>
                <a:gd name="T57" fmla="*/ 131 h 352"/>
                <a:gd name="T58" fmla="*/ 75 w 349"/>
                <a:gd name="T59" fmla="*/ 114 h 352"/>
                <a:gd name="T60" fmla="*/ 73 w 349"/>
                <a:gd name="T61" fmla="*/ 91 h 352"/>
                <a:gd name="T62" fmla="*/ 82 w 349"/>
                <a:gd name="T63" fmla="*/ 69 h 352"/>
                <a:gd name="T64" fmla="*/ 103 w 349"/>
                <a:gd name="T65" fmla="*/ 58 h 352"/>
                <a:gd name="T66" fmla="*/ 126 w 349"/>
                <a:gd name="T67" fmla="*/ 62 h 352"/>
                <a:gd name="T68" fmla="*/ 144 w 349"/>
                <a:gd name="T69" fmla="*/ 75 h 352"/>
                <a:gd name="T70" fmla="*/ 151 w 349"/>
                <a:gd name="T71" fmla="*/ 98 h 352"/>
                <a:gd name="T72" fmla="*/ 161 w 349"/>
                <a:gd name="T73" fmla="*/ 223 h 352"/>
                <a:gd name="T74" fmla="*/ 134 w 349"/>
                <a:gd name="T75" fmla="*/ 229 h 352"/>
                <a:gd name="T76" fmla="*/ 121 w 349"/>
                <a:gd name="T77" fmla="*/ 206 h 352"/>
                <a:gd name="T78" fmla="*/ 134 w 349"/>
                <a:gd name="T79" fmla="*/ 185 h 352"/>
                <a:gd name="T80" fmla="*/ 161 w 349"/>
                <a:gd name="T81" fmla="*/ 188 h 352"/>
                <a:gd name="T82" fmla="*/ 272 w 349"/>
                <a:gd name="T83" fmla="*/ 142 h 352"/>
                <a:gd name="T84" fmla="*/ 267 w 349"/>
                <a:gd name="T85" fmla="*/ 160 h 352"/>
                <a:gd name="T86" fmla="*/ 253 w 349"/>
                <a:gd name="T87" fmla="*/ 171 h 352"/>
                <a:gd name="T88" fmla="*/ 234 w 349"/>
                <a:gd name="T89" fmla="*/ 173 h 352"/>
                <a:gd name="T90" fmla="*/ 217 w 349"/>
                <a:gd name="T91" fmla="*/ 165 h 352"/>
                <a:gd name="T92" fmla="*/ 209 w 349"/>
                <a:gd name="T93" fmla="*/ 148 h 352"/>
                <a:gd name="T94" fmla="*/ 211 w 349"/>
                <a:gd name="T95" fmla="*/ 129 h 352"/>
                <a:gd name="T96" fmla="*/ 222 w 349"/>
                <a:gd name="T97" fmla="*/ 115 h 352"/>
                <a:gd name="T98" fmla="*/ 240 w 349"/>
                <a:gd name="T99" fmla="*/ 110 h 352"/>
                <a:gd name="T100" fmla="*/ 259 w 349"/>
                <a:gd name="T101" fmla="*/ 115 h 352"/>
                <a:gd name="T102" fmla="*/ 270 w 349"/>
                <a:gd name="T103" fmla="*/ 12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49" h="352">
                  <a:moveTo>
                    <a:pt x="349" y="77"/>
                  </a:moveTo>
                  <a:lnTo>
                    <a:pt x="345" y="62"/>
                  </a:lnTo>
                  <a:lnTo>
                    <a:pt x="340" y="48"/>
                  </a:lnTo>
                  <a:lnTo>
                    <a:pt x="330" y="37"/>
                  </a:lnTo>
                  <a:lnTo>
                    <a:pt x="320" y="27"/>
                  </a:lnTo>
                  <a:lnTo>
                    <a:pt x="309" y="18"/>
                  </a:lnTo>
                  <a:lnTo>
                    <a:pt x="295" y="10"/>
                  </a:lnTo>
                  <a:lnTo>
                    <a:pt x="280" y="4"/>
                  </a:lnTo>
                  <a:lnTo>
                    <a:pt x="265" y="0"/>
                  </a:lnTo>
                  <a:lnTo>
                    <a:pt x="245" y="0"/>
                  </a:lnTo>
                  <a:lnTo>
                    <a:pt x="226" y="2"/>
                  </a:lnTo>
                  <a:lnTo>
                    <a:pt x="209" y="6"/>
                  </a:lnTo>
                  <a:lnTo>
                    <a:pt x="194" y="14"/>
                  </a:lnTo>
                  <a:lnTo>
                    <a:pt x="184" y="18"/>
                  </a:lnTo>
                  <a:lnTo>
                    <a:pt x="174" y="18"/>
                  </a:lnTo>
                  <a:lnTo>
                    <a:pt x="165" y="18"/>
                  </a:lnTo>
                  <a:lnTo>
                    <a:pt x="155" y="14"/>
                  </a:lnTo>
                  <a:lnTo>
                    <a:pt x="140" y="6"/>
                  </a:lnTo>
                  <a:lnTo>
                    <a:pt x="123" y="2"/>
                  </a:lnTo>
                  <a:lnTo>
                    <a:pt x="103" y="0"/>
                  </a:lnTo>
                  <a:lnTo>
                    <a:pt x="84" y="0"/>
                  </a:lnTo>
                  <a:lnTo>
                    <a:pt x="69" y="4"/>
                  </a:lnTo>
                  <a:lnTo>
                    <a:pt x="54" y="10"/>
                  </a:lnTo>
                  <a:lnTo>
                    <a:pt x="40" y="18"/>
                  </a:lnTo>
                  <a:lnTo>
                    <a:pt x="29" y="27"/>
                  </a:lnTo>
                  <a:lnTo>
                    <a:pt x="19" y="37"/>
                  </a:lnTo>
                  <a:lnTo>
                    <a:pt x="11" y="48"/>
                  </a:lnTo>
                  <a:lnTo>
                    <a:pt x="4" y="62"/>
                  </a:lnTo>
                  <a:lnTo>
                    <a:pt x="2" y="77"/>
                  </a:lnTo>
                  <a:lnTo>
                    <a:pt x="0" y="87"/>
                  </a:lnTo>
                  <a:lnTo>
                    <a:pt x="0" y="98"/>
                  </a:lnTo>
                  <a:lnTo>
                    <a:pt x="2" y="108"/>
                  </a:lnTo>
                  <a:lnTo>
                    <a:pt x="6" y="117"/>
                  </a:lnTo>
                  <a:lnTo>
                    <a:pt x="9" y="127"/>
                  </a:lnTo>
                  <a:lnTo>
                    <a:pt x="13" y="135"/>
                  </a:lnTo>
                  <a:lnTo>
                    <a:pt x="19" y="144"/>
                  </a:lnTo>
                  <a:lnTo>
                    <a:pt x="27" y="152"/>
                  </a:lnTo>
                  <a:lnTo>
                    <a:pt x="42" y="165"/>
                  </a:lnTo>
                  <a:lnTo>
                    <a:pt x="54" y="179"/>
                  </a:lnTo>
                  <a:lnTo>
                    <a:pt x="65" y="190"/>
                  </a:lnTo>
                  <a:lnTo>
                    <a:pt x="75" y="204"/>
                  </a:lnTo>
                  <a:lnTo>
                    <a:pt x="80" y="217"/>
                  </a:lnTo>
                  <a:lnTo>
                    <a:pt x="86" y="231"/>
                  </a:lnTo>
                  <a:lnTo>
                    <a:pt x="88" y="248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90" y="284"/>
                  </a:lnTo>
                  <a:lnTo>
                    <a:pt x="96" y="300"/>
                  </a:lnTo>
                  <a:lnTo>
                    <a:pt x="103" y="315"/>
                  </a:lnTo>
                  <a:lnTo>
                    <a:pt x="115" y="327"/>
                  </a:lnTo>
                  <a:lnTo>
                    <a:pt x="126" y="338"/>
                  </a:lnTo>
                  <a:lnTo>
                    <a:pt x="142" y="346"/>
                  </a:lnTo>
                  <a:lnTo>
                    <a:pt x="157" y="352"/>
                  </a:lnTo>
                  <a:lnTo>
                    <a:pt x="174" y="352"/>
                  </a:lnTo>
                  <a:lnTo>
                    <a:pt x="192" y="352"/>
                  </a:lnTo>
                  <a:lnTo>
                    <a:pt x="207" y="346"/>
                  </a:lnTo>
                  <a:lnTo>
                    <a:pt x="222" y="338"/>
                  </a:lnTo>
                  <a:lnTo>
                    <a:pt x="236" y="327"/>
                  </a:lnTo>
                  <a:lnTo>
                    <a:pt x="245" y="315"/>
                  </a:lnTo>
                  <a:lnTo>
                    <a:pt x="253" y="300"/>
                  </a:lnTo>
                  <a:lnTo>
                    <a:pt x="259" y="284"/>
                  </a:lnTo>
                  <a:lnTo>
                    <a:pt x="261" y="267"/>
                  </a:lnTo>
                  <a:lnTo>
                    <a:pt x="261" y="248"/>
                  </a:lnTo>
                  <a:lnTo>
                    <a:pt x="261" y="234"/>
                  </a:lnTo>
                  <a:lnTo>
                    <a:pt x="265" y="221"/>
                  </a:lnTo>
                  <a:lnTo>
                    <a:pt x="270" y="210"/>
                  </a:lnTo>
                  <a:lnTo>
                    <a:pt x="276" y="200"/>
                  </a:lnTo>
                  <a:lnTo>
                    <a:pt x="292" y="179"/>
                  </a:lnTo>
                  <a:lnTo>
                    <a:pt x="309" y="162"/>
                  </a:lnTo>
                  <a:lnTo>
                    <a:pt x="326" y="142"/>
                  </a:lnTo>
                  <a:lnTo>
                    <a:pt x="340" y="123"/>
                  </a:lnTo>
                  <a:lnTo>
                    <a:pt x="345" y="112"/>
                  </a:lnTo>
                  <a:lnTo>
                    <a:pt x="347" y="100"/>
                  </a:lnTo>
                  <a:lnTo>
                    <a:pt x="349" y="89"/>
                  </a:lnTo>
                  <a:lnTo>
                    <a:pt x="349" y="77"/>
                  </a:lnTo>
                  <a:close/>
                  <a:moveTo>
                    <a:pt x="151" y="98"/>
                  </a:moveTo>
                  <a:lnTo>
                    <a:pt x="150" y="106"/>
                  </a:lnTo>
                  <a:lnTo>
                    <a:pt x="148" y="114"/>
                  </a:lnTo>
                  <a:lnTo>
                    <a:pt x="144" y="119"/>
                  </a:lnTo>
                  <a:lnTo>
                    <a:pt x="140" y="125"/>
                  </a:lnTo>
                  <a:lnTo>
                    <a:pt x="134" y="131"/>
                  </a:lnTo>
                  <a:lnTo>
                    <a:pt x="126" y="135"/>
                  </a:lnTo>
                  <a:lnTo>
                    <a:pt x="119" y="137"/>
                  </a:lnTo>
                  <a:lnTo>
                    <a:pt x="111" y="139"/>
                  </a:lnTo>
                  <a:lnTo>
                    <a:pt x="103" y="137"/>
                  </a:lnTo>
                  <a:lnTo>
                    <a:pt x="96" y="135"/>
                  </a:lnTo>
                  <a:lnTo>
                    <a:pt x="88" y="131"/>
                  </a:lnTo>
                  <a:lnTo>
                    <a:pt x="82" y="125"/>
                  </a:lnTo>
                  <a:lnTo>
                    <a:pt x="78" y="119"/>
                  </a:lnTo>
                  <a:lnTo>
                    <a:pt x="75" y="114"/>
                  </a:lnTo>
                  <a:lnTo>
                    <a:pt x="73" y="106"/>
                  </a:lnTo>
                  <a:lnTo>
                    <a:pt x="71" y="98"/>
                  </a:lnTo>
                  <a:lnTo>
                    <a:pt x="73" y="91"/>
                  </a:lnTo>
                  <a:lnTo>
                    <a:pt x="75" y="83"/>
                  </a:lnTo>
                  <a:lnTo>
                    <a:pt x="78" y="75"/>
                  </a:lnTo>
                  <a:lnTo>
                    <a:pt x="82" y="69"/>
                  </a:lnTo>
                  <a:lnTo>
                    <a:pt x="88" y="64"/>
                  </a:lnTo>
                  <a:lnTo>
                    <a:pt x="96" y="62"/>
                  </a:lnTo>
                  <a:lnTo>
                    <a:pt x="103" y="58"/>
                  </a:lnTo>
                  <a:lnTo>
                    <a:pt x="111" y="58"/>
                  </a:lnTo>
                  <a:lnTo>
                    <a:pt x="119" y="58"/>
                  </a:lnTo>
                  <a:lnTo>
                    <a:pt x="126" y="62"/>
                  </a:lnTo>
                  <a:lnTo>
                    <a:pt x="134" y="64"/>
                  </a:lnTo>
                  <a:lnTo>
                    <a:pt x="140" y="69"/>
                  </a:lnTo>
                  <a:lnTo>
                    <a:pt x="144" y="75"/>
                  </a:lnTo>
                  <a:lnTo>
                    <a:pt x="148" y="83"/>
                  </a:lnTo>
                  <a:lnTo>
                    <a:pt x="150" y="91"/>
                  </a:lnTo>
                  <a:lnTo>
                    <a:pt x="151" y="98"/>
                  </a:lnTo>
                  <a:close/>
                  <a:moveTo>
                    <a:pt x="169" y="206"/>
                  </a:moveTo>
                  <a:lnTo>
                    <a:pt x="167" y="215"/>
                  </a:lnTo>
                  <a:lnTo>
                    <a:pt x="161" y="223"/>
                  </a:lnTo>
                  <a:lnTo>
                    <a:pt x="153" y="229"/>
                  </a:lnTo>
                  <a:lnTo>
                    <a:pt x="144" y="231"/>
                  </a:lnTo>
                  <a:lnTo>
                    <a:pt x="134" y="229"/>
                  </a:lnTo>
                  <a:lnTo>
                    <a:pt x="126" y="223"/>
                  </a:lnTo>
                  <a:lnTo>
                    <a:pt x="123" y="215"/>
                  </a:lnTo>
                  <a:lnTo>
                    <a:pt x="121" y="206"/>
                  </a:lnTo>
                  <a:lnTo>
                    <a:pt x="123" y="196"/>
                  </a:lnTo>
                  <a:lnTo>
                    <a:pt x="126" y="188"/>
                  </a:lnTo>
                  <a:lnTo>
                    <a:pt x="134" y="185"/>
                  </a:lnTo>
                  <a:lnTo>
                    <a:pt x="144" y="183"/>
                  </a:lnTo>
                  <a:lnTo>
                    <a:pt x="153" y="185"/>
                  </a:lnTo>
                  <a:lnTo>
                    <a:pt x="161" y="188"/>
                  </a:lnTo>
                  <a:lnTo>
                    <a:pt x="167" y="196"/>
                  </a:lnTo>
                  <a:lnTo>
                    <a:pt x="169" y="206"/>
                  </a:lnTo>
                  <a:close/>
                  <a:moveTo>
                    <a:pt x="272" y="142"/>
                  </a:moveTo>
                  <a:lnTo>
                    <a:pt x="272" y="148"/>
                  </a:lnTo>
                  <a:lnTo>
                    <a:pt x="270" y="154"/>
                  </a:lnTo>
                  <a:lnTo>
                    <a:pt x="267" y="160"/>
                  </a:lnTo>
                  <a:lnTo>
                    <a:pt x="263" y="165"/>
                  </a:lnTo>
                  <a:lnTo>
                    <a:pt x="259" y="169"/>
                  </a:lnTo>
                  <a:lnTo>
                    <a:pt x="253" y="171"/>
                  </a:lnTo>
                  <a:lnTo>
                    <a:pt x="247" y="173"/>
                  </a:lnTo>
                  <a:lnTo>
                    <a:pt x="240" y="175"/>
                  </a:lnTo>
                  <a:lnTo>
                    <a:pt x="234" y="173"/>
                  </a:lnTo>
                  <a:lnTo>
                    <a:pt x="228" y="171"/>
                  </a:lnTo>
                  <a:lnTo>
                    <a:pt x="222" y="169"/>
                  </a:lnTo>
                  <a:lnTo>
                    <a:pt x="217" y="165"/>
                  </a:lnTo>
                  <a:lnTo>
                    <a:pt x="213" y="160"/>
                  </a:lnTo>
                  <a:lnTo>
                    <a:pt x="211" y="154"/>
                  </a:lnTo>
                  <a:lnTo>
                    <a:pt x="209" y="148"/>
                  </a:lnTo>
                  <a:lnTo>
                    <a:pt x="209" y="142"/>
                  </a:lnTo>
                  <a:lnTo>
                    <a:pt x="209" y="137"/>
                  </a:lnTo>
                  <a:lnTo>
                    <a:pt x="211" y="129"/>
                  </a:lnTo>
                  <a:lnTo>
                    <a:pt x="213" y="125"/>
                  </a:lnTo>
                  <a:lnTo>
                    <a:pt x="217" y="119"/>
                  </a:lnTo>
                  <a:lnTo>
                    <a:pt x="222" y="115"/>
                  </a:lnTo>
                  <a:lnTo>
                    <a:pt x="228" y="114"/>
                  </a:lnTo>
                  <a:lnTo>
                    <a:pt x="234" y="112"/>
                  </a:lnTo>
                  <a:lnTo>
                    <a:pt x="240" y="110"/>
                  </a:lnTo>
                  <a:lnTo>
                    <a:pt x="247" y="112"/>
                  </a:lnTo>
                  <a:lnTo>
                    <a:pt x="253" y="114"/>
                  </a:lnTo>
                  <a:lnTo>
                    <a:pt x="259" y="115"/>
                  </a:lnTo>
                  <a:lnTo>
                    <a:pt x="263" y="119"/>
                  </a:lnTo>
                  <a:lnTo>
                    <a:pt x="267" y="125"/>
                  </a:lnTo>
                  <a:lnTo>
                    <a:pt x="270" y="129"/>
                  </a:lnTo>
                  <a:lnTo>
                    <a:pt x="272" y="137"/>
                  </a:lnTo>
                  <a:lnTo>
                    <a:pt x="272" y="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8738484" y="8358537"/>
            <a:ext cx="1143000" cy="1141413"/>
            <a:chOff x="8738484" y="8358537"/>
            <a:chExt cx="1143000" cy="114141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8738484" y="8358537"/>
              <a:ext cx="1143000" cy="1141413"/>
              <a:chOff x="16898150" y="11817351"/>
              <a:chExt cx="1143000" cy="1141413"/>
            </a:xfrm>
          </p:grpSpPr>
          <p:sp>
            <p:nvSpPr>
              <p:cNvPr id="16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17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Freeform 914"/>
            <p:cNvSpPr>
              <a:spLocks noEditPoints="1"/>
            </p:cNvSpPr>
            <p:nvPr/>
          </p:nvSpPr>
          <p:spPr bwMode="auto">
            <a:xfrm>
              <a:off x="8939213" y="8541413"/>
              <a:ext cx="735013" cy="774700"/>
            </a:xfrm>
            <a:custGeom>
              <a:avLst/>
              <a:gdLst>
                <a:gd name="T0" fmla="*/ 414 w 925"/>
                <a:gd name="T1" fmla="*/ 71 h 977"/>
                <a:gd name="T2" fmla="*/ 305 w 925"/>
                <a:gd name="T3" fmla="*/ 63 h 977"/>
                <a:gd name="T4" fmla="*/ 215 w 925"/>
                <a:gd name="T5" fmla="*/ 84 h 977"/>
                <a:gd name="T6" fmla="*/ 175 w 925"/>
                <a:gd name="T7" fmla="*/ 207 h 977"/>
                <a:gd name="T8" fmla="*/ 257 w 925"/>
                <a:gd name="T9" fmla="*/ 77 h 977"/>
                <a:gd name="T10" fmla="*/ 366 w 925"/>
                <a:gd name="T11" fmla="*/ 148 h 977"/>
                <a:gd name="T12" fmla="*/ 439 w 925"/>
                <a:gd name="T13" fmla="*/ 843 h 977"/>
                <a:gd name="T14" fmla="*/ 449 w 925"/>
                <a:gd name="T15" fmla="*/ 939 h 977"/>
                <a:gd name="T16" fmla="*/ 276 w 925"/>
                <a:gd name="T17" fmla="*/ 971 h 977"/>
                <a:gd name="T18" fmla="*/ 213 w 925"/>
                <a:gd name="T19" fmla="*/ 833 h 977"/>
                <a:gd name="T20" fmla="*/ 79 w 925"/>
                <a:gd name="T21" fmla="*/ 760 h 977"/>
                <a:gd name="T22" fmla="*/ 115 w 925"/>
                <a:gd name="T23" fmla="*/ 712 h 977"/>
                <a:gd name="T24" fmla="*/ 31 w 925"/>
                <a:gd name="T25" fmla="*/ 608 h 977"/>
                <a:gd name="T26" fmla="*/ 98 w 925"/>
                <a:gd name="T27" fmla="*/ 580 h 977"/>
                <a:gd name="T28" fmla="*/ 336 w 925"/>
                <a:gd name="T29" fmla="*/ 382 h 977"/>
                <a:gd name="T30" fmla="*/ 157 w 925"/>
                <a:gd name="T31" fmla="*/ 261 h 977"/>
                <a:gd name="T32" fmla="*/ 107 w 925"/>
                <a:gd name="T33" fmla="*/ 399 h 977"/>
                <a:gd name="T34" fmla="*/ 73 w 925"/>
                <a:gd name="T35" fmla="*/ 535 h 977"/>
                <a:gd name="T36" fmla="*/ 57 w 925"/>
                <a:gd name="T37" fmla="*/ 585 h 977"/>
                <a:gd name="T38" fmla="*/ 439 w 925"/>
                <a:gd name="T39" fmla="*/ 833 h 977"/>
                <a:gd name="T40" fmla="*/ 199 w 925"/>
                <a:gd name="T41" fmla="*/ 374 h 977"/>
                <a:gd name="T42" fmla="*/ 247 w 925"/>
                <a:gd name="T43" fmla="*/ 514 h 977"/>
                <a:gd name="T44" fmla="*/ 301 w 925"/>
                <a:gd name="T45" fmla="*/ 478 h 977"/>
                <a:gd name="T46" fmla="*/ 370 w 925"/>
                <a:gd name="T47" fmla="*/ 436 h 977"/>
                <a:gd name="T48" fmla="*/ 188 w 925"/>
                <a:gd name="T49" fmla="*/ 570 h 977"/>
                <a:gd name="T50" fmla="*/ 261 w 925"/>
                <a:gd name="T51" fmla="*/ 491 h 977"/>
                <a:gd name="T52" fmla="*/ 322 w 925"/>
                <a:gd name="T53" fmla="*/ 697 h 977"/>
                <a:gd name="T54" fmla="*/ 213 w 925"/>
                <a:gd name="T55" fmla="*/ 745 h 977"/>
                <a:gd name="T56" fmla="*/ 320 w 925"/>
                <a:gd name="T57" fmla="*/ 630 h 977"/>
                <a:gd name="T58" fmla="*/ 486 w 925"/>
                <a:gd name="T59" fmla="*/ 282 h 977"/>
                <a:gd name="T60" fmla="*/ 484 w 925"/>
                <a:gd name="T61" fmla="*/ 253 h 977"/>
                <a:gd name="T62" fmla="*/ 399 w 925"/>
                <a:gd name="T63" fmla="*/ 242 h 977"/>
                <a:gd name="T64" fmla="*/ 455 w 925"/>
                <a:gd name="T65" fmla="*/ 67 h 977"/>
                <a:gd name="T66" fmla="*/ 591 w 925"/>
                <a:gd name="T67" fmla="*/ 2 h 977"/>
                <a:gd name="T68" fmla="*/ 674 w 925"/>
                <a:gd name="T69" fmla="*/ 77 h 977"/>
                <a:gd name="T70" fmla="*/ 745 w 925"/>
                <a:gd name="T71" fmla="*/ 177 h 977"/>
                <a:gd name="T72" fmla="*/ 733 w 925"/>
                <a:gd name="T73" fmla="*/ 257 h 977"/>
                <a:gd name="T74" fmla="*/ 608 w 925"/>
                <a:gd name="T75" fmla="*/ 152 h 977"/>
                <a:gd name="T76" fmla="*/ 545 w 925"/>
                <a:gd name="T77" fmla="*/ 737 h 977"/>
                <a:gd name="T78" fmla="*/ 487 w 925"/>
                <a:gd name="T79" fmla="*/ 843 h 977"/>
                <a:gd name="T80" fmla="*/ 478 w 925"/>
                <a:gd name="T81" fmla="*/ 939 h 977"/>
                <a:gd name="T82" fmla="*/ 589 w 925"/>
                <a:gd name="T83" fmla="*/ 929 h 977"/>
                <a:gd name="T84" fmla="*/ 570 w 925"/>
                <a:gd name="T85" fmla="*/ 977 h 977"/>
                <a:gd name="T86" fmla="*/ 798 w 925"/>
                <a:gd name="T87" fmla="*/ 749 h 977"/>
                <a:gd name="T88" fmla="*/ 796 w 925"/>
                <a:gd name="T89" fmla="*/ 722 h 977"/>
                <a:gd name="T90" fmla="*/ 852 w 925"/>
                <a:gd name="T91" fmla="*/ 641 h 977"/>
                <a:gd name="T92" fmla="*/ 869 w 925"/>
                <a:gd name="T93" fmla="*/ 559 h 977"/>
                <a:gd name="T94" fmla="*/ 589 w 925"/>
                <a:gd name="T95" fmla="*/ 382 h 977"/>
                <a:gd name="T96" fmla="*/ 764 w 925"/>
                <a:gd name="T97" fmla="*/ 313 h 977"/>
                <a:gd name="T98" fmla="*/ 852 w 925"/>
                <a:gd name="T99" fmla="*/ 361 h 977"/>
                <a:gd name="T100" fmla="*/ 910 w 925"/>
                <a:gd name="T101" fmla="*/ 539 h 977"/>
                <a:gd name="T102" fmla="*/ 841 w 925"/>
                <a:gd name="T103" fmla="*/ 547 h 977"/>
                <a:gd name="T104" fmla="*/ 729 w 925"/>
                <a:gd name="T105" fmla="*/ 382 h 977"/>
                <a:gd name="T106" fmla="*/ 741 w 925"/>
                <a:gd name="T107" fmla="*/ 432 h 977"/>
                <a:gd name="T108" fmla="*/ 631 w 925"/>
                <a:gd name="T109" fmla="*/ 534 h 977"/>
                <a:gd name="T110" fmla="*/ 741 w 925"/>
                <a:gd name="T111" fmla="*/ 555 h 977"/>
                <a:gd name="T112" fmla="*/ 662 w 925"/>
                <a:gd name="T113" fmla="*/ 480 h 977"/>
                <a:gd name="T114" fmla="*/ 610 w 925"/>
                <a:gd name="T115" fmla="*/ 679 h 977"/>
                <a:gd name="T116" fmla="*/ 764 w 925"/>
                <a:gd name="T117" fmla="*/ 656 h 977"/>
                <a:gd name="T118" fmla="*/ 537 w 925"/>
                <a:gd name="T119" fmla="*/ 633 h 977"/>
                <a:gd name="T120" fmla="*/ 639 w 925"/>
                <a:gd name="T121" fmla="*/ 67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5" h="977">
                  <a:moveTo>
                    <a:pt x="487" y="130"/>
                  </a:moveTo>
                  <a:lnTo>
                    <a:pt x="486" y="140"/>
                  </a:lnTo>
                  <a:lnTo>
                    <a:pt x="480" y="146"/>
                  </a:lnTo>
                  <a:lnTo>
                    <a:pt x="472" y="152"/>
                  </a:lnTo>
                  <a:lnTo>
                    <a:pt x="462" y="153"/>
                  </a:lnTo>
                  <a:lnTo>
                    <a:pt x="453" y="152"/>
                  </a:lnTo>
                  <a:lnTo>
                    <a:pt x="445" y="146"/>
                  </a:lnTo>
                  <a:lnTo>
                    <a:pt x="441" y="140"/>
                  </a:lnTo>
                  <a:lnTo>
                    <a:pt x="439" y="130"/>
                  </a:lnTo>
                  <a:lnTo>
                    <a:pt x="487" y="130"/>
                  </a:lnTo>
                  <a:close/>
                  <a:moveTo>
                    <a:pt x="439" y="130"/>
                  </a:moveTo>
                  <a:lnTo>
                    <a:pt x="438" y="113"/>
                  </a:lnTo>
                  <a:lnTo>
                    <a:pt x="432" y="98"/>
                  </a:lnTo>
                  <a:lnTo>
                    <a:pt x="424" y="84"/>
                  </a:lnTo>
                  <a:lnTo>
                    <a:pt x="414" y="71"/>
                  </a:lnTo>
                  <a:lnTo>
                    <a:pt x="449" y="38"/>
                  </a:lnTo>
                  <a:lnTo>
                    <a:pt x="457" y="46"/>
                  </a:lnTo>
                  <a:lnTo>
                    <a:pt x="464" y="58"/>
                  </a:lnTo>
                  <a:lnTo>
                    <a:pt x="470" y="67"/>
                  </a:lnTo>
                  <a:lnTo>
                    <a:pt x="476" y="79"/>
                  </a:lnTo>
                  <a:lnTo>
                    <a:pt x="482" y="90"/>
                  </a:lnTo>
                  <a:lnTo>
                    <a:pt x="484" y="104"/>
                  </a:lnTo>
                  <a:lnTo>
                    <a:pt x="486" y="117"/>
                  </a:lnTo>
                  <a:lnTo>
                    <a:pt x="487" y="130"/>
                  </a:lnTo>
                  <a:lnTo>
                    <a:pt x="439" y="130"/>
                  </a:lnTo>
                  <a:close/>
                  <a:moveTo>
                    <a:pt x="414" y="71"/>
                  </a:moveTo>
                  <a:lnTo>
                    <a:pt x="403" y="61"/>
                  </a:lnTo>
                  <a:lnTo>
                    <a:pt x="388" y="54"/>
                  </a:lnTo>
                  <a:lnTo>
                    <a:pt x="372" y="48"/>
                  </a:lnTo>
                  <a:lnTo>
                    <a:pt x="357" y="48"/>
                  </a:lnTo>
                  <a:lnTo>
                    <a:pt x="357" y="0"/>
                  </a:lnTo>
                  <a:lnTo>
                    <a:pt x="368" y="0"/>
                  </a:lnTo>
                  <a:lnTo>
                    <a:pt x="382" y="2"/>
                  </a:lnTo>
                  <a:lnTo>
                    <a:pt x="395" y="6"/>
                  </a:lnTo>
                  <a:lnTo>
                    <a:pt x="407" y="10"/>
                  </a:lnTo>
                  <a:lnTo>
                    <a:pt x="418" y="15"/>
                  </a:lnTo>
                  <a:lnTo>
                    <a:pt x="430" y="21"/>
                  </a:lnTo>
                  <a:lnTo>
                    <a:pt x="439" y="29"/>
                  </a:lnTo>
                  <a:lnTo>
                    <a:pt x="449" y="38"/>
                  </a:lnTo>
                  <a:lnTo>
                    <a:pt x="414" y="71"/>
                  </a:lnTo>
                  <a:close/>
                  <a:moveTo>
                    <a:pt x="357" y="48"/>
                  </a:moveTo>
                  <a:lnTo>
                    <a:pt x="342" y="48"/>
                  </a:lnTo>
                  <a:lnTo>
                    <a:pt x="330" y="52"/>
                  </a:lnTo>
                  <a:lnTo>
                    <a:pt x="317" y="58"/>
                  </a:lnTo>
                  <a:lnTo>
                    <a:pt x="305" y="63"/>
                  </a:lnTo>
                  <a:lnTo>
                    <a:pt x="276" y="25"/>
                  </a:lnTo>
                  <a:lnTo>
                    <a:pt x="295" y="15"/>
                  </a:lnTo>
                  <a:lnTo>
                    <a:pt x="315" y="6"/>
                  </a:lnTo>
                  <a:lnTo>
                    <a:pt x="334" y="2"/>
                  </a:lnTo>
                  <a:lnTo>
                    <a:pt x="357" y="0"/>
                  </a:lnTo>
                  <a:lnTo>
                    <a:pt x="357" y="48"/>
                  </a:lnTo>
                  <a:close/>
                  <a:moveTo>
                    <a:pt x="305" y="63"/>
                  </a:moveTo>
                  <a:lnTo>
                    <a:pt x="295" y="73"/>
                  </a:lnTo>
                  <a:lnTo>
                    <a:pt x="288" y="82"/>
                  </a:lnTo>
                  <a:lnTo>
                    <a:pt x="280" y="94"/>
                  </a:lnTo>
                  <a:lnTo>
                    <a:pt x="276" y="107"/>
                  </a:lnTo>
                  <a:lnTo>
                    <a:pt x="230" y="94"/>
                  </a:lnTo>
                  <a:lnTo>
                    <a:pt x="238" y="75"/>
                  </a:lnTo>
                  <a:lnTo>
                    <a:pt x="247" y="56"/>
                  </a:lnTo>
                  <a:lnTo>
                    <a:pt x="261" y="40"/>
                  </a:lnTo>
                  <a:lnTo>
                    <a:pt x="276" y="25"/>
                  </a:lnTo>
                  <a:lnTo>
                    <a:pt x="305" y="63"/>
                  </a:lnTo>
                  <a:close/>
                  <a:moveTo>
                    <a:pt x="276" y="107"/>
                  </a:moveTo>
                  <a:lnTo>
                    <a:pt x="272" y="125"/>
                  </a:lnTo>
                  <a:lnTo>
                    <a:pt x="253" y="125"/>
                  </a:lnTo>
                  <a:lnTo>
                    <a:pt x="253" y="102"/>
                  </a:lnTo>
                  <a:lnTo>
                    <a:pt x="276" y="107"/>
                  </a:lnTo>
                  <a:close/>
                  <a:moveTo>
                    <a:pt x="253" y="125"/>
                  </a:moveTo>
                  <a:lnTo>
                    <a:pt x="238" y="127"/>
                  </a:lnTo>
                  <a:lnTo>
                    <a:pt x="223" y="132"/>
                  </a:lnTo>
                  <a:lnTo>
                    <a:pt x="209" y="140"/>
                  </a:lnTo>
                  <a:lnTo>
                    <a:pt x="198" y="150"/>
                  </a:lnTo>
                  <a:lnTo>
                    <a:pt x="163" y="117"/>
                  </a:lnTo>
                  <a:lnTo>
                    <a:pt x="173" y="109"/>
                  </a:lnTo>
                  <a:lnTo>
                    <a:pt x="182" y="102"/>
                  </a:lnTo>
                  <a:lnTo>
                    <a:pt x="192" y="94"/>
                  </a:lnTo>
                  <a:lnTo>
                    <a:pt x="203" y="88"/>
                  </a:lnTo>
                  <a:lnTo>
                    <a:pt x="215" y="84"/>
                  </a:lnTo>
                  <a:lnTo>
                    <a:pt x="226" y="81"/>
                  </a:lnTo>
                  <a:lnTo>
                    <a:pt x="240" y="79"/>
                  </a:lnTo>
                  <a:lnTo>
                    <a:pt x="253" y="77"/>
                  </a:lnTo>
                  <a:lnTo>
                    <a:pt x="253" y="125"/>
                  </a:lnTo>
                  <a:close/>
                  <a:moveTo>
                    <a:pt x="198" y="150"/>
                  </a:moveTo>
                  <a:lnTo>
                    <a:pt x="188" y="163"/>
                  </a:lnTo>
                  <a:lnTo>
                    <a:pt x="180" y="177"/>
                  </a:lnTo>
                  <a:lnTo>
                    <a:pt x="176" y="192"/>
                  </a:lnTo>
                  <a:lnTo>
                    <a:pt x="175" y="207"/>
                  </a:lnTo>
                  <a:lnTo>
                    <a:pt x="127" y="207"/>
                  </a:lnTo>
                  <a:lnTo>
                    <a:pt x="127" y="196"/>
                  </a:lnTo>
                  <a:lnTo>
                    <a:pt x="128" y="182"/>
                  </a:lnTo>
                  <a:lnTo>
                    <a:pt x="132" y="171"/>
                  </a:lnTo>
                  <a:lnTo>
                    <a:pt x="136" y="157"/>
                  </a:lnTo>
                  <a:lnTo>
                    <a:pt x="142" y="148"/>
                  </a:lnTo>
                  <a:lnTo>
                    <a:pt x="148" y="136"/>
                  </a:lnTo>
                  <a:lnTo>
                    <a:pt x="155" y="127"/>
                  </a:lnTo>
                  <a:lnTo>
                    <a:pt x="163" y="117"/>
                  </a:lnTo>
                  <a:lnTo>
                    <a:pt x="198" y="150"/>
                  </a:lnTo>
                  <a:close/>
                  <a:moveTo>
                    <a:pt x="175" y="207"/>
                  </a:moveTo>
                  <a:lnTo>
                    <a:pt x="176" y="221"/>
                  </a:lnTo>
                  <a:lnTo>
                    <a:pt x="178" y="234"/>
                  </a:lnTo>
                  <a:lnTo>
                    <a:pt x="134" y="249"/>
                  </a:lnTo>
                  <a:lnTo>
                    <a:pt x="128" y="228"/>
                  </a:lnTo>
                  <a:lnTo>
                    <a:pt x="127" y="207"/>
                  </a:lnTo>
                  <a:lnTo>
                    <a:pt x="175" y="207"/>
                  </a:lnTo>
                  <a:close/>
                  <a:moveTo>
                    <a:pt x="178" y="234"/>
                  </a:moveTo>
                  <a:lnTo>
                    <a:pt x="184" y="246"/>
                  </a:lnTo>
                  <a:lnTo>
                    <a:pt x="192" y="257"/>
                  </a:lnTo>
                  <a:lnTo>
                    <a:pt x="153" y="286"/>
                  </a:lnTo>
                  <a:lnTo>
                    <a:pt x="142" y="269"/>
                  </a:lnTo>
                  <a:lnTo>
                    <a:pt x="134" y="249"/>
                  </a:lnTo>
                  <a:lnTo>
                    <a:pt x="178" y="234"/>
                  </a:lnTo>
                  <a:close/>
                  <a:moveTo>
                    <a:pt x="192" y="257"/>
                  </a:moveTo>
                  <a:lnTo>
                    <a:pt x="196" y="267"/>
                  </a:lnTo>
                  <a:lnTo>
                    <a:pt x="196" y="274"/>
                  </a:lnTo>
                  <a:lnTo>
                    <a:pt x="194" y="284"/>
                  </a:lnTo>
                  <a:lnTo>
                    <a:pt x="186" y="292"/>
                  </a:lnTo>
                  <a:lnTo>
                    <a:pt x="178" y="296"/>
                  </a:lnTo>
                  <a:lnTo>
                    <a:pt x="169" y="296"/>
                  </a:lnTo>
                  <a:lnTo>
                    <a:pt x="161" y="294"/>
                  </a:lnTo>
                  <a:lnTo>
                    <a:pt x="153" y="286"/>
                  </a:lnTo>
                  <a:lnTo>
                    <a:pt x="192" y="257"/>
                  </a:lnTo>
                  <a:close/>
                  <a:moveTo>
                    <a:pt x="257" y="125"/>
                  </a:moveTo>
                  <a:lnTo>
                    <a:pt x="247" y="123"/>
                  </a:lnTo>
                  <a:lnTo>
                    <a:pt x="240" y="119"/>
                  </a:lnTo>
                  <a:lnTo>
                    <a:pt x="236" y="111"/>
                  </a:lnTo>
                  <a:lnTo>
                    <a:pt x="234" y="102"/>
                  </a:lnTo>
                  <a:lnTo>
                    <a:pt x="236" y="92"/>
                  </a:lnTo>
                  <a:lnTo>
                    <a:pt x="240" y="84"/>
                  </a:lnTo>
                  <a:lnTo>
                    <a:pt x="247" y="79"/>
                  </a:lnTo>
                  <a:lnTo>
                    <a:pt x="257" y="77"/>
                  </a:lnTo>
                  <a:lnTo>
                    <a:pt x="257" y="125"/>
                  </a:lnTo>
                  <a:close/>
                  <a:moveTo>
                    <a:pt x="257" y="77"/>
                  </a:moveTo>
                  <a:lnTo>
                    <a:pt x="272" y="79"/>
                  </a:lnTo>
                  <a:lnTo>
                    <a:pt x="288" y="81"/>
                  </a:lnTo>
                  <a:lnTo>
                    <a:pt x="301" y="84"/>
                  </a:lnTo>
                  <a:lnTo>
                    <a:pt x="317" y="90"/>
                  </a:lnTo>
                  <a:lnTo>
                    <a:pt x="294" y="134"/>
                  </a:lnTo>
                  <a:lnTo>
                    <a:pt x="286" y="130"/>
                  </a:lnTo>
                  <a:lnTo>
                    <a:pt x="276" y="127"/>
                  </a:lnTo>
                  <a:lnTo>
                    <a:pt x="267" y="125"/>
                  </a:lnTo>
                  <a:lnTo>
                    <a:pt x="257" y="125"/>
                  </a:lnTo>
                  <a:lnTo>
                    <a:pt x="257" y="77"/>
                  </a:lnTo>
                  <a:close/>
                  <a:moveTo>
                    <a:pt x="317" y="90"/>
                  </a:moveTo>
                  <a:lnTo>
                    <a:pt x="328" y="98"/>
                  </a:lnTo>
                  <a:lnTo>
                    <a:pt x="342" y="107"/>
                  </a:lnTo>
                  <a:lnTo>
                    <a:pt x="353" y="117"/>
                  </a:lnTo>
                  <a:lnTo>
                    <a:pt x="363" y="129"/>
                  </a:lnTo>
                  <a:lnTo>
                    <a:pt x="324" y="157"/>
                  </a:lnTo>
                  <a:lnTo>
                    <a:pt x="317" y="152"/>
                  </a:lnTo>
                  <a:lnTo>
                    <a:pt x="311" y="144"/>
                  </a:lnTo>
                  <a:lnTo>
                    <a:pt x="303" y="138"/>
                  </a:lnTo>
                  <a:lnTo>
                    <a:pt x="294" y="134"/>
                  </a:lnTo>
                  <a:lnTo>
                    <a:pt x="317" y="90"/>
                  </a:lnTo>
                  <a:close/>
                  <a:moveTo>
                    <a:pt x="363" y="129"/>
                  </a:moveTo>
                  <a:lnTo>
                    <a:pt x="366" y="138"/>
                  </a:lnTo>
                  <a:lnTo>
                    <a:pt x="366" y="148"/>
                  </a:lnTo>
                  <a:lnTo>
                    <a:pt x="363" y="155"/>
                  </a:lnTo>
                  <a:lnTo>
                    <a:pt x="357" y="163"/>
                  </a:lnTo>
                  <a:lnTo>
                    <a:pt x="349" y="167"/>
                  </a:lnTo>
                  <a:lnTo>
                    <a:pt x="340" y="167"/>
                  </a:lnTo>
                  <a:lnTo>
                    <a:pt x="330" y="165"/>
                  </a:lnTo>
                  <a:lnTo>
                    <a:pt x="324" y="157"/>
                  </a:lnTo>
                  <a:lnTo>
                    <a:pt x="363" y="129"/>
                  </a:lnTo>
                  <a:close/>
                  <a:moveTo>
                    <a:pt x="439" y="835"/>
                  </a:moveTo>
                  <a:lnTo>
                    <a:pt x="441" y="825"/>
                  </a:lnTo>
                  <a:lnTo>
                    <a:pt x="445" y="818"/>
                  </a:lnTo>
                  <a:lnTo>
                    <a:pt x="453" y="812"/>
                  </a:lnTo>
                  <a:lnTo>
                    <a:pt x="462" y="810"/>
                  </a:lnTo>
                  <a:lnTo>
                    <a:pt x="472" y="812"/>
                  </a:lnTo>
                  <a:lnTo>
                    <a:pt x="480" y="818"/>
                  </a:lnTo>
                  <a:lnTo>
                    <a:pt x="486" y="825"/>
                  </a:lnTo>
                  <a:lnTo>
                    <a:pt x="487" y="835"/>
                  </a:lnTo>
                  <a:lnTo>
                    <a:pt x="439" y="835"/>
                  </a:lnTo>
                  <a:close/>
                  <a:moveTo>
                    <a:pt x="487" y="835"/>
                  </a:moveTo>
                  <a:lnTo>
                    <a:pt x="486" y="837"/>
                  </a:lnTo>
                  <a:lnTo>
                    <a:pt x="439" y="837"/>
                  </a:lnTo>
                  <a:lnTo>
                    <a:pt x="439" y="835"/>
                  </a:lnTo>
                  <a:lnTo>
                    <a:pt x="487" y="835"/>
                  </a:lnTo>
                  <a:close/>
                  <a:moveTo>
                    <a:pt x="486" y="837"/>
                  </a:moveTo>
                  <a:lnTo>
                    <a:pt x="486" y="846"/>
                  </a:lnTo>
                  <a:lnTo>
                    <a:pt x="438" y="846"/>
                  </a:lnTo>
                  <a:lnTo>
                    <a:pt x="439" y="843"/>
                  </a:lnTo>
                  <a:lnTo>
                    <a:pt x="439" y="837"/>
                  </a:lnTo>
                  <a:lnTo>
                    <a:pt x="486" y="837"/>
                  </a:lnTo>
                  <a:close/>
                  <a:moveTo>
                    <a:pt x="462" y="869"/>
                  </a:moveTo>
                  <a:lnTo>
                    <a:pt x="438" y="869"/>
                  </a:lnTo>
                  <a:lnTo>
                    <a:pt x="438" y="846"/>
                  </a:lnTo>
                  <a:lnTo>
                    <a:pt x="462" y="846"/>
                  </a:lnTo>
                  <a:lnTo>
                    <a:pt x="462" y="869"/>
                  </a:lnTo>
                  <a:close/>
                  <a:moveTo>
                    <a:pt x="462" y="821"/>
                  </a:moveTo>
                  <a:lnTo>
                    <a:pt x="462" y="821"/>
                  </a:lnTo>
                  <a:lnTo>
                    <a:pt x="462" y="869"/>
                  </a:lnTo>
                  <a:lnTo>
                    <a:pt x="462" y="869"/>
                  </a:lnTo>
                  <a:lnTo>
                    <a:pt x="462" y="821"/>
                  </a:lnTo>
                  <a:close/>
                  <a:moveTo>
                    <a:pt x="462" y="821"/>
                  </a:moveTo>
                  <a:lnTo>
                    <a:pt x="487" y="821"/>
                  </a:lnTo>
                  <a:lnTo>
                    <a:pt x="487" y="846"/>
                  </a:lnTo>
                  <a:lnTo>
                    <a:pt x="462" y="846"/>
                  </a:lnTo>
                  <a:lnTo>
                    <a:pt x="462" y="821"/>
                  </a:lnTo>
                  <a:close/>
                  <a:moveTo>
                    <a:pt x="487" y="846"/>
                  </a:moveTo>
                  <a:lnTo>
                    <a:pt x="486" y="860"/>
                  </a:lnTo>
                  <a:lnTo>
                    <a:pt x="484" y="873"/>
                  </a:lnTo>
                  <a:lnTo>
                    <a:pt x="482" y="885"/>
                  </a:lnTo>
                  <a:lnTo>
                    <a:pt x="476" y="896"/>
                  </a:lnTo>
                  <a:lnTo>
                    <a:pt x="470" y="908"/>
                  </a:lnTo>
                  <a:lnTo>
                    <a:pt x="464" y="919"/>
                  </a:lnTo>
                  <a:lnTo>
                    <a:pt x="457" y="929"/>
                  </a:lnTo>
                  <a:lnTo>
                    <a:pt x="449" y="939"/>
                  </a:lnTo>
                  <a:lnTo>
                    <a:pt x="414" y="904"/>
                  </a:lnTo>
                  <a:lnTo>
                    <a:pt x="424" y="893"/>
                  </a:lnTo>
                  <a:lnTo>
                    <a:pt x="432" y="879"/>
                  </a:lnTo>
                  <a:lnTo>
                    <a:pt x="438" y="864"/>
                  </a:lnTo>
                  <a:lnTo>
                    <a:pt x="439" y="846"/>
                  </a:lnTo>
                  <a:lnTo>
                    <a:pt x="487" y="846"/>
                  </a:lnTo>
                  <a:close/>
                  <a:moveTo>
                    <a:pt x="449" y="939"/>
                  </a:moveTo>
                  <a:lnTo>
                    <a:pt x="439" y="946"/>
                  </a:lnTo>
                  <a:lnTo>
                    <a:pt x="430" y="954"/>
                  </a:lnTo>
                  <a:lnTo>
                    <a:pt x="418" y="962"/>
                  </a:lnTo>
                  <a:lnTo>
                    <a:pt x="407" y="967"/>
                  </a:lnTo>
                  <a:lnTo>
                    <a:pt x="395" y="971"/>
                  </a:lnTo>
                  <a:lnTo>
                    <a:pt x="382" y="975"/>
                  </a:lnTo>
                  <a:lnTo>
                    <a:pt x="368" y="977"/>
                  </a:lnTo>
                  <a:lnTo>
                    <a:pt x="357" y="977"/>
                  </a:lnTo>
                  <a:lnTo>
                    <a:pt x="357" y="929"/>
                  </a:lnTo>
                  <a:lnTo>
                    <a:pt x="372" y="927"/>
                  </a:lnTo>
                  <a:lnTo>
                    <a:pt x="388" y="923"/>
                  </a:lnTo>
                  <a:lnTo>
                    <a:pt x="403" y="916"/>
                  </a:lnTo>
                  <a:lnTo>
                    <a:pt x="414" y="904"/>
                  </a:lnTo>
                  <a:lnTo>
                    <a:pt x="449" y="939"/>
                  </a:lnTo>
                  <a:close/>
                  <a:moveTo>
                    <a:pt x="357" y="977"/>
                  </a:moveTo>
                  <a:lnTo>
                    <a:pt x="330" y="977"/>
                  </a:lnTo>
                  <a:lnTo>
                    <a:pt x="303" y="975"/>
                  </a:lnTo>
                  <a:lnTo>
                    <a:pt x="290" y="973"/>
                  </a:lnTo>
                  <a:lnTo>
                    <a:pt x="276" y="971"/>
                  </a:lnTo>
                  <a:lnTo>
                    <a:pt x="263" y="967"/>
                  </a:lnTo>
                  <a:lnTo>
                    <a:pt x="249" y="962"/>
                  </a:lnTo>
                  <a:lnTo>
                    <a:pt x="236" y="956"/>
                  </a:lnTo>
                  <a:lnTo>
                    <a:pt x="224" y="948"/>
                  </a:lnTo>
                  <a:lnTo>
                    <a:pt x="213" y="939"/>
                  </a:lnTo>
                  <a:lnTo>
                    <a:pt x="201" y="927"/>
                  </a:lnTo>
                  <a:lnTo>
                    <a:pt x="192" y="914"/>
                  </a:lnTo>
                  <a:lnTo>
                    <a:pt x="184" y="898"/>
                  </a:lnTo>
                  <a:lnTo>
                    <a:pt x="176" y="879"/>
                  </a:lnTo>
                  <a:lnTo>
                    <a:pt x="171" y="860"/>
                  </a:lnTo>
                  <a:lnTo>
                    <a:pt x="217" y="848"/>
                  </a:lnTo>
                  <a:lnTo>
                    <a:pt x="221" y="862"/>
                  </a:lnTo>
                  <a:lnTo>
                    <a:pt x="226" y="875"/>
                  </a:lnTo>
                  <a:lnTo>
                    <a:pt x="232" y="885"/>
                  </a:lnTo>
                  <a:lnTo>
                    <a:pt x="240" y="894"/>
                  </a:lnTo>
                  <a:lnTo>
                    <a:pt x="247" y="902"/>
                  </a:lnTo>
                  <a:lnTo>
                    <a:pt x="257" y="910"/>
                  </a:lnTo>
                  <a:lnTo>
                    <a:pt x="265" y="914"/>
                  </a:lnTo>
                  <a:lnTo>
                    <a:pt x="276" y="919"/>
                  </a:lnTo>
                  <a:lnTo>
                    <a:pt x="295" y="925"/>
                  </a:lnTo>
                  <a:lnTo>
                    <a:pt x="317" y="927"/>
                  </a:lnTo>
                  <a:lnTo>
                    <a:pt x="338" y="929"/>
                  </a:lnTo>
                  <a:lnTo>
                    <a:pt x="357" y="929"/>
                  </a:lnTo>
                  <a:lnTo>
                    <a:pt x="357" y="977"/>
                  </a:lnTo>
                  <a:close/>
                  <a:moveTo>
                    <a:pt x="198" y="829"/>
                  </a:moveTo>
                  <a:lnTo>
                    <a:pt x="213" y="833"/>
                  </a:lnTo>
                  <a:lnTo>
                    <a:pt x="217" y="848"/>
                  </a:lnTo>
                  <a:lnTo>
                    <a:pt x="194" y="854"/>
                  </a:lnTo>
                  <a:lnTo>
                    <a:pt x="198" y="829"/>
                  </a:lnTo>
                  <a:close/>
                  <a:moveTo>
                    <a:pt x="190" y="877"/>
                  </a:moveTo>
                  <a:lnTo>
                    <a:pt x="178" y="875"/>
                  </a:lnTo>
                  <a:lnTo>
                    <a:pt x="167" y="871"/>
                  </a:lnTo>
                  <a:lnTo>
                    <a:pt x="155" y="868"/>
                  </a:lnTo>
                  <a:lnTo>
                    <a:pt x="146" y="862"/>
                  </a:lnTo>
                  <a:lnTo>
                    <a:pt x="136" y="856"/>
                  </a:lnTo>
                  <a:lnTo>
                    <a:pt x="127" y="850"/>
                  </a:lnTo>
                  <a:lnTo>
                    <a:pt x="119" y="843"/>
                  </a:lnTo>
                  <a:lnTo>
                    <a:pt x="109" y="833"/>
                  </a:lnTo>
                  <a:lnTo>
                    <a:pt x="146" y="802"/>
                  </a:lnTo>
                  <a:lnTo>
                    <a:pt x="157" y="812"/>
                  </a:lnTo>
                  <a:lnTo>
                    <a:pt x="169" y="820"/>
                  </a:lnTo>
                  <a:lnTo>
                    <a:pt x="182" y="827"/>
                  </a:lnTo>
                  <a:lnTo>
                    <a:pt x="198" y="829"/>
                  </a:lnTo>
                  <a:lnTo>
                    <a:pt x="190" y="877"/>
                  </a:lnTo>
                  <a:close/>
                  <a:moveTo>
                    <a:pt x="109" y="833"/>
                  </a:moveTo>
                  <a:lnTo>
                    <a:pt x="104" y="825"/>
                  </a:lnTo>
                  <a:lnTo>
                    <a:pt x="96" y="816"/>
                  </a:lnTo>
                  <a:lnTo>
                    <a:pt x="92" y="804"/>
                  </a:lnTo>
                  <a:lnTo>
                    <a:pt x="86" y="795"/>
                  </a:lnTo>
                  <a:lnTo>
                    <a:pt x="82" y="783"/>
                  </a:lnTo>
                  <a:lnTo>
                    <a:pt x="80" y="772"/>
                  </a:lnTo>
                  <a:lnTo>
                    <a:pt x="79" y="760"/>
                  </a:lnTo>
                  <a:lnTo>
                    <a:pt x="79" y="749"/>
                  </a:lnTo>
                  <a:lnTo>
                    <a:pt x="127" y="749"/>
                  </a:lnTo>
                  <a:lnTo>
                    <a:pt x="128" y="764"/>
                  </a:lnTo>
                  <a:lnTo>
                    <a:pt x="132" y="777"/>
                  </a:lnTo>
                  <a:lnTo>
                    <a:pt x="138" y="791"/>
                  </a:lnTo>
                  <a:lnTo>
                    <a:pt x="146" y="802"/>
                  </a:lnTo>
                  <a:lnTo>
                    <a:pt x="109" y="833"/>
                  </a:lnTo>
                  <a:close/>
                  <a:moveTo>
                    <a:pt x="79" y="749"/>
                  </a:moveTo>
                  <a:lnTo>
                    <a:pt x="79" y="745"/>
                  </a:lnTo>
                  <a:lnTo>
                    <a:pt x="79" y="739"/>
                  </a:lnTo>
                  <a:lnTo>
                    <a:pt x="127" y="743"/>
                  </a:lnTo>
                  <a:lnTo>
                    <a:pt x="127" y="745"/>
                  </a:lnTo>
                  <a:lnTo>
                    <a:pt x="127" y="749"/>
                  </a:lnTo>
                  <a:lnTo>
                    <a:pt x="79" y="749"/>
                  </a:lnTo>
                  <a:close/>
                  <a:moveTo>
                    <a:pt x="79" y="739"/>
                  </a:moveTo>
                  <a:lnTo>
                    <a:pt x="79" y="735"/>
                  </a:lnTo>
                  <a:lnTo>
                    <a:pt x="79" y="731"/>
                  </a:lnTo>
                  <a:lnTo>
                    <a:pt x="127" y="737"/>
                  </a:lnTo>
                  <a:lnTo>
                    <a:pt x="127" y="739"/>
                  </a:lnTo>
                  <a:lnTo>
                    <a:pt x="127" y="743"/>
                  </a:lnTo>
                  <a:lnTo>
                    <a:pt x="79" y="739"/>
                  </a:lnTo>
                  <a:close/>
                  <a:moveTo>
                    <a:pt x="115" y="712"/>
                  </a:moveTo>
                  <a:lnTo>
                    <a:pt x="128" y="722"/>
                  </a:lnTo>
                  <a:lnTo>
                    <a:pt x="127" y="737"/>
                  </a:lnTo>
                  <a:lnTo>
                    <a:pt x="104" y="733"/>
                  </a:lnTo>
                  <a:lnTo>
                    <a:pt x="115" y="712"/>
                  </a:lnTo>
                  <a:close/>
                  <a:moveTo>
                    <a:pt x="92" y="754"/>
                  </a:moveTo>
                  <a:lnTo>
                    <a:pt x="77" y="745"/>
                  </a:lnTo>
                  <a:lnTo>
                    <a:pt x="65" y="733"/>
                  </a:lnTo>
                  <a:lnTo>
                    <a:pt x="54" y="720"/>
                  </a:lnTo>
                  <a:lnTo>
                    <a:pt x="44" y="706"/>
                  </a:lnTo>
                  <a:lnTo>
                    <a:pt x="84" y="683"/>
                  </a:lnTo>
                  <a:lnTo>
                    <a:pt x="90" y="691"/>
                  </a:lnTo>
                  <a:lnTo>
                    <a:pt x="98" y="701"/>
                  </a:lnTo>
                  <a:lnTo>
                    <a:pt x="105" y="706"/>
                  </a:lnTo>
                  <a:lnTo>
                    <a:pt x="115" y="712"/>
                  </a:lnTo>
                  <a:lnTo>
                    <a:pt x="92" y="754"/>
                  </a:lnTo>
                  <a:close/>
                  <a:moveTo>
                    <a:pt x="44" y="706"/>
                  </a:moveTo>
                  <a:lnTo>
                    <a:pt x="36" y="691"/>
                  </a:lnTo>
                  <a:lnTo>
                    <a:pt x="31" y="676"/>
                  </a:lnTo>
                  <a:lnTo>
                    <a:pt x="27" y="658"/>
                  </a:lnTo>
                  <a:lnTo>
                    <a:pt x="27" y="641"/>
                  </a:lnTo>
                  <a:lnTo>
                    <a:pt x="75" y="641"/>
                  </a:lnTo>
                  <a:lnTo>
                    <a:pt x="75" y="653"/>
                  </a:lnTo>
                  <a:lnTo>
                    <a:pt x="77" y="664"/>
                  </a:lnTo>
                  <a:lnTo>
                    <a:pt x="80" y="674"/>
                  </a:lnTo>
                  <a:lnTo>
                    <a:pt x="84" y="683"/>
                  </a:lnTo>
                  <a:lnTo>
                    <a:pt x="44" y="706"/>
                  </a:lnTo>
                  <a:close/>
                  <a:moveTo>
                    <a:pt x="27" y="641"/>
                  </a:moveTo>
                  <a:lnTo>
                    <a:pt x="27" y="630"/>
                  </a:lnTo>
                  <a:lnTo>
                    <a:pt x="29" y="618"/>
                  </a:lnTo>
                  <a:lnTo>
                    <a:pt x="31" y="608"/>
                  </a:lnTo>
                  <a:lnTo>
                    <a:pt x="34" y="597"/>
                  </a:lnTo>
                  <a:lnTo>
                    <a:pt x="79" y="614"/>
                  </a:lnTo>
                  <a:lnTo>
                    <a:pt x="75" y="628"/>
                  </a:lnTo>
                  <a:lnTo>
                    <a:pt x="75" y="641"/>
                  </a:lnTo>
                  <a:lnTo>
                    <a:pt x="27" y="641"/>
                  </a:lnTo>
                  <a:close/>
                  <a:moveTo>
                    <a:pt x="79" y="614"/>
                  </a:moveTo>
                  <a:lnTo>
                    <a:pt x="79" y="614"/>
                  </a:lnTo>
                  <a:lnTo>
                    <a:pt x="56" y="605"/>
                  </a:lnTo>
                  <a:lnTo>
                    <a:pt x="79" y="614"/>
                  </a:lnTo>
                  <a:close/>
                  <a:moveTo>
                    <a:pt x="34" y="597"/>
                  </a:moveTo>
                  <a:lnTo>
                    <a:pt x="38" y="587"/>
                  </a:lnTo>
                  <a:lnTo>
                    <a:pt x="44" y="576"/>
                  </a:lnTo>
                  <a:lnTo>
                    <a:pt x="50" y="566"/>
                  </a:lnTo>
                  <a:lnTo>
                    <a:pt x="56" y="559"/>
                  </a:lnTo>
                  <a:lnTo>
                    <a:pt x="94" y="589"/>
                  </a:lnTo>
                  <a:lnTo>
                    <a:pt x="84" y="601"/>
                  </a:lnTo>
                  <a:lnTo>
                    <a:pt x="79" y="614"/>
                  </a:lnTo>
                  <a:lnTo>
                    <a:pt x="34" y="597"/>
                  </a:lnTo>
                  <a:close/>
                  <a:moveTo>
                    <a:pt x="56" y="559"/>
                  </a:moveTo>
                  <a:lnTo>
                    <a:pt x="63" y="553"/>
                  </a:lnTo>
                  <a:lnTo>
                    <a:pt x="73" y="549"/>
                  </a:lnTo>
                  <a:lnTo>
                    <a:pt x="82" y="551"/>
                  </a:lnTo>
                  <a:lnTo>
                    <a:pt x="90" y="555"/>
                  </a:lnTo>
                  <a:lnTo>
                    <a:pt x="96" y="562"/>
                  </a:lnTo>
                  <a:lnTo>
                    <a:pt x="98" y="572"/>
                  </a:lnTo>
                  <a:lnTo>
                    <a:pt x="98" y="580"/>
                  </a:lnTo>
                  <a:lnTo>
                    <a:pt x="94" y="589"/>
                  </a:lnTo>
                  <a:lnTo>
                    <a:pt x="56" y="559"/>
                  </a:lnTo>
                  <a:close/>
                  <a:moveTo>
                    <a:pt x="336" y="382"/>
                  </a:moveTo>
                  <a:lnTo>
                    <a:pt x="334" y="392"/>
                  </a:lnTo>
                  <a:lnTo>
                    <a:pt x="330" y="399"/>
                  </a:lnTo>
                  <a:lnTo>
                    <a:pt x="322" y="403"/>
                  </a:lnTo>
                  <a:lnTo>
                    <a:pt x="313" y="405"/>
                  </a:lnTo>
                  <a:lnTo>
                    <a:pt x="303" y="403"/>
                  </a:lnTo>
                  <a:lnTo>
                    <a:pt x="295" y="399"/>
                  </a:lnTo>
                  <a:lnTo>
                    <a:pt x="290" y="392"/>
                  </a:lnTo>
                  <a:lnTo>
                    <a:pt x="288" y="382"/>
                  </a:lnTo>
                  <a:lnTo>
                    <a:pt x="336" y="382"/>
                  </a:lnTo>
                  <a:close/>
                  <a:moveTo>
                    <a:pt x="288" y="382"/>
                  </a:moveTo>
                  <a:lnTo>
                    <a:pt x="288" y="365"/>
                  </a:lnTo>
                  <a:lnTo>
                    <a:pt x="282" y="349"/>
                  </a:lnTo>
                  <a:lnTo>
                    <a:pt x="274" y="336"/>
                  </a:lnTo>
                  <a:lnTo>
                    <a:pt x="265" y="322"/>
                  </a:lnTo>
                  <a:lnTo>
                    <a:pt x="299" y="290"/>
                  </a:lnTo>
                  <a:lnTo>
                    <a:pt x="307" y="299"/>
                  </a:lnTo>
                  <a:lnTo>
                    <a:pt x="315" y="309"/>
                  </a:lnTo>
                  <a:lnTo>
                    <a:pt x="320" y="319"/>
                  </a:lnTo>
                  <a:lnTo>
                    <a:pt x="326" y="330"/>
                  </a:lnTo>
                  <a:lnTo>
                    <a:pt x="330" y="344"/>
                  </a:lnTo>
                  <a:lnTo>
                    <a:pt x="334" y="355"/>
                  </a:lnTo>
                  <a:lnTo>
                    <a:pt x="336" y="368"/>
                  </a:lnTo>
                  <a:lnTo>
                    <a:pt x="336" y="382"/>
                  </a:lnTo>
                  <a:lnTo>
                    <a:pt x="288" y="382"/>
                  </a:lnTo>
                  <a:close/>
                  <a:moveTo>
                    <a:pt x="265" y="322"/>
                  </a:moveTo>
                  <a:lnTo>
                    <a:pt x="251" y="313"/>
                  </a:lnTo>
                  <a:lnTo>
                    <a:pt x="238" y="305"/>
                  </a:lnTo>
                  <a:lnTo>
                    <a:pt x="223" y="301"/>
                  </a:lnTo>
                  <a:lnTo>
                    <a:pt x="205" y="299"/>
                  </a:lnTo>
                  <a:lnTo>
                    <a:pt x="205" y="251"/>
                  </a:lnTo>
                  <a:lnTo>
                    <a:pt x="219" y="251"/>
                  </a:lnTo>
                  <a:lnTo>
                    <a:pt x="232" y="253"/>
                  </a:lnTo>
                  <a:lnTo>
                    <a:pt x="246" y="257"/>
                  </a:lnTo>
                  <a:lnTo>
                    <a:pt x="257" y="261"/>
                  </a:lnTo>
                  <a:lnTo>
                    <a:pt x="269" y="267"/>
                  </a:lnTo>
                  <a:lnTo>
                    <a:pt x="278" y="273"/>
                  </a:lnTo>
                  <a:lnTo>
                    <a:pt x="290" y="280"/>
                  </a:lnTo>
                  <a:lnTo>
                    <a:pt x="299" y="290"/>
                  </a:lnTo>
                  <a:lnTo>
                    <a:pt x="265" y="322"/>
                  </a:lnTo>
                  <a:close/>
                  <a:moveTo>
                    <a:pt x="205" y="299"/>
                  </a:moveTo>
                  <a:lnTo>
                    <a:pt x="190" y="301"/>
                  </a:lnTo>
                  <a:lnTo>
                    <a:pt x="175" y="305"/>
                  </a:lnTo>
                  <a:lnTo>
                    <a:pt x="161" y="313"/>
                  </a:lnTo>
                  <a:lnTo>
                    <a:pt x="150" y="322"/>
                  </a:lnTo>
                  <a:lnTo>
                    <a:pt x="117" y="288"/>
                  </a:lnTo>
                  <a:lnTo>
                    <a:pt x="125" y="278"/>
                  </a:lnTo>
                  <a:lnTo>
                    <a:pt x="136" y="273"/>
                  </a:lnTo>
                  <a:lnTo>
                    <a:pt x="146" y="267"/>
                  </a:lnTo>
                  <a:lnTo>
                    <a:pt x="157" y="261"/>
                  </a:lnTo>
                  <a:lnTo>
                    <a:pt x="169" y="257"/>
                  </a:lnTo>
                  <a:lnTo>
                    <a:pt x="180" y="253"/>
                  </a:lnTo>
                  <a:lnTo>
                    <a:pt x="194" y="251"/>
                  </a:lnTo>
                  <a:lnTo>
                    <a:pt x="205" y="251"/>
                  </a:lnTo>
                  <a:lnTo>
                    <a:pt x="205" y="299"/>
                  </a:lnTo>
                  <a:close/>
                  <a:moveTo>
                    <a:pt x="150" y="322"/>
                  </a:moveTo>
                  <a:lnTo>
                    <a:pt x="138" y="334"/>
                  </a:lnTo>
                  <a:lnTo>
                    <a:pt x="130" y="347"/>
                  </a:lnTo>
                  <a:lnTo>
                    <a:pt x="127" y="361"/>
                  </a:lnTo>
                  <a:lnTo>
                    <a:pt x="123" y="378"/>
                  </a:lnTo>
                  <a:lnTo>
                    <a:pt x="75" y="374"/>
                  </a:lnTo>
                  <a:lnTo>
                    <a:pt x="77" y="363"/>
                  </a:lnTo>
                  <a:lnTo>
                    <a:pt x="79" y="349"/>
                  </a:lnTo>
                  <a:lnTo>
                    <a:pt x="82" y="338"/>
                  </a:lnTo>
                  <a:lnTo>
                    <a:pt x="88" y="326"/>
                  </a:lnTo>
                  <a:lnTo>
                    <a:pt x="94" y="315"/>
                  </a:lnTo>
                  <a:lnTo>
                    <a:pt x="100" y="305"/>
                  </a:lnTo>
                  <a:lnTo>
                    <a:pt x="107" y="296"/>
                  </a:lnTo>
                  <a:lnTo>
                    <a:pt x="117" y="288"/>
                  </a:lnTo>
                  <a:lnTo>
                    <a:pt x="150" y="322"/>
                  </a:lnTo>
                  <a:close/>
                  <a:moveTo>
                    <a:pt x="123" y="378"/>
                  </a:moveTo>
                  <a:lnTo>
                    <a:pt x="123" y="393"/>
                  </a:lnTo>
                  <a:lnTo>
                    <a:pt x="107" y="399"/>
                  </a:lnTo>
                  <a:lnTo>
                    <a:pt x="100" y="376"/>
                  </a:lnTo>
                  <a:lnTo>
                    <a:pt x="123" y="378"/>
                  </a:lnTo>
                  <a:close/>
                  <a:moveTo>
                    <a:pt x="107" y="399"/>
                  </a:moveTo>
                  <a:lnTo>
                    <a:pt x="94" y="403"/>
                  </a:lnTo>
                  <a:lnTo>
                    <a:pt x="82" y="411"/>
                  </a:lnTo>
                  <a:lnTo>
                    <a:pt x="73" y="418"/>
                  </a:lnTo>
                  <a:lnTo>
                    <a:pt x="65" y="428"/>
                  </a:lnTo>
                  <a:lnTo>
                    <a:pt x="25" y="401"/>
                  </a:lnTo>
                  <a:lnTo>
                    <a:pt x="40" y="386"/>
                  </a:lnTo>
                  <a:lnTo>
                    <a:pt x="56" y="372"/>
                  </a:lnTo>
                  <a:lnTo>
                    <a:pt x="73" y="361"/>
                  </a:lnTo>
                  <a:lnTo>
                    <a:pt x="92" y="353"/>
                  </a:lnTo>
                  <a:lnTo>
                    <a:pt x="107" y="399"/>
                  </a:lnTo>
                  <a:close/>
                  <a:moveTo>
                    <a:pt x="65" y="428"/>
                  </a:moveTo>
                  <a:lnTo>
                    <a:pt x="57" y="440"/>
                  </a:lnTo>
                  <a:lnTo>
                    <a:pt x="52" y="451"/>
                  </a:lnTo>
                  <a:lnTo>
                    <a:pt x="50" y="464"/>
                  </a:lnTo>
                  <a:lnTo>
                    <a:pt x="48" y="478"/>
                  </a:lnTo>
                  <a:lnTo>
                    <a:pt x="0" y="478"/>
                  </a:lnTo>
                  <a:lnTo>
                    <a:pt x="2" y="457"/>
                  </a:lnTo>
                  <a:lnTo>
                    <a:pt x="8" y="436"/>
                  </a:lnTo>
                  <a:lnTo>
                    <a:pt x="15" y="418"/>
                  </a:lnTo>
                  <a:lnTo>
                    <a:pt x="25" y="401"/>
                  </a:lnTo>
                  <a:lnTo>
                    <a:pt x="65" y="428"/>
                  </a:lnTo>
                  <a:close/>
                  <a:moveTo>
                    <a:pt x="48" y="478"/>
                  </a:moveTo>
                  <a:lnTo>
                    <a:pt x="50" y="495"/>
                  </a:lnTo>
                  <a:lnTo>
                    <a:pt x="56" y="511"/>
                  </a:lnTo>
                  <a:lnTo>
                    <a:pt x="63" y="524"/>
                  </a:lnTo>
                  <a:lnTo>
                    <a:pt x="73" y="535"/>
                  </a:lnTo>
                  <a:lnTo>
                    <a:pt x="38" y="570"/>
                  </a:lnTo>
                  <a:lnTo>
                    <a:pt x="31" y="560"/>
                  </a:lnTo>
                  <a:lnTo>
                    <a:pt x="23" y="551"/>
                  </a:lnTo>
                  <a:lnTo>
                    <a:pt x="15" y="539"/>
                  </a:lnTo>
                  <a:lnTo>
                    <a:pt x="11" y="530"/>
                  </a:lnTo>
                  <a:lnTo>
                    <a:pt x="6" y="516"/>
                  </a:lnTo>
                  <a:lnTo>
                    <a:pt x="4" y="505"/>
                  </a:lnTo>
                  <a:lnTo>
                    <a:pt x="2" y="491"/>
                  </a:lnTo>
                  <a:lnTo>
                    <a:pt x="0" y="478"/>
                  </a:lnTo>
                  <a:lnTo>
                    <a:pt x="48" y="478"/>
                  </a:lnTo>
                  <a:close/>
                  <a:moveTo>
                    <a:pt x="38" y="570"/>
                  </a:moveTo>
                  <a:lnTo>
                    <a:pt x="38" y="570"/>
                  </a:lnTo>
                  <a:lnTo>
                    <a:pt x="56" y="553"/>
                  </a:lnTo>
                  <a:lnTo>
                    <a:pt x="38" y="570"/>
                  </a:lnTo>
                  <a:close/>
                  <a:moveTo>
                    <a:pt x="73" y="535"/>
                  </a:moveTo>
                  <a:lnTo>
                    <a:pt x="84" y="547"/>
                  </a:lnTo>
                  <a:lnTo>
                    <a:pt x="98" y="555"/>
                  </a:lnTo>
                  <a:lnTo>
                    <a:pt x="115" y="559"/>
                  </a:lnTo>
                  <a:lnTo>
                    <a:pt x="130" y="560"/>
                  </a:lnTo>
                  <a:lnTo>
                    <a:pt x="130" y="608"/>
                  </a:lnTo>
                  <a:lnTo>
                    <a:pt x="117" y="608"/>
                  </a:lnTo>
                  <a:lnTo>
                    <a:pt x="105" y="607"/>
                  </a:lnTo>
                  <a:lnTo>
                    <a:pt x="92" y="603"/>
                  </a:lnTo>
                  <a:lnTo>
                    <a:pt x="80" y="599"/>
                  </a:lnTo>
                  <a:lnTo>
                    <a:pt x="69" y="593"/>
                  </a:lnTo>
                  <a:lnTo>
                    <a:pt x="57" y="585"/>
                  </a:lnTo>
                  <a:lnTo>
                    <a:pt x="48" y="580"/>
                  </a:lnTo>
                  <a:lnTo>
                    <a:pt x="38" y="570"/>
                  </a:lnTo>
                  <a:lnTo>
                    <a:pt x="73" y="535"/>
                  </a:lnTo>
                  <a:close/>
                  <a:moveTo>
                    <a:pt x="130" y="560"/>
                  </a:moveTo>
                  <a:lnTo>
                    <a:pt x="140" y="562"/>
                  </a:lnTo>
                  <a:lnTo>
                    <a:pt x="148" y="568"/>
                  </a:lnTo>
                  <a:lnTo>
                    <a:pt x="153" y="576"/>
                  </a:lnTo>
                  <a:lnTo>
                    <a:pt x="155" y="585"/>
                  </a:lnTo>
                  <a:lnTo>
                    <a:pt x="153" y="593"/>
                  </a:lnTo>
                  <a:lnTo>
                    <a:pt x="148" y="601"/>
                  </a:lnTo>
                  <a:lnTo>
                    <a:pt x="140" y="607"/>
                  </a:lnTo>
                  <a:lnTo>
                    <a:pt x="130" y="608"/>
                  </a:lnTo>
                  <a:lnTo>
                    <a:pt x="130" y="560"/>
                  </a:lnTo>
                  <a:close/>
                  <a:moveTo>
                    <a:pt x="439" y="130"/>
                  </a:moveTo>
                  <a:lnTo>
                    <a:pt x="441" y="121"/>
                  </a:lnTo>
                  <a:lnTo>
                    <a:pt x="445" y="113"/>
                  </a:lnTo>
                  <a:lnTo>
                    <a:pt x="453" y="107"/>
                  </a:lnTo>
                  <a:lnTo>
                    <a:pt x="462" y="105"/>
                  </a:lnTo>
                  <a:lnTo>
                    <a:pt x="472" y="107"/>
                  </a:lnTo>
                  <a:lnTo>
                    <a:pt x="480" y="113"/>
                  </a:lnTo>
                  <a:lnTo>
                    <a:pt x="486" y="121"/>
                  </a:lnTo>
                  <a:lnTo>
                    <a:pt x="487" y="130"/>
                  </a:lnTo>
                  <a:lnTo>
                    <a:pt x="439" y="130"/>
                  </a:lnTo>
                  <a:close/>
                  <a:moveTo>
                    <a:pt x="487" y="130"/>
                  </a:moveTo>
                  <a:lnTo>
                    <a:pt x="487" y="833"/>
                  </a:lnTo>
                  <a:lnTo>
                    <a:pt x="439" y="833"/>
                  </a:lnTo>
                  <a:lnTo>
                    <a:pt x="439" y="130"/>
                  </a:lnTo>
                  <a:lnTo>
                    <a:pt x="487" y="130"/>
                  </a:lnTo>
                  <a:close/>
                  <a:moveTo>
                    <a:pt x="487" y="833"/>
                  </a:moveTo>
                  <a:lnTo>
                    <a:pt x="486" y="841"/>
                  </a:lnTo>
                  <a:lnTo>
                    <a:pt x="480" y="848"/>
                  </a:lnTo>
                  <a:lnTo>
                    <a:pt x="472" y="854"/>
                  </a:lnTo>
                  <a:lnTo>
                    <a:pt x="462" y="856"/>
                  </a:lnTo>
                  <a:lnTo>
                    <a:pt x="453" y="854"/>
                  </a:lnTo>
                  <a:lnTo>
                    <a:pt x="445" y="848"/>
                  </a:lnTo>
                  <a:lnTo>
                    <a:pt x="441" y="841"/>
                  </a:lnTo>
                  <a:lnTo>
                    <a:pt x="439" y="833"/>
                  </a:lnTo>
                  <a:lnTo>
                    <a:pt x="487" y="833"/>
                  </a:lnTo>
                  <a:close/>
                  <a:moveTo>
                    <a:pt x="199" y="374"/>
                  </a:moveTo>
                  <a:lnTo>
                    <a:pt x="203" y="367"/>
                  </a:lnTo>
                  <a:lnTo>
                    <a:pt x="211" y="361"/>
                  </a:lnTo>
                  <a:lnTo>
                    <a:pt x="221" y="359"/>
                  </a:lnTo>
                  <a:lnTo>
                    <a:pt x="230" y="359"/>
                  </a:lnTo>
                  <a:lnTo>
                    <a:pt x="238" y="365"/>
                  </a:lnTo>
                  <a:lnTo>
                    <a:pt x="244" y="372"/>
                  </a:lnTo>
                  <a:lnTo>
                    <a:pt x="246" y="380"/>
                  </a:lnTo>
                  <a:lnTo>
                    <a:pt x="244" y="390"/>
                  </a:lnTo>
                  <a:lnTo>
                    <a:pt x="199" y="374"/>
                  </a:lnTo>
                  <a:close/>
                  <a:moveTo>
                    <a:pt x="244" y="390"/>
                  </a:moveTo>
                  <a:lnTo>
                    <a:pt x="244" y="390"/>
                  </a:lnTo>
                  <a:lnTo>
                    <a:pt x="199" y="374"/>
                  </a:lnTo>
                  <a:lnTo>
                    <a:pt x="199" y="374"/>
                  </a:lnTo>
                  <a:lnTo>
                    <a:pt x="244" y="390"/>
                  </a:lnTo>
                  <a:close/>
                  <a:moveTo>
                    <a:pt x="244" y="390"/>
                  </a:moveTo>
                  <a:lnTo>
                    <a:pt x="244" y="393"/>
                  </a:lnTo>
                  <a:lnTo>
                    <a:pt x="223" y="382"/>
                  </a:lnTo>
                  <a:lnTo>
                    <a:pt x="244" y="390"/>
                  </a:lnTo>
                  <a:close/>
                  <a:moveTo>
                    <a:pt x="244" y="393"/>
                  </a:moveTo>
                  <a:lnTo>
                    <a:pt x="240" y="405"/>
                  </a:lnTo>
                  <a:lnTo>
                    <a:pt x="238" y="415"/>
                  </a:lnTo>
                  <a:lnTo>
                    <a:pt x="238" y="426"/>
                  </a:lnTo>
                  <a:lnTo>
                    <a:pt x="240" y="438"/>
                  </a:lnTo>
                  <a:lnTo>
                    <a:pt x="196" y="453"/>
                  </a:lnTo>
                  <a:lnTo>
                    <a:pt x="192" y="443"/>
                  </a:lnTo>
                  <a:lnTo>
                    <a:pt x="190" y="434"/>
                  </a:lnTo>
                  <a:lnTo>
                    <a:pt x="190" y="422"/>
                  </a:lnTo>
                  <a:lnTo>
                    <a:pt x="190" y="413"/>
                  </a:lnTo>
                  <a:lnTo>
                    <a:pt x="190" y="403"/>
                  </a:lnTo>
                  <a:lnTo>
                    <a:pt x="194" y="392"/>
                  </a:lnTo>
                  <a:lnTo>
                    <a:pt x="196" y="382"/>
                  </a:lnTo>
                  <a:lnTo>
                    <a:pt x="199" y="372"/>
                  </a:lnTo>
                  <a:lnTo>
                    <a:pt x="244" y="393"/>
                  </a:lnTo>
                  <a:close/>
                  <a:moveTo>
                    <a:pt x="240" y="438"/>
                  </a:moveTo>
                  <a:lnTo>
                    <a:pt x="246" y="447"/>
                  </a:lnTo>
                  <a:lnTo>
                    <a:pt x="251" y="457"/>
                  </a:lnTo>
                  <a:lnTo>
                    <a:pt x="259" y="464"/>
                  </a:lnTo>
                  <a:lnTo>
                    <a:pt x="269" y="472"/>
                  </a:lnTo>
                  <a:lnTo>
                    <a:pt x="247" y="514"/>
                  </a:lnTo>
                  <a:lnTo>
                    <a:pt x="238" y="509"/>
                  </a:lnTo>
                  <a:lnTo>
                    <a:pt x="230" y="503"/>
                  </a:lnTo>
                  <a:lnTo>
                    <a:pt x="223" y="495"/>
                  </a:lnTo>
                  <a:lnTo>
                    <a:pt x="215" y="487"/>
                  </a:lnTo>
                  <a:lnTo>
                    <a:pt x="209" y="480"/>
                  </a:lnTo>
                  <a:lnTo>
                    <a:pt x="203" y="472"/>
                  </a:lnTo>
                  <a:lnTo>
                    <a:pt x="198" y="463"/>
                  </a:lnTo>
                  <a:lnTo>
                    <a:pt x="196" y="453"/>
                  </a:lnTo>
                  <a:lnTo>
                    <a:pt x="240" y="438"/>
                  </a:lnTo>
                  <a:close/>
                  <a:moveTo>
                    <a:pt x="251" y="514"/>
                  </a:moveTo>
                  <a:lnTo>
                    <a:pt x="247" y="514"/>
                  </a:lnTo>
                  <a:lnTo>
                    <a:pt x="259" y="493"/>
                  </a:lnTo>
                  <a:lnTo>
                    <a:pt x="251" y="514"/>
                  </a:lnTo>
                  <a:close/>
                  <a:moveTo>
                    <a:pt x="267" y="470"/>
                  </a:moveTo>
                  <a:lnTo>
                    <a:pt x="267" y="470"/>
                  </a:lnTo>
                  <a:lnTo>
                    <a:pt x="251" y="514"/>
                  </a:lnTo>
                  <a:lnTo>
                    <a:pt x="251" y="514"/>
                  </a:lnTo>
                  <a:lnTo>
                    <a:pt x="267" y="470"/>
                  </a:lnTo>
                  <a:close/>
                  <a:moveTo>
                    <a:pt x="267" y="470"/>
                  </a:moveTo>
                  <a:lnTo>
                    <a:pt x="269" y="472"/>
                  </a:lnTo>
                  <a:lnTo>
                    <a:pt x="259" y="493"/>
                  </a:lnTo>
                  <a:lnTo>
                    <a:pt x="267" y="470"/>
                  </a:lnTo>
                  <a:close/>
                  <a:moveTo>
                    <a:pt x="269" y="472"/>
                  </a:moveTo>
                  <a:lnTo>
                    <a:pt x="280" y="476"/>
                  </a:lnTo>
                  <a:lnTo>
                    <a:pt x="292" y="478"/>
                  </a:lnTo>
                  <a:lnTo>
                    <a:pt x="301" y="478"/>
                  </a:lnTo>
                  <a:lnTo>
                    <a:pt x="313" y="474"/>
                  </a:lnTo>
                  <a:lnTo>
                    <a:pt x="326" y="520"/>
                  </a:lnTo>
                  <a:lnTo>
                    <a:pt x="307" y="524"/>
                  </a:lnTo>
                  <a:lnTo>
                    <a:pt x="288" y="526"/>
                  </a:lnTo>
                  <a:lnTo>
                    <a:pt x="278" y="524"/>
                  </a:lnTo>
                  <a:lnTo>
                    <a:pt x="267" y="522"/>
                  </a:lnTo>
                  <a:lnTo>
                    <a:pt x="257" y="518"/>
                  </a:lnTo>
                  <a:lnTo>
                    <a:pt x="247" y="514"/>
                  </a:lnTo>
                  <a:lnTo>
                    <a:pt x="269" y="472"/>
                  </a:lnTo>
                  <a:close/>
                  <a:moveTo>
                    <a:pt x="313" y="474"/>
                  </a:moveTo>
                  <a:lnTo>
                    <a:pt x="322" y="470"/>
                  </a:lnTo>
                  <a:lnTo>
                    <a:pt x="332" y="464"/>
                  </a:lnTo>
                  <a:lnTo>
                    <a:pt x="340" y="457"/>
                  </a:lnTo>
                  <a:lnTo>
                    <a:pt x="345" y="447"/>
                  </a:lnTo>
                  <a:lnTo>
                    <a:pt x="388" y="472"/>
                  </a:lnTo>
                  <a:lnTo>
                    <a:pt x="382" y="480"/>
                  </a:lnTo>
                  <a:lnTo>
                    <a:pt x="376" y="487"/>
                  </a:lnTo>
                  <a:lnTo>
                    <a:pt x="368" y="495"/>
                  </a:lnTo>
                  <a:lnTo>
                    <a:pt x="361" y="503"/>
                  </a:lnTo>
                  <a:lnTo>
                    <a:pt x="345" y="512"/>
                  </a:lnTo>
                  <a:lnTo>
                    <a:pt x="326" y="520"/>
                  </a:lnTo>
                  <a:lnTo>
                    <a:pt x="313" y="474"/>
                  </a:lnTo>
                  <a:close/>
                  <a:moveTo>
                    <a:pt x="345" y="447"/>
                  </a:moveTo>
                  <a:lnTo>
                    <a:pt x="353" y="441"/>
                  </a:lnTo>
                  <a:lnTo>
                    <a:pt x="361" y="436"/>
                  </a:lnTo>
                  <a:lnTo>
                    <a:pt x="370" y="436"/>
                  </a:lnTo>
                  <a:lnTo>
                    <a:pt x="378" y="440"/>
                  </a:lnTo>
                  <a:lnTo>
                    <a:pt x="386" y="445"/>
                  </a:lnTo>
                  <a:lnTo>
                    <a:pt x="390" y="453"/>
                  </a:lnTo>
                  <a:lnTo>
                    <a:pt x="391" y="463"/>
                  </a:lnTo>
                  <a:lnTo>
                    <a:pt x="388" y="472"/>
                  </a:lnTo>
                  <a:lnTo>
                    <a:pt x="345" y="447"/>
                  </a:lnTo>
                  <a:close/>
                  <a:moveTo>
                    <a:pt x="169" y="564"/>
                  </a:moveTo>
                  <a:lnTo>
                    <a:pt x="161" y="559"/>
                  </a:lnTo>
                  <a:lnTo>
                    <a:pt x="155" y="551"/>
                  </a:lnTo>
                  <a:lnTo>
                    <a:pt x="153" y="541"/>
                  </a:lnTo>
                  <a:lnTo>
                    <a:pt x="155" y="532"/>
                  </a:lnTo>
                  <a:lnTo>
                    <a:pt x="161" y="524"/>
                  </a:lnTo>
                  <a:lnTo>
                    <a:pt x="169" y="520"/>
                  </a:lnTo>
                  <a:lnTo>
                    <a:pt x="178" y="518"/>
                  </a:lnTo>
                  <a:lnTo>
                    <a:pt x="188" y="520"/>
                  </a:lnTo>
                  <a:lnTo>
                    <a:pt x="169" y="564"/>
                  </a:lnTo>
                  <a:close/>
                  <a:moveTo>
                    <a:pt x="188" y="520"/>
                  </a:moveTo>
                  <a:lnTo>
                    <a:pt x="198" y="524"/>
                  </a:lnTo>
                  <a:lnTo>
                    <a:pt x="209" y="524"/>
                  </a:lnTo>
                  <a:lnTo>
                    <a:pt x="221" y="524"/>
                  </a:lnTo>
                  <a:lnTo>
                    <a:pt x="230" y="520"/>
                  </a:lnTo>
                  <a:lnTo>
                    <a:pt x="247" y="566"/>
                  </a:lnTo>
                  <a:lnTo>
                    <a:pt x="228" y="570"/>
                  </a:lnTo>
                  <a:lnTo>
                    <a:pt x="209" y="572"/>
                  </a:lnTo>
                  <a:lnTo>
                    <a:pt x="198" y="572"/>
                  </a:lnTo>
                  <a:lnTo>
                    <a:pt x="188" y="570"/>
                  </a:lnTo>
                  <a:lnTo>
                    <a:pt x="178" y="568"/>
                  </a:lnTo>
                  <a:lnTo>
                    <a:pt x="169" y="564"/>
                  </a:lnTo>
                  <a:lnTo>
                    <a:pt x="188" y="520"/>
                  </a:lnTo>
                  <a:close/>
                  <a:moveTo>
                    <a:pt x="230" y="520"/>
                  </a:moveTo>
                  <a:lnTo>
                    <a:pt x="240" y="516"/>
                  </a:lnTo>
                  <a:lnTo>
                    <a:pt x="247" y="509"/>
                  </a:lnTo>
                  <a:lnTo>
                    <a:pt x="255" y="501"/>
                  </a:lnTo>
                  <a:lnTo>
                    <a:pt x="261" y="491"/>
                  </a:lnTo>
                  <a:lnTo>
                    <a:pt x="305" y="511"/>
                  </a:lnTo>
                  <a:lnTo>
                    <a:pt x="299" y="520"/>
                  </a:lnTo>
                  <a:lnTo>
                    <a:pt x="294" y="530"/>
                  </a:lnTo>
                  <a:lnTo>
                    <a:pt x="288" y="537"/>
                  </a:lnTo>
                  <a:lnTo>
                    <a:pt x="280" y="545"/>
                  </a:lnTo>
                  <a:lnTo>
                    <a:pt x="265" y="557"/>
                  </a:lnTo>
                  <a:lnTo>
                    <a:pt x="247" y="566"/>
                  </a:lnTo>
                  <a:lnTo>
                    <a:pt x="230" y="520"/>
                  </a:lnTo>
                  <a:close/>
                  <a:moveTo>
                    <a:pt x="261" y="491"/>
                  </a:moveTo>
                  <a:lnTo>
                    <a:pt x="267" y="484"/>
                  </a:lnTo>
                  <a:lnTo>
                    <a:pt x="274" y="480"/>
                  </a:lnTo>
                  <a:lnTo>
                    <a:pt x="284" y="478"/>
                  </a:lnTo>
                  <a:lnTo>
                    <a:pt x="294" y="480"/>
                  </a:lnTo>
                  <a:lnTo>
                    <a:pt x="301" y="486"/>
                  </a:lnTo>
                  <a:lnTo>
                    <a:pt x="305" y="493"/>
                  </a:lnTo>
                  <a:lnTo>
                    <a:pt x="307" y="501"/>
                  </a:lnTo>
                  <a:lnTo>
                    <a:pt x="305" y="511"/>
                  </a:lnTo>
                  <a:lnTo>
                    <a:pt x="261" y="491"/>
                  </a:lnTo>
                  <a:close/>
                  <a:moveTo>
                    <a:pt x="345" y="745"/>
                  </a:moveTo>
                  <a:lnTo>
                    <a:pt x="345" y="754"/>
                  </a:lnTo>
                  <a:lnTo>
                    <a:pt x="342" y="764"/>
                  </a:lnTo>
                  <a:lnTo>
                    <a:pt x="334" y="770"/>
                  </a:lnTo>
                  <a:lnTo>
                    <a:pt x="326" y="772"/>
                  </a:lnTo>
                  <a:lnTo>
                    <a:pt x="317" y="772"/>
                  </a:lnTo>
                  <a:lnTo>
                    <a:pt x="307" y="768"/>
                  </a:lnTo>
                  <a:lnTo>
                    <a:pt x="301" y="762"/>
                  </a:lnTo>
                  <a:lnTo>
                    <a:pt x="297" y="752"/>
                  </a:lnTo>
                  <a:lnTo>
                    <a:pt x="345" y="745"/>
                  </a:lnTo>
                  <a:close/>
                  <a:moveTo>
                    <a:pt x="297" y="752"/>
                  </a:moveTo>
                  <a:lnTo>
                    <a:pt x="295" y="743"/>
                  </a:lnTo>
                  <a:lnTo>
                    <a:pt x="290" y="733"/>
                  </a:lnTo>
                  <a:lnTo>
                    <a:pt x="330" y="704"/>
                  </a:lnTo>
                  <a:lnTo>
                    <a:pt x="336" y="714"/>
                  </a:lnTo>
                  <a:lnTo>
                    <a:pt x="340" y="724"/>
                  </a:lnTo>
                  <a:lnTo>
                    <a:pt x="343" y="735"/>
                  </a:lnTo>
                  <a:lnTo>
                    <a:pt x="345" y="745"/>
                  </a:lnTo>
                  <a:lnTo>
                    <a:pt x="297" y="752"/>
                  </a:lnTo>
                  <a:close/>
                  <a:moveTo>
                    <a:pt x="290" y="733"/>
                  </a:moveTo>
                  <a:lnTo>
                    <a:pt x="284" y="726"/>
                  </a:lnTo>
                  <a:lnTo>
                    <a:pt x="274" y="720"/>
                  </a:lnTo>
                  <a:lnTo>
                    <a:pt x="297" y="678"/>
                  </a:lnTo>
                  <a:lnTo>
                    <a:pt x="307" y="683"/>
                  </a:lnTo>
                  <a:lnTo>
                    <a:pt x="315" y="689"/>
                  </a:lnTo>
                  <a:lnTo>
                    <a:pt x="322" y="697"/>
                  </a:lnTo>
                  <a:lnTo>
                    <a:pt x="330" y="704"/>
                  </a:lnTo>
                  <a:lnTo>
                    <a:pt x="290" y="733"/>
                  </a:lnTo>
                  <a:close/>
                  <a:moveTo>
                    <a:pt x="274" y="720"/>
                  </a:moveTo>
                  <a:lnTo>
                    <a:pt x="267" y="718"/>
                  </a:lnTo>
                  <a:lnTo>
                    <a:pt x="259" y="716"/>
                  </a:lnTo>
                  <a:lnTo>
                    <a:pt x="251" y="716"/>
                  </a:lnTo>
                  <a:lnTo>
                    <a:pt x="244" y="718"/>
                  </a:lnTo>
                  <a:lnTo>
                    <a:pt x="230" y="672"/>
                  </a:lnTo>
                  <a:lnTo>
                    <a:pt x="246" y="668"/>
                  </a:lnTo>
                  <a:lnTo>
                    <a:pt x="263" y="668"/>
                  </a:lnTo>
                  <a:lnTo>
                    <a:pt x="280" y="672"/>
                  </a:lnTo>
                  <a:lnTo>
                    <a:pt x="297" y="678"/>
                  </a:lnTo>
                  <a:lnTo>
                    <a:pt x="274" y="720"/>
                  </a:lnTo>
                  <a:close/>
                  <a:moveTo>
                    <a:pt x="244" y="718"/>
                  </a:moveTo>
                  <a:lnTo>
                    <a:pt x="236" y="720"/>
                  </a:lnTo>
                  <a:lnTo>
                    <a:pt x="230" y="726"/>
                  </a:lnTo>
                  <a:lnTo>
                    <a:pt x="224" y="729"/>
                  </a:lnTo>
                  <a:lnTo>
                    <a:pt x="219" y="737"/>
                  </a:lnTo>
                  <a:lnTo>
                    <a:pt x="178" y="714"/>
                  </a:lnTo>
                  <a:lnTo>
                    <a:pt x="188" y="699"/>
                  </a:lnTo>
                  <a:lnTo>
                    <a:pt x="199" y="687"/>
                  </a:lnTo>
                  <a:lnTo>
                    <a:pt x="215" y="678"/>
                  </a:lnTo>
                  <a:lnTo>
                    <a:pt x="230" y="672"/>
                  </a:lnTo>
                  <a:lnTo>
                    <a:pt x="244" y="718"/>
                  </a:lnTo>
                  <a:close/>
                  <a:moveTo>
                    <a:pt x="219" y="737"/>
                  </a:moveTo>
                  <a:lnTo>
                    <a:pt x="213" y="745"/>
                  </a:lnTo>
                  <a:lnTo>
                    <a:pt x="205" y="749"/>
                  </a:lnTo>
                  <a:lnTo>
                    <a:pt x="196" y="749"/>
                  </a:lnTo>
                  <a:lnTo>
                    <a:pt x="186" y="747"/>
                  </a:lnTo>
                  <a:lnTo>
                    <a:pt x="178" y="739"/>
                  </a:lnTo>
                  <a:lnTo>
                    <a:pt x="175" y="731"/>
                  </a:lnTo>
                  <a:lnTo>
                    <a:pt x="175" y="722"/>
                  </a:lnTo>
                  <a:lnTo>
                    <a:pt x="178" y="714"/>
                  </a:lnTo>
                  <a:lnTo>
                    <a:pt x="219" y="737"/>
                  </a:lnTo>
                  <a:close/>
                  <a:moveTo>
                    <a:pt x="353" y="637"/>
                  </a:moveTo>
                  <a:lnTo>
                    <a:pt x="361" y="643"/>
                  </a:lnTo>
                  <a:lnTo>
                    <a:pt x="366" y="651"/>
                  </a:lnTo>
                  <a:lnTo>
                    <a:pt x="366" y="660"/>
                  </a:lnTo>
                  <a:lnTo>
                    <a:pt x="365" y="668"/>
                  </a:lnTo>
                  <a:lnTo>
                    <a:pt x="359" y="676"/>
                  </a:lnTo>
                  <a:lnTo>
                    <a:pt x="351" y="681"/>
                  </a:lnTo>
                  <a:lnTo>
                    <a:pt x="343" y="683"/>
                  </a:lnTo>
                  <a:lnTo>
                    <a:pt x="334" y="681"/>
                  </a:lnTo>
                  <a:lnTo>
                    <a:pt x="353" y="637"/>
                  </a:lnTo>
                  <a:close/>
                  <a:moveTo>
                    <a:pt x="334" y="681"/>
                  </a:moveTo>
                  <a:lnTo>
                    <a:pt x="326" y="678"/>
                  </a:lnTo>
                  <a:lnTo>
                    <a:pt x="320" y="678"/>
                  </a:lnTo>
                  <a:lnTo>
                    <a:pt x="313" y="678"/>
                  </a:lnTo>
                  <a:lnTo>
                    <a:pt x="309" y="679"/>
                  </a:lnTo>
                  <a:lnTo>
                    <a:pt x="290" y="635"/>
                  </a:lnTo>
                  <a:lnTo>
                    <a:pt x="305" y="631"/>
                  </a:lnTo>
                  <a:lnTo>
                    <a:pt x="320" y="630"/>
                  </a:lnTo>
                  <a:lnTo>
                    <a:pt x="336" y="631"/>
                  </a:lnTo>
                  <a:lnTo>
                    <a:pt x="353" y="637"/>
                  </a:lnTo>
                  <a:lnTo>
                    <a:pt x="334" y="681"/>
                  </a:lnTo>
                  <a:close/>
                  <a:moveTo>
                    <a:pt x="309" y="679"/>
                  </a:moveTo>
                  <a:lnTo>
                    <a:pt x="301" y="683"/>
                  </a:lnTo>
                  <a:lnTo>
                    <a:pt x="297" y="687"/>
                  </a:lnTo>
                  <a:lnTo>
                    <a:pt x="292" y="693"/>
                  </a:lnTo>
                  <a:lnTo>
                    <a:pt x="288" y="701"/>
                  </a:lnTo>
                  <a:lnTo>
                    <a:pt x="244" y="681"/>
                  </a:lnTo>
                  <a:lnTo>
                    <a:pt x="253" y="666"/>
                  </a:lnTo>
                  <a:lnTo>
                    <a:pt x="263" y="653"/>
                  </a:lnTo>
                  <a:lnTo>
                    <a:pt x="276" y="643"/>
                  </a:lnTo>
                  <a:lnTo>
                    <a:pt x="290" y="635"/>
                  </a:lnTo>
                  <a:lnTo>
                    <a:pt x="309" y="679"/>
                  </a:lnTo>
                  <a:close/>
                  <a:moveTo>
                    <a:pt x="288" y="701"/>
                  </a:moveTo>
                  <a:lnTo>
                    <a:pt x="282" y="708"/>
                  </a:lnTo>
                  <a:lnTo>
                    <a:pt x="274" y="714"/>
                  </a:lnTo>
                  <a:lnTo>
                    <a:pt x="267" y="716"/>
                  </a:lnTo>
                  <a:lnTo>
                    <a:pt x="257" y="714"/>
                  </a:lnTo>
                  <a:lnTo>
                    <a:pt x="249" y="708"/>
                  </a:lnTo>
                  <a:lnTo>
                    <a:pt x="244" y="701"/>
                  </a:lnTo>
                  <a:lnTo>
                    <a:pt x="242" y="691"/>
                  </a:lnTo>
                  <a:lnTo>
                    <a:pt x="244" y="681"/>
                  </a:lnTo>
                  <a:lnTo>
                    <a:pt x="288" y="701"/>
                  </a:lnTo>
                  <a:close/>
                  <a:moveTo>
                    <a:pt x="487" y="273"/>
                  </a:moveTo>
                  <a:lnTo>
                    <a:pt x="486" y="282"/>
                  </a:lnTo>
                  <a:lnTo>
                    <a:pt x="480" y="290"/>
                  </a:lnTo>
                  <a:lnTo>
                    <a:pt x="472" y="294"/>
                  </a:lnTo>
                  <a:lnTo>
                    <a:pt x="462" y="296"/>
                  </a:lnTo>
                  <a:lnTo>
                    <a:pt x="453" y="294"/>
                  </a:lnTo>
                  <a:lnTo>
                    <a:pt x="445" y="290"/>
                  </a:lnTo>
                  <a:lnTo>
                    <a:pt x="441" y="282"/>
                  </a:lnTo>
                  <a:lnTo>
                    <a:pt x="439" y="273"/>
                  </a:lnTo>
                  <a:lnTo>
                    <a:pt x="487" y="273"/>
                  </a:lnTo>
                  <a:close/>
                  <a:moveTo>
                    <a:pt x="439" y="273"/>
                  </a:moveTo>
                  <a:lnTo>
                    <a:pt x="439" y="273"/>
                  </a:lnTo>
                  <a:lnTo>
                    <a:pt x="487" y="273"/>
                  </a:lnTo>
                  <a:lnTo>
                    <a:pt x="487" y="273"/>
                  </a:lnTo>
                  <a:lnTo>
                    <a:pt x="439" y="273"/>
                  </a:lnTo>
                  <a:close/>
                  <a:moveTo>
                    <a:pt x="487" y="271"/>
                  </a:moveTo>
                  <a:lnTo>
                    <a:pt x="487" y="273"/>
                  </a:lnTo>
                  <a:lnTo>
                    <a:pt x="462" y="273"/>
                  </a:lnTo>
                  <a:lnTo>
                    <a:pt x="487" y="271"/>
                  </a:lnTo>
                  <a:close/>
                  <a:moveTo>
                    <a:pt x="439" y="273"/>
                  </a:moveTo>
                  <a:lnTo>
                    <a:pt x="438" y="265"/>
                  </a:lnTo>
                  <a:lnTo>
                    <a:pt x="436" y="259"/>
                  </a:lnTo>
                  <a:lnTo>
                    <a:pt x="432" y="253"/>
                  </a:lnTo>
                  <a:lnTo>
                    <a:pt x="428" y="249"/>
                  </a:lnTo>
                  <a:lnTo>
                    <a:pt x="459" y="213"/>
                  </a:lnTo>
                  <a:lnTo>
                    <a:pt x="470" y="225"/>
                  </a:lnTo>
                  <a:lnTo>
                    <a:pt x="478" y="238"/>
                  </a:lnTo>
                  <a:lnTo>
                    <a:pt x="484" y="253"/>
                  </a:lnTo>
                  <a:lnTo>
                    <a:pt x="487" y="271"/>
                  </a:lnTo>
                  <a:lnTo>
                    <a:pt x="439" y="273"/>
                  </a:lnTo>
                  <a:close/>
                  <a:moveTo>
                    <a:pt x="428" y="249"/>
                  </a:moveTo>
                  <a:lnTo>
                    <a:pt x="428" y="249"/>
                  </a:lnTo>
                  <a:lnTo>
                    <a:pt x="443" y="230"/>
                  </a:lnTo>
                  <a:lnTo>
                    <a:pt x="428" y="249"/>
                  </a:lnTo>
                  <a:close/>
                  <a:moveTo>
                    <a:pt x="428" y="249"/>
                  </a:moveTo>
                  <a:lnTo>
                    <a:pt x="422" y="246"/>
                  </a:lnTo>
                  <a:lnTo>
                    <a:pt x="416" y="244"/>
                  </a:lnTo>
                  <a:lnTo>
                    <a:pt x="409" y="242"/>
                  </a:lnTo>
                  <a:lnTo>
                    <a:pt x="399" y="242"/>
                  </a:lnTo>
                  <a:lnTo>
                    <a:pt x="397" y="194"/>
                  </a:lnTo>
                  <a:lnTo>
                    <a:pt x="414" y="194"/>
                  </a:lnTo>
                  <a:lnTo>
                    <a:pt x="432" y="198"/>
                  </a:lnTo>
                  <a:lnTo>
                    <a:pt x="445" y="203"/>
                  </a:lnTo>
                  <a:lnTo>
                    <a:pt x="459" y="213"/>
                  </a:lnTo>
                  <a:lnTo>
                    <a:pt x="428" y="249"/>
                  </a:lnTo>
                  <a:close/>
                  <a:moveTo>
                    <a:pt x="399" y="242"/>
                  </a:moveTo>
                  <a:lnTo>
                    <a:pt x="399" y="242"/>
                  </a:lnTo>
                  <a:lnTo>
                    <a:pt x="399" y="219"/>
                  </a:lnTo>
                  <a:lnTo>
                    <a:pt x="399" y="242"/>
                  </a:lnTo>
                  <a:close/>
                  <a:moveTo>
                    <a:pt x="399" y="242"/>
                  </a:moveTo>
                  <a:lnTo>
                    <a:pt x="399" y="242"/>
                  </a:lnTo>
                  <a:lnTo>
                    <a:pt x="399" y="194"/>
                  </a:lnTo>
                  <a:lnTo>
                    <a:pt x="399" y="194"/>
                  </a:lnTo>
                  <a:lnTo>
                    <a:pt x="399" y="242"/>
                  </a:lnTo>
                  <a:close/>
                  <a:moveTo>
                    <a:pt x="399" y="242"/>
                  </a:moveTo>
                  <a:lnTo>
                    <a:pt x="390" y="240"/>
                  </a:lnTo>
                  <a:lnTo>
                    <a:pt x="382" y="236"/>
                  </a:lnTo>
                  <a:lnTo>
                    <a:pt x="376" y="228"/>
                  </a:lnTo>
                  <a:lnTo>
                    <a:pt x="374" y="219"/>
                  </a:lnTo>
                  <a:lnTo>
                    <a:pt x="376" y="209"/>
                  </a:lnTo>
                  <a:lnTo>
                    <a:pt x="382" y="201"/>
                  </a:lnTo>
                  <a:lnTo>
                    <a:pt x="390" y="196"/>
                  </a:lnTo>
                  <a:lnTo>
                    <a:pt x="399" y="194"/>
                  </a:lnTo>
                  <a:lnTo>
                    <a:pt x="399" y="242"/>
                  </a:lnTo>
                  <a:close/>
                  <a:moveTo>
                    <a:pt x="487" y="130"/>
                  </a:moveTo>
                  <a:lnTo>
                    <a:pt x="486" y="140"/>
                  </a:lnTo>
                  <a:lnTo>
                    <a:pt x="480" y="146"/>
                  </a:lnTo>
                  <a:lnTo>
                    <a:pt x="472" y="152"/>
                  </a:lnTo>
                  <a:lnTo>
                    <a:pt x="462" y="153"/>
                  </a:lnTo>
                  <a:lnTo>
                    <a:pt x="453" y="152"/>
                  </a:lnTo>
                  <a:lnTo>
                    <a:pt x="445" y="146"/>
                  </a:lnTo>
                  <a:lnTo>
                    <a:pt x="441" y="140"/>
                  </a:lnTo>
                  <a:lnTo>
                    <a:pt x="439" y="130"/>
                  </a:lnTo>
                  <a:lnTo>
                    <a:pt x="487" y="130"/>
                  </a:lnTo>
                  <a:close/>
                  <a:moveTo>
                    <a:pt x="439" y="130"/>
                  </a:moveTo>
                  <a:lnTo>
                    <a:pt x="439" y="117"/>
                  </a:lnTo>
                  <a:lnTo>
                    <a:pt x="441" y="104"/>
                  </a:lnTo>
                  <a:lnTo>
                    <a:pt x="445" y="90"/>
                  </a:lnTo>
                  <a:lnTo>
                    <a:pt x="449" y="79"/>
                  </a:lnTo>
                  <a:lnTo>
                    <a:pt x="455" y="67"/>
                  </a:lnTo>
                  <a:lnTo>
                    <a:pt x="461" y="58"/>
                  </a:lnTo>
                  <a:lnTo>
                    <a:pt x="468" y="46"/>
                  </a:lnTo>
                  <a:lnTo>
                    <a:pt x="478" y="38"/>
                  </a:lnTo>
                  <a:lnTo>
                    <a:pt x="510" y="71"/>
                  </a:lnTo>
                  <a:lnTo>
                    <a:pt x="501" y="84"/>
                  </a:lnTo>
                  <a:lnTo>
                    <a:pt x="493" y="98"/>
                  </a:lnTo>
                  <a:lnTo>
                    <a:pt x="487" y="113"/>
                  </a:lnTo>
                  <a:lnTo>
                    <a:pt x="487" y="130"/>
                  </a:lnTo>
                  <a:lnTo>
                    <a:pt x="439" y="130"/>
                  </a:lnTo>
                  <a:close/>
                  <a:moveTo>
                    <a:pt x="478" y="38"/>
                  </a:moveTo>
                  <a:lnTo>
                    <a:pt x="486" y="29"/>
                  </a:lnTo>
                  <a:lnTo>
                    <a:pt x="497" y="21"/>
                  </a:lnTo>
                  <a:lnTo>
                    <a:pt x="507" y="15"/>
                  </a:lnTo>
                  <a:lnTo>
                    <a:pt x="518" y="10"/>
                  </a:lnTo>
                  <a:lnTo>
                    <a:pt x="530" y="6"/>
                  </a:lnTo>
                  <a:lnTo>
                    <a:pt x="543" y="2"/>
                  </a:lnTo>
                  <a:lnTo>
                    <a:pt x="557" y="0"/>
                  </a:lnTo>
                  <a:lnTo>
                    <a:pt x="570" y="0"/>
                  </a:lnTo>
                  <a:lnTo>
                    <a:pt x="570" y="48"/>
                  </a:lnTo>
                  <a:lnTo>
                    <a:pt x="553" y="48"/>
                  </a:lnTo>
                  <a:lnTo>
                    <a:pt x="537" y="54"/>
                  </a:lnTo>
                  <a:lnTo>
                    <a:pt x="524" y="61"/>
                  </a:lnTo>
                  <a:lnTo>
                    <a:pt x="510" y="71"/>
                  </a:lnTo>
                  <a:lnTo>
                    <a:pt x="478" y="38"/>
                  </a:lnTo>
                  <a:close/>
                  <a:moveTo>
                    <a:pt x="570" y="0"/>
                  </a:moveTo>
                  <a:lnTo>
                    <a:pt x="591" y="2"/>
                  </a:lnTo>
                  <a:lnTo>
                    <a:pt x="612" y="6"/>
                  </a:lnTo>
                  <a:lnTo>
                    <a:pt x="631" y="15"/>
                  </a:lnTo>
                  <a:lnTo>
                    <a:pt x="649" y="25"/>
                  </a:lnTo>
                  <a:lnTo>
                    <a:pt x="620" y="63"/>
                  </a:lnTo>
                  <a:lnTo>
                    <a:pt x="608" y="58"/>
                  </a:lnTo>
                  <a:lnTo>
                    <a:pt x="597" y="52"/>
                  </a:lnTo>
                  <a:lnTo>
                    <a:pt x="583" y="48"/>
                  </a:lnTo>
                  <a:lnTo>
                    <a:pt x="570" y="48"/>
                  </a:lnTo>
                  <a:lnTo>
                    <a:pt x="570" y="0"/>
                  </a:lnTo>
                  <a:close/>
                  <a:moveTo>
                    <a:pt x="649" y="25"/>
                  </a:moveTo>
                  <a:lnTo>
                    <a:pt x="664" y="40"/>
                  </a:lnTo>
                  <a:lnTo>
                    <a:pt x="677" y="56"/>
                  </a:lnTo>
                  <a:lnTo>
                    <a:pt x="687" y="75"/>
                  </a:lnTo>
                  <a:lnTo>
                    <a:pt x="695" y="94"/>
                  </a:lnTo>
                  <a:lnTo>
                    <a:pt x="649" y="107"/>
                  </a:lnTo>
                  <a:lnTo>
                    <a:pt x="645" y="94"/>
                  </a:lnTo>
                  <a:lnTo>
                    <a:pt x="637" y="82"/>
                  </a:lnTo>
                  <a:lnTo>
                    <a:pt x="629" y="73"/>
                  </a:lnTo>
                  <a:lnTo>
                    <a:pt x="620" y="63"/>
                  </a:lnTo>
                  <a:lnTo>
                    <a:pt x="649" y="25"/>
                  </a:lnTo>
                  <a:close/>
                  <a:moveTo>
                    <a:pt x="672" y="125"/>
                  </a:moveTo>
                  <a:lnTo>
                    <a:pt x="654" y="125"/>
                  </a:lnTo>
                  <a:lnTo>
                    <a:pt x="649" y="107"/>
                  </a:lnTo>
                  <a:lnTo>
                    <a:pt x="672" y="102"/>
                  </a:lnTo>
                  <a:lnTo>
                    <a:pt x="672" y="125"/>
                  </a:lnTo>
                  <a:close/>
                  <a:moveTo>
                    <a:pt x="674" y="77"/>
                  </a:moveTo>
                  <a:lnTo>
                    <a:pt x="685" y="79"/>
                  </a:lnTo>
                  <a:lnTo>
                    <a:pt x="699" y="81"/>
                  </a:lnTo>
                  <a:lnTo>
                    <a:pt x="710" y="84"/>
                  </a:lnTo>
                  <a:lnTo>
                    <a:pt x="722" y="88"/>
                  </a:lnTo>
                  <a:lnTo>
                    <a:pt x="733" y="94"/>
                  </a:lnTo>
                  <a:lnTo>
                    <a:pt x="743" y="102"/>
                  </a:lnTo>
                  <a:lnTo>
                    <a:pt x="752" y="109"/>
                  </a:lnTo>
                  <a:lnTo>
                    <a:pt x="762" y="117"/>
                  </a:lnTo>
                  <a:lnTo>
                    <a:pt x="727" y="150"/>
                  </a:lnTo>
                  <a:lnTo>
                    <a:pt x="716" y="140"/>
                  </a:lnTo>
                  <a:lnTo>
                    <a:pt x="702" y="132"/>
                  </a:lnTo>
                  <a:lnTo>
                    <a:pt x="687" y="127"/>
                  </a:lnTo>
                  <a:lnTo>
                    <a:pt x="672" y="125"/>
                  </a:lnTo>
                  <a:lnTo>
                    <a:pt x="674" y="77"/>
                  </a:lnTo>
                  <a:close/>
                  <a:moveTo>
                    <a:pt x="762" y="117"/>
                  </a:moveTo>
                  <a:lnTo>
                    <a:pt x="770" y="127"/>
                  </a:lnTo>
                  <a:lnTo>
                    <a:pt x="777" y="136"/>
                  </a:lnTo>
                  <a:lnTo>
                    <a:pt x="783" y="148"/>
                  </a:lnTo>
                  <a:lnTo>
                    <a:pt x="789" y="157"/>
                  </a:lnTo>
                  <a:lnTo>
                    <a:pt x="793" y="171"/>
                  </a:lnTo>
                  <a:lnTo>
                    <a:pt x="796" y="182"/>
                  </a:lnTo>
                  <a:lnTo>
                    <a:pt x="798" y="196"/>
                  </a:lnTo>
                  <a:lnTo>
                    <a:pt x="798" y="207"/>
                  </a:lnTo>
                  <a:lnTo>
                    <a:pt x="750" y="207"/>
                  </a:lnTo>
                  <a:lnTo>
                    <a:pt x="748" y="192"/>
                  </a:lnTo>
                  <a:lnTo>
                    <a:pt x="745" y="177"/>
                  </a:lnTo>
                  <a:lnTo>
                    <a:pt x="737" y="163"/>
                  </a:lnTo>
                  <a:lnTo>
                    <a:pt x="727" y="150"/>
                  </a:lnTo>
                  <a:lnTo>
                    <a:pt x="762" y="117"/>
                  </a:lnTo>
                  <a:close/>
                  <a:moveTo>
                    <a:pt x="798" y="207"/>
                  </a:moveTo>
                  <a:lnTo>
                    <a:pt x="796" y="228"/>
                  </a:lnTo>
                  <a:lnTo>
                    <a:pt x="793" y="249"/>
                  </a:lnTo>
                  <a:lnTo>
                    <a:pt x="747" y="234"/>
                  </a:lnTo>
                  <a:lnTo>
                    <a:pt x="750" y="221"/>
                  </a:lnTo>
                  <a:lnTo>
                    <a:pt x="750" y="207"/>
                  </a:lnTo>
                  <a:lnTo>
                    <a:pt x="798" y="207"/>
                  </a:lnTo>
                  <a:close/>
                  <a:moveTo>
                    <a:pt x="793" y="249"/>
                  </a:moveTo>
                  <a:lnTo>
                    <a:pt x="783" y="269"/>
                  </a:lnTo>
                  <a:lnTo>
                    <a:pt x="772" y="286"/>
                  </a:lnTo>
                  <a:lnTo>
                    <a:pt x="733" y="257"/>
                  </a:lnTo>
                  <a:lnTo>
                    <a:pt x="741" y="246"/>
                  </a:lnTo>
                  <a:lnTo>
                    <a:pt x="747" y="234"/>
                  </a:lnTo>
                  <a:lnTo>
                    <a:pt x="793" y="249"/>
                  </a:lnTo>
                  <a:close/>
                  <a:moveTo>
                    <a:pt x="772" y="286"/>
                  </a:moveTo>
                  <a:lnTo>
                    <a:pt x="766" y="294"/>
                  </a:lnTo>
                  <a:lnTo>
                    <a:pt x="756" y="296"/>
                  </a:lnTo>
                  <a:lnTo>
                    <a:pt x="747" y="296"/>
                  </a:lnTo>
                  <a:lnTo>
                    <a:pt x="739" y="292"/>
                  </a:lnTo>
                  <a:lnTo>
                    <a:pt x="733" y="284"/>
                  </a:lnTo>
                  <a:lnTo>
                    <a:pt x="729" y="274"/>
                  </a:lnTo>
                  <a:lnTo>
                    <a:pt x="729" y="267"/>
                  </a:lnTo>
                  <a:lnTo>
                    <a:pt x="733" y="257"/>
                  </a:lnTo>
                  <a:lnTo>
                    <a:pt x="772" y="286"/>
                  </a:lnTo>
                  <a:close/>
                  <a:moveTo>
                    <a:pt x="668" y="77"/>
                  </a:moveTo>
                  <a:lnTo>
                    <a:pt x="677" y="79"/>
                  </a:lnTo>
                  <a:lnTo>
                    <a:pt x="685" y="84"/>
                  </a:lnTo>
                  <a:lnTo>
                    <a:pt x="691" y="92"/>
                  </a:lnTo>
                  <a:lnTo>
                    <a:pt x="693" y="102"/>
                  </a:lnTo>
                  <a:lnTo>
                    <a:pt x="691" y="111"/>
                  </a:lnTo>
                  <a:lnTo>
                    <a:pt x="685" y="119"/>
                  </a:lnTo>
                  <a:lnTo>
                    <a:pt x="677" y="123"/>
                  </a:lnTo>
                  <a:lnTo>
                    <a:pt x="668" y="125"/>
                  </a:lnTo>
                  <a:lnTo>
                    <a:pt x="668" y="77"/>
                  </a:lnTo>
                  <a:close/>
                  <a:moveTo>
                    <a:pt x="668" y="125"/>
                  </a:moveTo>
                  <a:lnTo>
                    <a:pt x="658" y="125"/>
                  </a:lnTo>
                  <a:lnTo>
                    <a:pt x="649" y="127"/>
                  </a:lnTo>
                  <a:lnTo>
                    <a:pt x="639" y="130"/>
                  </a:lnTo>
                  <a:lnTo>
                    <a:pt x="631" y="134"/>
                  </a:lnTo>
                  <a:lnTo>
                    <a:pt x="610" y="90"/>
                  </a:lnTo>
                  <a:lnTo>
                    <a:pt x="624" y="84"/>
                  </a:lnTo>
                  <a:lnTo>
                    <a:pt x="637" y="81"/>
                  </a:lnTo>
                  <a:lnTo>
                    <a:pt x="652" y="79"/>
                  </a:lnTo>
                  <a:lnTo>
                    <a:pt x="668" y="77"/>
                  </a:lnTo>
                  <a:lnTo>
                    <a:pt x="668" y="125"/>
                  </a:lnTo>
                  <a:close/>
                  <a:moveTo>
                    <a:pt x="631" y="134"/>
                  </a:moveTo>
                  <a:lnTo>
                    <a:pt x="622" y="138"/>
                  </a:lnTo>
                  <a:lnTo>
                    <a:pt x="614" y="144"/>
                  </a:lnTo>
                  <a:lnTo>
                    <a:pt x="608" y="152"/>
                  </a:lnTo>
                  <a:lnTo>
                    <a:pt x="603" y="157"/>
                  </a:lnTo>
                  <a:lnTo>
                    <a:pt x="564" y="129"/>
                  </a:lnTo>
                  <a:lnTo>
                    <a:pt x="574" y="117"/>
                  </a:lnTo>
                  <a:lnTo>
                    <a:pt x="583" y="107"/>
                  </a:lnTo>
                  <a:lnTo>
                    <a:pt x="597" y="98"/>
                  </a:lnTo>
                  <a:lnTo>
                    <a:pt x="610" y="90"/>
                  </a:lnTo>
                  <a:lnTo>
                    <a:pt x="631" y="134"/>
                  </a:lnTo>
                  <a:close/>
                  <a:moveTo>
                    <a:pt x="603" y="157"/>
                  </a:moveTo>
                  <a:lnTo>
                    <a:pt x="595" y="165"/>
                  </a:lnTo>
                  <a:lnTo>
                    <a:pt x="585" y="167"/>
                  </a:lnTo>
                  <a:lnTo>
                    <a:pt x="578" y="167"/>
                  </a:lnTo>
                  <a:lnTo>
                    <a:pt x="568" y="163"/>
                  </a:lnTo>
                  <a:lnTo>
                    <a:pt x="562" y="155"/>
                  </a:lnTo>
                  <a:lnTo>
                    <a:pt x="558" y="148"/>
                  </a:lnTo>
                  <a:lnTo>
                    <a:pt x="558" y="138"/>
                  </a:lnTo>
                  <a:lnTo>
                    <a:pt x="564" y="129"/>
                  </a:lnTo>
                  <a:lnTo>
                    <a:pt x="603" y="157"/>
                  </a:lnTo>
                  <a:close/>
                  <a:moveTo>
                    <a:pt x="522" y="695"/>
                  </a:moveTo>
                  <a:lnTo>
                    <a:pt x="530" y="691"/>
                  </a:lnTo>
                  <a:lnTo>
                    <a:pt x="539" y="693"/>
                  </a:lnTo>
                  <a:lnTo>
                    <a:pt x="547" y="697"/>
                  </a:lnTo>
                  <a:lnTo>
                    <a:pt x="555" y="704"/>
                  </a:lnTo>
                  <a:lnTo>
                    <a:pt x="557" y="712"/>
                  </a:lnTo>
                  <a:lnTo>
                    <a:pt x="557" y="722"/>
                  </a:lnTo>
                  <a:lnTo>
                    <a:pt x="553" y="729"/>
                  </a:lnTo>
                  <a:lnTo>
                    <a:pt x="545" y="737"/>
                  </a:lnTo>
                  <a:lnTo>
                    <a:pt x="522" y="695"/>
                  </a:lnTo>
                  <a:close/>
                  <a:moveTo>
                    <a:pt x="545" y="737"/>
                  </a:moveTo>
                  <a:lnTo>
                    <a:pt x="526" y="749"/>
                  </a:lnTo>
                  <a:lnTo>
                    <a:pt x="510" y="762"/>
                  </a:lnTo>
                  <a:lnTo>
                    <a:pt x="501" y="774"/>
                  </a:lnTo>
                  <a:lnTo>
                    <a:pt x="493" y="787"/>
                  </a:lnTo>
                  <a:lnTo>
                    <a:pt x="489" y="798"/>
                  </a:lnTo>
                  <a:lnTo>
                    <a:pt x="487" y="812"/>
                  </a:lnTo>
                  <a:lnTo>
                    <a:pt x="487" y="823"/>
                  </a:lnTo>
                  <a:lnTo>
                    <a:pt x="487" y="835"/>
                  </a:lnTo>
                  <a:lnTo>
                    <a:pt x="439" y="837"/>
                  </a:lnTo>
                  <a:lnTo>
                    <a:pt x="439" y="820"/>
                  </a:lnTo>
                  <a:lnTo>
                    <a:pt x="439" y="802"/>
                  </a:lnTo>
                  <a:lnTo>
                    <a:pt x="443" y="785"/>
                  </a:lnTo>
                  <a:lnTo>
                    <a:pt x="449" y="766"/>
                  </a:lnTo>
                  <a:lnTo>
                    <a:pt x="453" y="758"/>
                  </a:lnTo>
                  <a:lnTo>
                    <a:pt x="459" y="749"/>
                  </a:lnTo>
                  <a:lnTo>
                    <a:pt x="464" y="741"/>
                  </a:lnTo>
                  <a:lnTo>
                    <a:pt x="472" y="731"/>
                  </a:lnTo>
                  <a:lnTo>
                    <a:pt x="482" y="722"/>
                  </a:lnTo>
                  <a:lnTo>
                    <a:pt x="493" y="712"/>
                  </a:lnTo>
                  <a:lnTo>
                    <a:pt x="507" y="704"/>
                  </a:lnTo>
                  <a:lnTo>
                    <a:pt x="522" y="695"/>
                  </a:lnTo>
                  <a:lnTo>
                    <a:pt x="545" y="737"/>
                  </a:lnTo>
                  <a:close/>
                  <a:moveTo>
                    <a:pt x="487" y="835"/>
                  </a:moveTo>
                  <a:lnTo>
                    <a:pt x="487" y="843"/>
                  </a:lnTo>
                  <a:lnTo>
                    <a:pt x="487" y="846"/>
                  </a:lnTo>
                  <a:lnTo>
                    <a:pt x="439" y="846"/>
                  </a:lnTo>
                  <a:lnTo>
                    <a:pt x="439" y="839"/>
                  </a:lnTo>
                  <a:lnTo>
                    <a:pt x="439" y="837"/>
                  </a:lnTo>
                  <a:lnTo>
                    <a:pt x="487" y="835"/>
                  </a:lnTo>
                  <a:close/>
                  <a:moveTo>
                    <a:pt x="487" y="846"/>
                  </a:moveTo>
                  <a:lnTo>
                    <a:pt x="487" y="869"/>
                  </a:lnTo>
                  <a:lnTo>
                    <a:pt x="462" y="869"/>
                  </a:lnTo>
                  <a:lnTo>
                    <a:pt x="462" y="846"/>
                  </a:lnTo>
                  <a:lnTo>
                    <a:pt x="487" y="846"/>
                  </a:lnTo>
                  <a:close/>
                  <a:moveTo>
                    <a:pt x="462" y="869"/>
                  </a:moveTo>
                  <a:lnTo>
                    <a:pt x="462" y="869"/>
                  </a:lnTo>
                  <a:lnTo>
                    <a:pt x="462" y="821"/>
                  </a:lnTo>
                  <a:lnTo>
                    <a:pt x="462" y="821"/>
                  </a:lnTo>
                  <a:lnTo>
                    <a:pt x="462" y="869"/>
                  </a:lnTo>
                  <a:close/>
                  <a:moveTo>
                    <a:pt x="439" y="846"/>
                  </a:moveTo>
                  <a:lnTo>
                    <a:pt x="439" y="821"/>
                  </a:lnTo>
                  <a:lnTo>
                    <a:pt x="462" y="821"/>
                  </a:lnTo>
                  <a:lnTo>
                    <a:pt x="462" y="846"/>
                  </a:lnTo>
                  <a:lnTo>
                    <a:pt x="439" y="846"/>
                  </a:lnTo>
                  <a:close/>
                  <a:moveTo>
                    <a:pt x="487" y="846"/>
                  </a:moveTo>
                  <a:lnTo>
                    <a:pt x="487" y="864"/>
                  </a:lnTo>
                  <a:lnTo>
                    <a:pt x="493" y="879"/>
                  </a:lnTo>
                  <a:lnTo>
                    <a:pt x="501" y="893"/>
                  </a:lnTo>
                  <a:lnTo>
                    <a:pt x="510" y="904"/>
                  </a:lnTo>
                  <a:lnTo>
                    <a:pt x="478" y="939"/>
                  </a:lnTo>
                  <a:lnTo>
                    <a:pt x="468" y="929"/>
                  </a:lnTo>
                  <a:lnTo>
                    <a:pt x="461" y="919"/>
                  </a:lnTo>
                  <a:lnTo>
                    <a:pt x="455" y="908"/>
                  </a:lnTo>
                  <a:lnTo>
                    <a:pt x="449" y="896"/>
                  </a:lnTo>
                  <a:lnTo>
                    <a:pt x="445" y="885"/>
                  </a:lnTo>
                  <a:lnTo>
                    <a:pt x="441" y="873"/>
                  </a:lnTo>
                  <a:lnTo>
                    <a:pt x="439" y="860"/>
                  </a:lnTo>
                  <a:lnTo>
                    <a:pt x="439" y="846"/>
                  </a:lnTo>
                  <a:lnTo>
                    <a:pt x="487" y="846"/>
                  </a:lnTo>
                  <a:close/>
                  <a:moveTo>
                    <a:pt x="510" y="904"/>
                  </a:moveTo>
                  <a:lnTo>
                    <a:pt x="524" y="916"/>
                  </a:lnTo>
                  <a:lnTo>
                    <a:pt x="537" y="923"/>
                  </a:lnTo>
                  <a:lnTo>
                    <a:pt x="553" y="927"/>
                  </a:lnTo>
                  <a:lnTo>
                    <a:pt x="570" y="929"/>
                  </a:lnTo>
                  <a:lnTo>
                    <a:pt x="570" y="977"/>
                  </a:lnTo>
                  <a:lnTo>
                    <a:pt x="557" y="977"/>
                  </a:lnTo>
                  <a:lnTo>
                    <a:pt x="543" y="975"/>
                  </a:lnTo>
                  <a:lnTo>
                    <a:pt x="530" y="971"/>
                  </a:lnTo>
                  <a:lnTo>
                    <a:pt x="518" y="967"/>
                  </a:lnTo>
                  <a:lnTo>
                    <a:pt x="507" y="962"/>
                  </a:lnTo>
                  <a:lnTo>
                    <a:pt x="497" y="954"/>
                  </a:lnTo>
                  <a:lnTo>
                    <a:pt x="486" y="946"/>
                  </a:lnTo>
                  <a:lnTo>
                    <a:pt x="478" y="939"/>
                  </a:lnTo>
                  <a:lnTo>
                    <a:pt x="510" y="904"/>
                  </a:lnTo>
                  <a:close/>
                  <a:moveTo>
                    <a:pt x="570" y="929"/>
                  </a:moveTo>
                  <a:lnTo>
                    <a:pt x="589" y="929"/>
                  </a:lnTo>
                  <a:lnTo>
                    <a:pt x="608" y="927"/>
                  </a:lnTo>
                  <a:lnTo>
                    <a:pt x="629" y="925"/>
                  </a:lnTo>
                  <a:lnTo>
                    <a:pt x="651" y="919"/>
                  </a:lnTo>
                  <a:lnTo>
                    <a:pt x="660" y="914"/>
                  </a:lnTo>
                  <a:lnTo>
                    <a:pt x="670" y="910"/>
                  </a:lnTo>
                  <a:lnTo>
                    <a:pt x="677" y="902"/>
                  </a:lnTo>
                  <a:lnTo>
                    <a:pt x="685" y="894"/>
                  </a:lnTo>
                  <a:lnTo>
                    <a:pt x="693" y="885"/>
                  </a:lnTo>
                  <a:lnTo>
                    <a:pt x="699" y="875"/>
                  </a:lnTo>
                  <a:lnTo>
                    <a:pt x="704" y="862"/>
                  </a:lnTo>
                  <a:lnTo>
                    <a:pt x="708" y="848"/>
                  </a:lnTo>
                  <a:lnTo>
                    <a:pt x="754" y="860"/>
                  </a:lnTo>
                  <a:lnTo>
                    <a:pt x="748" y="879"/>
                  </a:lnTo>
                  <a:lnTo>
                    <a:pt x="741" y="898"/>
                  </a:lnTo>
                  <a:lnTo>
                    <a:pt x="733" y="914"/>
                  </a:lnTo>
                  <a:lnTo>
                    <a:pt x="724" y="927"/>
                  </a:lnTo>
                  <a:lnTo>
                    <a:pt x="712" y="939"/>
                  </a:lnTo>
                  <a:lnTo>
                    <a:pt x="700" y="948"/>
                  </a:lnTo>
                  <a:lnTo>
                    <a:pt x="689" y="956"/>
                  </a:lnTo>
                  <a:lnTo>
                    <a:pt x="676" y="962"/>
                  </a:lnTo>
                  <a:lnTo>
                    <a:pt x="662" y="967"/>
                  </a:lnTo>
                  <a:lnTo>
                    <a:pt x="649" y="971"/>
                  </a:lnTo>
                  <a:lnTo>
                    <a:pt x="635" y="973"/>
                  </a:lnTo>
                  <a:lnTo>
                    <a:pt x="622" y="975"/>
                  </a:lnTo>
                  <a:lnTo>
                    <a:pt x="595" y="977"/>
                  </a:lnTo>
                  <a:lnTo>
                    <a:pt x="570" y="977"/>
                  </a:lnTo>
                  <a:lnTo>
                    <a:pt x="570" y="929"/>
                  </a:lnTo>
                  <a:close/>
                  <a:moveTo>
                    <a:pt x="708" y="848"/>
                  </a:moveTo>
                  <a:lnTo>
                    <a:pt x="712" y="833"/>
                  </a:lnTo>
                  <a:lnTo>
                    <a:pt x="729" y="829"/>
                  </a:lnTo>
                  <a:lnTo>
                    <a:pt x="731" y="854"/>
                  </a:lnTo>
                  <a:lnTo>
                    <a:pt x="708" y="848"/>
                  </a:lnTo>
                  <a:close/>
                  <a:moveTo>
                    <a:pt x="729" y="829"/>
                  </a:moveTo>
                  <a:lnTo>
                    <a:pt x="743" y="827"/>
                  </a:lnTo>
                  <a:lnTo>
                    <a:pt x="756" y="820"/>
                  </a:lnTo>
                  <a:lnTo>
                    <a:pt x="770" y="812"/>
                  </a:lnTo>
                  <a:lnTo>
                    <a:pt x="779" y="802"/>
                  </a:lnTo>
                  <a:lnTo>
                    <a:pt x="816" y="833"/>
                  </a:lnTo>
                  <a:lnTo>
                    <a:pt x="808" y="843"/>
                  </a:lnTo>
                  <a:lnTo>
                    <a:pt x="798" y="850"/>
                  </a:lnTo>
                  <a:lnTo>
                    <a:pt x="789" y="856"/>
                  </a:lnTo>
                  <a:lnTo>
                    <a:pt x="779" y="862"/>
                  </a:lnTo>
                  <a:lnTo>
                    <a:pt x="770" y="868"/>
                  </a:lnTo>
                  <a:lnTo>
                    <a:pt x="758" y="871"/>
                  </a:lnTo>
                  <a:lnTo>
                    <a:pt x="747" y="875"/>
                  </a:lnTo>
                  <a:lnTo>
                    <a:pt x="735" y="877"/>
                  </a:lnTo>
                  <a:lnTo>
                    <a:pt x="729" y="829"/>
                  </a:lnTo>
                  <a:close/>
                  <a:moveTo>
                    <a:pt x="779" y="802"/>
                  </a:moveTo>
                  <a:lnTo>
                    <a:pt x="787" y="791"/>
                  </a:lnTo>
                  <a:lnTo>
                    <a:pt x="795" y="777"/>
                  </a:lnTo>
                  <a:lnTo>
                    <a:pt x="798" y="764"/>
                  </a:lnTo>
                  <a:lnTo>
                    <a:pt x="798" y="749"/>
                  </a:lnTo>
                  <a:lnTo>
                    <a:pt x="846" y="749"/>
                  </a:lnTo>
                  <a:lnTo>
                    <a:pt x="846" y="760"/>
                  </a:lnTo>
                  <a:lnTo>
                    <a:pt x="844" y="772"/>
                  </a:lnTo>
                  <a:lnTo>
                    <a:pt x="843" y="783"/>
                  </a:lnTo>
                  <a:lnTo>
                    <a:pt x="839" y="795"/>
                  </a:lnTo>
                  <a:lnTo>
                    <a:pt x="835" y="804"/>
                  </a:lnTo>
                  <a:lnTo>
                    <a:pt x="829" y="816"/>
                  </a:lnTo>
                  <a:lnTo>
                    <a:pt x="823" y="825"/>
                  </a:lnTo>
                  <a:lnTo>
                    <a:pt x="816" y="833"/>
                  </a:lnTo>
                  <a:lnTo>
                    <a:pt x="779" y="802"/>
                  </a:lnTo>
                  <a:close/>
                  <a:moveTo>
                    <a:pt x="798" y="749"/>
                  </a:moveTo>
                  <a:lnTo>
                    <a:pt x="798" y="745"/>
                  </a:lnTo>
                  <a:lnTo>
                    <a:pt x="798" y="743"/>
                  </a:lnTo>
                  <a:lnTo>
                    <a:pt x="846" y="739"/>
                  </a:lnTo>
                  <a:lnTo>
                    <a:pt x="846" y="745"/>
                  </a:lnTo>
                  <a:lnTo>
                    <a:pt x="846" y="749"/>
                  </a:lnTo>
                  <a:lnTo>
                    <a:pt x="798" y="749"/>
                  </a:lnTo>
                  <a:close/>
                  <a:moveTo>
                    <a:pt x="798" y="743"/>
                  </a:moveTo>
                  <a:lnTo>
                    <a:pt x="798" y="739"/>
                  </a:lnTo>
                  <a:lnTo>
                    <a:pt x="798" y="737"/>
                  </a:lnTo>
                  <a:lnTo>
                    <a:pt x="846" y="731"/>
                  </a:lnTo>
                  <a:lnTo>
                    <a:pt x="846" y="735"/>
                  </a:lnTo>
                  <a:lnTo>
                    <a:pt x="846" y="739"/>
                  </a:lnTo>
                  <a:lnTo>
                    <a:pt x="798" y="743"/>
                  </a:lnTo>
                  <a:close/>
                  <a:moveTo>
                    <a:pt x="798" y="737"/>
                  </a:moveTo>
                  <a:lnTo>
                    <a:pt x="796" y="722"/>
                  </a:lnTo>
                  <a:lnTo>
                    <a:pt x="810" y="712"/>
                  </a:lnTo>
                  <a:lnTo>
                    <a:pt x="821" y="733"/>
                  </a:lnTo>
                  <a:lnTo>
                    <a:pt x="798" y="737"/>
                  </a:lnTo>
                  <a:close/>
                  <a:moveTo>
                    <a:pt x="810" y="712"/>
                  </a:moveTo>
                  <a:lnTo>
                    <a:pt x="819" y="706"/>
                  </a:lnTo>
                  <a:lnTo>
                    <a:pt x="827" y="701"/>
                  </a:lnTo>
                  <a:lnTo>
                    <a:pt x="835" y="691"/>
                  </a:lnTo>
                  <a:lnTo>
                    <a:pt x="841" y="683"/>
                  </a:lnTo>
                  <a:lnTo>
                    <a:pt x="881" y="706"/>
                  </a:lnTo>
                  <a:lnTo>
                    <a:pt x="873" y="720"/>
                  </a:lnTo>
                  <a:lnTo>
                    <a:pt x="862" y="733"/>
                  </a:lnTo>
                  <a:lnTo>
                    <a:pt x="848" y="745"/>
                  </a:lnTo>
                  <a:lnTo>
                    <a:pt x="835" y="754"/>
                  </a:lnTo>
                  <a:lnTo>
                    <a:pt x="810" y="712"/>
                  </a:lnTo>
                  <a:close/>
                  <a:moveTo>
                    <a:pt x="841" y="683"/>
                  </a:moveTo>
                  <a:lnTo>
                    <a:pt x="844" y="674"/>
                  </a:lnTo>
                  <a:lnTo>
                    <a:pt x="848" y="664"/>
                  </a:lnTo>
                  <a:lnTo>
                    <a:pt x="850" y="653"/>
                  </a:lnTo>
                  <a:lnTo>
                    <a:pt x="852" y="641"/>
                  </a:lnTo>
                  <a:lnTo>
                    <a:pt x="900" y="641"/>
                  </a:lnTo>
                  <a:lnTo>
                    <a:pt x="898" y="658"/>
                  </a:lnTo>
                  <a:lnTo>
                    <a:pt x="894" y="676"/>
                  </a:lnTo>
                  <a:lnTo>
                    <a:pt x="889" y="691"/>
                  </a:lnTo>
                  <a:lnTo>
                    <a:pt x="881" y="706"/>
                  </a:lnTo>
                  <a:lnTo>
                    <a:pt x="841" y="683"/>
                  </a:lnTo>
                  <a:close/>
                  <a:moveTo>
                    <a:pt x="852" y="641"/>
                  </a:moveTo>
                  <a:lnTo>
                    <a:pt x="850" y="628"/>
                  </a:lnTo>
                  <a:lnTo>
                    <a:pt x="846" y="614"/>
                  </a:lnTo>
                  <a:lnTo>
                    <a:pt x="891" y="597"/>
                  </a:lnTo>
                  <a:lnTo>
                    <a:pt x="894" y="608"/>
                  </a:lnTo>
                  <a:lnTo>
                    <a:pt x="896" y="618"/>
                  </a:lnTo>
                  <a:lnTo>
                    <a:pt x="898" y="630"/>
                  </a:lnTo>
                  <a:lnTo>
                    <a:pt x="900" y="641"/>
                  </a:lnTo>
                  <a:lnTo>
                    <a:pt x="852" y="641"/>
                  </a:lnTo>
                  <a:close/>
                  <a:moveTo>
                    <a:pt x="846" y="614"/>
                  </a:moveTo>
                  <a:lnTo>
                    <a:pt x="841" y="601"/>
                  </a:lnTo>
                  <a:lnTo>
                    <a:pt x="833" y="589"/>
                  </a:lnTo>
                  <a:lnTo>
                    <a:pt x="869" y="559"/>
                  </a:lnTo>
                  <a:lnTo>
                    <a:pt x="875" y="566"/>
                  </a:lnTo>
                  <a:lnTo>
                    <a:pt x="881" y="576"/>
                  </a:lnTo>
                  <a:lnTo>
                    <a:pt x="887" y="587"/>
                  </a:lnTo>
                  <a:lnTo>
                    <a:pt x="891" y="597"/>
                  </a:lnTo>
                  <a:lnTo>
                    <a:pt x="846" y="614"/>
                  </a:lnTo>
                  <a:close/>
                  <a:moveTo>
                    <a:pt x="833" y="589"/>
                  </a:moveTo>
                  <a:lnTo>
                    <a:pt x="827" y="580"/>
                  </a:lnTo>
                  <a:lnTo>
                    <a:pt x="827" y="572"/>
                  </a:lnTo>
                  <a:lnTo>
                    <a:pt x="829" y="562"/>
                  </a:lnTo>
                  <a:lnTo>
                    <a:pt x="835" y="555"/>
                  </a:lnTo>
                  <a:lnTo>
                    <a:pt x="844" y="551"/>
                  </a:lnTo>
                  <a:lnTo>
                    <a:pt x="852" y="549"/>
                  </a:lnTo>
                  <a:lnTo>
                    <a:pt x="862" y="553"/>
                  </a:lnTo>
                  <a:lnTo>
                    <a:pt x="869" y="559"/>
                  </a:lnTo>
                  <a:lnTo>
                    <a:pt x="833" y="589"/>
                  </a:lnTo>
                  <a:close/>
                  <a:moveTo>
                    <a:pt x="637" y="382"/>
                  </a:moveTo>
                  <a:lnTo>
                    <a:pt x="635" y="392"/>
                  </a:lnTo>
                  <a:lnTo>
                    <a:pt x="629" y="399"/>
                  </a:lnTo>
                  <a:lnTo>
                    <a:pt x="622" y="403"/>
                  </a:lnTo>
                  <a:lnTo>
                    <a:pt x="612" y="405"/>
                  </a:lnTo>
                  <a:lnTo>
                    <a:pt x="603" y="403"/>
                  </a:lnTo>
                  <a:lnTo>
                    <a:pt x="595" y="399"/>
                  </a:lnTo>
                  <a:lnTo>
                    <a:pt x="591" y="392"/>
                  </a:lnTo>
                  <a:lnTo>
                    <a:pt x="589" y="382"/>
                  </a:lnTo>
                  <a:lnTo>
                    <a:pt x="637" y="382"/>
                  </a:lnTo>
                  <a:close/>
                  <a:moveTo>
                    <a:pt x="589" y="382"/>
                  </a:moveTo>
                  <a:lnTo>
                    <a:pt x="589" y="368"/>
                  </a:lnTo>
                  <a:lnTo>
                    <a:pt x="591" y="355"/>
                  </a:lnTo>
                  <a:lnTo>
                    <a:pt x="595" y="344"/>
                  </a:lnTo>
                  <a:lnTo>
                    <a:pt x="599" y="330"/>
                  </a:lnTo>
                  <a:lnTo>
                    <a:pt x="605" y="319"/>
                  </a:lnTo>
                  <a:lnTo>
                    <a:pt x="610" y="309"/>
                  </a:lnTo>
                  <a:lnTo>
                    <a:pt x="618" y="299"/>
                  </a:lnTo>
                  <a:lnTo>
                    <a:pt x="628" y="290"/>
                  </a:lnTo>
                  <a:lnTo>
                    <a:pt x="660" y="322"/>
                  </a:lnTo>
                  <a:lnTo>
                    <a:pt x="651" y="336"/>
                  </a:lnTo>
                  <a:lnTo>
                    <a:pt x="643" y="349"/>
                  </a:lnTo>
                  <a:lnTo>
                    <a:pt x="639" y="365"/>
                  </a:lnTo>
                  <a:lnTo>
                    <a:pt x="637" y="382"/>
                  </a:lnTo>
                  <a:lnTo>
                    <a:pt x="589" y="382"/>
                  </a:lnTo>
                  <a:close/>
                  <a:moveTo>
                    <a:pt x="628" y="290"/>
                  </a:moveTo>
                  <a:lnTo>
                    <a:pt x="637" y="280"/>
                  </a:lnTo>
                  <a:lnTo>
                    <a:pt x="647" y="273"/>
                  </a:lnTo>
                  <a:lnTo>
                    <a:pt x="656" y="267"/>
                  </a:lnTo>
                  <a:lnTo>
                    <a:pt x="668" y="261"/>
                  </a:lnTo>
                  <a:lnTo>
                    <a:pt x="681" y="257"/>
                  </a:lnTo>
                  <a:lnTo>
                    <a:pt x="693" y="253"/>
                  </a:lnTo>
                  <a:lnTo>
                    <a:pt x="706" y="251"/>
                  </a:lnTo>
                  <a:lnTo>
                    <a:pt x="720" y="251"/>
                  </a:lnTo>
                  <a:lnTo>
                    <a:pt x="720" y="299"/>
                  </a:lnTo>
                  <a:lnTo>
                    <a:pt x="702" y="301"/>
                  </a:lnTo>
                  <a:lnTo>
                    <a:pt x="687" y="305"/>
                  </a:lnTo>
                  <a:lnTo>
                    <a:pt x="674" y="313"/>
                  </a:lnTo>
                  <a:lnTo>
                    <a:pt x="660" y="322"/>
                  </a:lnTo>
                  <a:lnTo>
                    <a:pt x="628" y="290"/>
                  </a:lnTo>
                  <a:close/>
                  <a:moveTo>
                    <a:pt x="720" y="251"/>
                  </a:moveTo>
                  <a:lnTo>
                    <a:pt x="733" y="251"/>
                  </a:lnTo>
                  <a:lnTo>
                    <a:pt x="745" y="253"/>
                  </a:lnTo>
                  <a:lnTo>
                    <a:pt x="756" y="257"/>
                  </a:lnTo>
                  <a:lnTo>
                    <a:pt x="768" y="261"/>
                  </a:lnTo>
                  <a:lnTo>
                    <a:pt x="779" y="267"/>
                  </a:lnTo>
                  <a:lnTo>
                    <a:pt x="791" y="273"/>
                  </a:lnTo>
                  <a:lnTo>
                    <a:pt x="800" y="278"/>
                  </a:lnTo>
                  <a:lnTo>
                    <a:pt x="810" y="288"/>
                  </a:lnTo>
                  <a:lnTo>
                    <a:pt x="775" y="322"/>
                  </a:lnTo>
                  <a:lnTo>
                    <a:pt x="764" y="313"/>
                  </a:lnTo>
                  <a:lnTo>
                    <a:pt x="750" y="305"/>
                  </a:lnTo>
                  <a:lnTo>
                    <a:pt x="735" y="301"/>
                  </a:lnTo>
                  <a:lnTo>
                    <a:pt x="720" y="299"/>
                  </a:lnTo>
                  <a:lnTo>
                    <a:pt x="720" y="251"/>
                  </a:lnTo>
                  <a:close/>
                  <a:moveTo>
                    <a:pt x="810" y="288"/>
                  </a:moveTo>
                  <a:lnTo>
                    <a:pt x="818" y="296"/>
                  </a:lnTo>
                  <a:lnTo>
                    <a:pt x="825" y="305"/>
                  </a:lnTo>
                  <a:lnTo>
                    <a:pt x="831" y="315"/>
                  </a:lnTo>
                  <a:lnTo>
                    <a:pt x="837" y="326"/>
                  </a:lnTo>
                  <a:lnTo>
                    <a:pt x="843" y="338"/>
                  </a:lnTo>
                  <a:lnTo>
                    <a:pt x="846" y="349"/>
                  </a:lnTo>
                  <a:lnTo>
                    <a:pt x="848" y="363"/>
                  </a:lnTo>
                  <a:lnTo>
                    <a:pt x="850" y="374"/>
                  </a:lnTo>
                  <a:lnTo>
                    <a:pt x="802" y="378"/>
                  </a:lnTo>
                  <a:lnTo>
                    <a:pt x="800" y="361"/>
                  </a:lnTo>
                  <a:lnTo>
                    <a:pt x="795" y="347"/>
                  </a:lnTo>
                  <a:lnTo>
                    <a:pt x="787" y="334"/>
                  </a:lnTo>
                  <a:lnTo>
                    <a:pt x="775" y="322"/>
                  </a:lnTo>
                  <a:lnTo>
                    <a:pt x="810" y="288"/>
                  </a:lnTo>
                  <a:close/>
                  <a:moveTo>
                    <a:pt x="819" y="399"/>
                  </a:moveTo>
                  <a:lnTo>
                    <a:pt x="802" y="393"/>
                  </a:lnTo>
                  <a:lnTo>
                    <a:pt x="802" y="378"/>
                  </a:lnTo>
                  <a:lnTo>
                    <a:pt x="825" y="376"/>
                  </a:lnTo>
                  <a:lnTo>
                    <a:pt x="819" y="399"/>
                  </a:lnTo>
                  <a:close/>
                  <a:moveTo>
                    <a:pt x="833" y="353"/>
                  </a:moveTo>
                  <a:lnTo>
                    <a:pt x="852" y="361"/>
                  </a:lnTo>
                  <a:lnTo>
                    <a:pt x="869" y="372"/>
                  </a:lnTo>
                  <a:lnTo>
                    <a:pt x="887" y="386"/>
                  </a:lnTo>
                  <a:lnTo>
                    <a:pt x="900" y="401"/>
                  </a:lnTo>
                  <a:lnTo>
                    <a:pt x="862" y="428"/>
                  </a:lnTo>
                  <a:lnTo>
                    <a:pt x="852" y="418"/>
                  </a:lnTo>
                  <a:lnTo>
                    <a:pt x="843" y="411"/>
                  </a:lnTo>
                  <a:lnTo>
                    <a:pt x="831" y="403"/>
                  </a:lnTo>
                  <a:lnTo>
                    <a:pt x="819" y="399"/>
                  </a:lnTo>
                  <a:lnTo>
                    <a:pt x="833" y="353"/>
                  </a:lnTo>
                  <a:close/>
                  <a:moveTo>
                    <a:pt x="900" y="401"/>
                  </a:moveTo>
                  <a:lnTo>
                    <a:pt x="910" y="418"/>
                  </a:lnTo>
                  <a:lnTo>
                    <a:pt x="919" y="436"/>
                  </a:lnTo>
                  <a:lnTo>
                    <a:pt x="923" y="457"/>
                  </a:lnTo>
                  <a:lnTo>
                    <a:pt x="925" y="478"/>
                  </a:lnTo>
                  <a:lnTo>
                    <a:pt x="877" y="478"/>
                  </a:lnTo>
                  <a:lnTo>
                    <a:pt x="875" y="464"/>
                  </a:lnTo>
                  <a:lnTo>
                    <a:pt x="873" y="451"/>
                  </a:lnTo>
                  <a:lnTo>
                    <a:pt x="867" y="440"/>
                  </a:lnTo>
                  <a:lnTo>
                    <a:pt x="862" y="428"/>
                  </a:lnTo>
                  <a:lnTo>
                    <a:pt x="900" y="401"/>
                  </a:lnTo>
                  <a:close/>
                  <a:moveTo>
                    <a:pt x="925" y="478"/>
                  </a:moveTo>
                  <a:lnTo>
                    <a:pt x="925" y="491"/>
                  </a:lnTo>
                  <a:lnTo>
                    <a:pt x="923" y="505"/>
                  </a:lnTo>
                  <a:lnTo>
                    <a:pt x="919" y="516"/>
                  </a:lnTo>
                  <a:lnTo>
                    <a:pt x="915" y="530"/>
                  </a:lnTo>
                  <a:lnTo>
                    <a:pt x="910" y="539"/>
                  </a:lnTo>
                  <a:lnTo>
                    <a:pt x="902" y="551"/>
                  </a:lnTo>
                  <a:lnTo>
                    <a:pt x="894" y="560"/>
                  </a:lnTo>
                  <a:lnTo>
                    <a:pt x="887" y="570"/>
                  </a:lnTo>
                  <a:lnTo>
                    <a:pt x="852" y="535"/>
                  </a:lnTo>
                  <a:lnTo>
                    <a:pt x="864" y="524"/>
                  </a:lnTo>
                  <a:lnTo>
                    <a:pt x="871" y="511"/>
                  </a:lnTo>
                  <a:lnTo>
                    <a:pt x="875" y="495"/>
                  </a:lnTo>
                  <a:lnTo>
                    <a:pt x="877" y="478"/>
                  </a:lnTo>
                  <a:lnTo>
                    <a:pt x="925" y="478"/>
                  </a:lnTo>
                  <a:close/>
                  <a:moveTo>
                    <a:pt x="887" y="570"/>
                  </a:moveTo>
                  <a:lnTo>
                    <a:pt x="887" y="570"/>
                  </a:lnTo>
                  <a:lnTo>
                    <a:pt x="869" y="553"/>
                  </a:lnTo>
                  <a:lnTo>
                    <a:pt x="887" y="570"/>
                  </a:lnTo>
                  <a:close/>
                  <a:moveTo>
                    <a:pt x="887" y="570"/>
                  </a:moveTo>
                  <a:lnTo>
                    <a:pt x="877" y="580"/>
                  </a:lnTo>
                  <a:lnTo>
                    <a:pt x="867" y="585"/>
                  </a:lnTo>
                  <a:lnTo>
                    <a:pt x="856" y="593"/>
                  </a:lnTo>
                  <a:lnTo>
                    <a:pt x="844" y="599"/>
                  </a:lnTo>
                  <a:lnTo>
                    <a:pt x="833" y="603"/>
                  </a:lnTo>
                  <a:lnTo>
                    <a:pt x="821" y="607"/>
                  </a:lnTo>
                  <a:lnTo>
                    <a:pt x="808" y="608"/>
                  </a:lnTo>
                  <a:lnTo>
                    <a:pt x="795" y="608"/>
                  </a:lnTo>
                  <a:lnTo>
                    <a:pt x="795" y="560"/>
                  </a:lnTo>
                  <a:lnTo>
                    <a:pt x="812" y="559"/>
                  </a:lnTo>
                  <a:lnTo>
                    <a:pt x="827" y="555"/>
                  </a:lnTo>
                  <a:lnTo>
                    <a:pt x="841" y="547"/>
                  </a:lnTo>
                  <a:lnTo>
                    <a:pt x="852" y="535"/>
                  </a:lnTo>
                  <a:lnTo>
                    <a:pt x="887" y="570"/>
                  </a:lnTo>
                  <a:close/>
                  <a:moveTo>
                    <a:pt x="795" y="608"/>
                  </a:moveTo>
                  <a:lnTo>
                    <a:pt x="785" y="607"/>
                  </a:lnTo>
                  <a:lnTo>
                    <a:pt x="777" y="601"/>
                  </a:lnTo>
                  <a:lnTo>
                    <a:pt x="772" y="593"/>
                  </a:lnTo>
                  <a:lnTo>
                    <a:pt x="770" y="585"/>
                  </a:lnTo>
                  <a:lnTo>
                    <a:pt x="772" y="576"/>
                  </a:lnTo>
                  <a:lnTo>
                    <a:pt x="777" y="568"/>
                  </a:lnTo>
                  <a:lnTo>
                    <a:pt x="785" y="562"/>
                  </a:lnTo>
                  <a:lnTo>
                    <a:pt x="795" y="560"/>
                  </a:lnTo>
                  <a:lnTo>
                    <a:pt x="795" y="608"/>
                  </a:lnTo>
                  <a:close/>
                  <a:moveTo>
                    <a:pt x="677" y="388"/>
                  </a:moveTo>
                  <a:lnTo>
                    <a:pt x="672" y="380"/>
                  </a:lnTo>
                  <a:lnTo>
                    <a:pt x="672" y="370"/>
                  </a:lnTo>
                  <a:lnTo>
                    <a:pt x="674" y="361"/>
                  </a:lnTo>
                  <a:lnTo>
                    <a:pt x="679" y="353"/>
                  </a:lnTo>
                  <a:lnTo>
                    <a:pt x="687" y="349"/>
                  </a:lnTo>
                  <a:lnTo>
                    <a:pt x="697" y="347"/>
                  </a:lnTo>
                  <a:lnTo>
                    <a:pt x="704" y="349"/>
                  </a:lnTo>
                  <a:lnTo>
                    <a:pt x="712" y="355"/>
                  </a:lnTo>
                  <a:lnTo>
                    <a:pt x="677" y="388"/>
                  </a:lnTo>
                  <a:close/>
                  <a:moveTo>
                    <a:pt x="712" y="355"/>
                  </a:moveTo>
                  <a:lnTo>
                    <a:pt x="720" y="365"/>
                  </a:lnTo>
                  <a:lnTo>
                    <a:pt x="725" y="372"/>
                  </a:lnTo>
                  <a:lnTo>
                    <a:pt x="729" y="382"/>
                  </a:lnTo>
                  <a:lnTo>
                    <a:pt x="733" y="392"/>
                  </a:lnTo>
                  <a:lnTo>
                    <a:pt x="737" y="401"/>
                  </a:lnTo>
                  <a:lnTo>
                    <a:pt x="739" y="411"/>
                  </a:lnTo>
                  <a:lnTo>
                    <a:pt x="741" y="422"/>
                  </a:lnTo>
                  <a:lnTo>
                    <a:pt x="741" y="432"/>
                  </a:lnTo>
                  <a:lnTo>
                    <a:pt x="693" y="430"/>
                  </a:lnTo>
                  <a:lnTo>
                    <a:pt x="691" y="418"/>
                  </a:lnTo>
                  <a:lnTo>
                    <a:pt x="689" y="407"/>
                  </a:lnTo>
                  <a:lnTo>
                    <a:pt x="683" y="397"/>
                  </a:lnTo>
                  <a:lnTo>
                    <a:pt x="677" y="388"/>
                  </a:lnTo>
                  <a:lnTo>
                    <a:pt x="712" y="355"/>
                  </a:lnTo>
                  <a:close/>
                  <a:moveTo>
                    <a:pt x="741" y="432"/>
                  </a:moveTo>
                  <a:lnTo>
                    <a:pt x="739" y="441"/>
                  </a:lnTo>
                  <a:lnTo>
                    <a:pt x="737" y="453"/>
                  </a:lnTo>
                  <a:lnTo>
                    <a:pt x="735" y="463"/>
                  </a:lnTo>
                  <a:lnTo>
                    <a:pt x="731" y="472"/>
                  </a:lnTo>
                  <a:lnTo>
                    <a:pt x="725" y="480"/>
                  </a:lnTo>
                  <a:lnTo>
                    <a:pt x="720" y="489"/>
                  </a:lnTo>
                  <a:lnTo>
                    <a:pt x="714" y="497"/>
                  </a:lnTo>
                  <a:lnTo>
                    <a:pt x="706" y="505"/>
                  </a:lnTo>
                  <a:lnTo>
                    <a:pt x="674" y="470"/>
                  </a:lnTo>
                  <a:lnTo>
                    <a:pt x="681" y="461"/>
                  </a:lnTo>
                  <a:lnTo>
                    <a:pt x="687" y="451"/>
                  </a:lnTo>
                  <a:lnTo>
                    <a:pt x="691" y="441"/>
                  </a:lnTo>
                  <a:lnTo>
                    <a:pt x="693" y="430"/>
                  </a:lnTo>
                  <a:lnTo>
                    <a:pt x="741" y="432"/>
                  </a:lnTo>
                  <a:close/>
                  <a:moveTo>
                    <a:pt x="706" y="505"/>
                  </a:moveTo>
                  <a:lnTo>
                    <a:pt x="697" y="512"/>
                  </a:lnTo>
                  <a:lnTo>
                    <a:pt x="689" y="518"/>
                  </a:lnTo>
                  <a:lnTo>
                    <a:pt x="679" y="522"/>
                  </a:lnTo>
                  <a:lnTo>
                    <a:pt x="672" y="526"/>
                  </a:lnTo>
                  <a:lnTo>
                    <a:pt x="652" y="532"/>
                  </a:lnTo>
                  <a:lnTo>
                    <a:pt x="631" y="534"/>
                  </a:lnTo>
                  <a:lnTo>
                    <a:pt x="633" y="486"/>
                  </a:lnTo>
                  <a:lnTo>
                    <a:pt x="643" y="486"/>
                  </a:lnTo>
                  <a:lnTo>
                    <a:pt x="654" y="482"/>
                  </a:lnTo>
                  <a:lnTo>
                    <a:pt x="664" y="478"/>
                  </a:lnTo>
                  <a:lnTo>
                    <a:pt x="674" y="470"/>
                  </a:lnTo>
                  <a:lnTo>
                    <a:pt x="706" y="505"/>
                  </a:lnTo>
                  <a:close/>
                  <a:moveTo>
                    <a:pt x="631" y="534"/>
                  </a:moveTo>
                  <a:lnTo>
                    <a:pt x="612" y="532"/>
                  </a:lnTo>
                  <a:lnTo>
                    <a:pt x="593" y="526"/>
                  </a:lnTo>
                  <a:lnTo>
                    <a:pt x="585" y="520"/>
                  </a:lnTo>
                  <a:lnTo>
                    <a:pt x="576" y="516"/>
                  </a:lnTo>
                  <a:lnTo>
                    <a:pt x="568" y="511"/>
                  </a:lnTo>
                  <a:lnTo>
                    <a:pt x="560" y="503"/>
                  </a:lnTo>
                  <a:lnTo>
                    <a:pt x="593" y="468"/>
                  </a:lnTo>
                  <a:lnTo>
                    <a:pt x="603" y="476"/>
                  </a:lnTo>
                  <a:lnTo>
                    <a:pt x="612" y="482"/>
                  </a:lnTo>
                  <a:lnTo>
                    <a:pt x="622" y="484"/>
                  </a:lnTo>
                  <a:lnTo>
                    <a:pt x="633" y="486"/>
                  </a:lnTo>
                  <a:lnTo>
                    <a:pt x="631" y="534"/>
                  </a:lnTo>
                  <a:close/>
                  <a:moveTo>
                    <a:pt x="560" y="503"/>
                  </a:moveTo>
                  <a:lnTo>
                    <a:pt x="555" y="495"/>
                  </a:lnTo>
                  <a:lnTo>
                    <a:pt x="553" y="486"/>
                  </a:lnTo>
                  <a:lnTo>
                    <a:pt x="555" y="476"/>
                  </a:lnTo>
                  <a:lnTo>
                    <a:pt x="558" y="468"/>
                  </a:lnTo>
                  <a:lnTo>
                    <a:pt x="568" y="464"/>
                  </a:lnTo>
                  <a:lnTo>
                    <a:pt x="576" y="463"/>
                  </a:lnTo>
                  <a:lnTo>
                    <a:pt x="585" y="464"/>
                  </a:lnTo>
                  <a:lnTo>
                    <a:pt x="593" y="468"/>
                  </a:lnTo>
                  <a:lnTo>
                    <a:pt x="560" y="503"/>
                  </a:lnTo>
                  <a:close/>
                  <a:moveTo>
                    <a:pt x="766" y="495"/>
                  </a:moveTo>
                  <a:lnTo>
                    <a:pt x="773" y="489"/>
                  </a:lnTo>
                  <a:lnTo>
                    <a:pt x="783" y="489"/>
                  </a:lnTo>
                  <a:lnTo>
                    <a:pt x="791" y="491"/>
                  </a:lnTo>
                  <a:lnTo>
                    <a:pt x="798" y="497"/>
                  </a:lnTo>
                  <a:lnTo>
                    <a:pt x="804" y="507"/>
                  </a:lnTo>
                  <a:lnTo>
                    <a:pt x="804" y="514"/>
                  </a:lnTo>
                  <a:lnTo>
                    <a:pt x="802" y="524"/>
                  </a:lnTo>
                  <a:lnTo>
                    <a:pt x="796" y="532"/>
                  </a:lnTo>
                  <a:lnTo>
                    <a:pt x="766" y="495"/>
                  </a:lnTo>
                  <a:close/>
                  <a:moveTo>
                    <a:pt x="796" y="532"/>
                  </a:moveTo>
                  <a:lnTo>
                    <a:pt x="787" y="537"/>
                  </a:lnTo>
                  <a:lnTo>
                    <a:pt x="779" y="543"/>
                  </a:lnTo>
                  <a:lnTo>
                    <a:pt x="770" y="547"/>
                  </a:lnTo>
                  <a:lnTo>
                    <a:pt x="760" y="551"/>
                  </a:lnTo>
                  <a:lnTo>
                    <a:pt x="741" y="555"/>
                  </a:lnTo>
                  <a:lnTo>
                    <a:pt x="720" y="555"/>
                  </a:lnTo>
                  <a:lnTo>
                    <a:pt x="724" y="507"/>
                  </a:lnTo>
                  <a:lnTo>
                    <a:pt x="735" y="507"/>
                  </a:lnTo>
                  <a:lnTo>
                    <a:pt x="747" y="505"/>
                  </a:lnTo>
                  <a:lnTo>
                    <a:pt x="756" y="501"/>
                  </a:lnTo>
                  <a:lnTo>
                    <a:pt x="766" y="495"/>
                  </a:lnTo>
                  <a:lnTo>
                    <a:pt x="796" y="532"/>
                  </a:lnTo>
                  <a:close/>
                  <a:moveTo>
                    <a:pt x="720" y="555"/>
                  </a:moveTo>
                  <a:lnTo>
                    <a:pt x="700" y="551"/>
                  </a:lnTo>
                  <a:lnTo>
                    <a:pt x="681" y="543"/>
                  </a:lnTo>
                  <a:lnTo>
                    <a:pt x="674" y="539"/>
                  </a:lnTo>
                  <a:lnTo>
                    <a:pt x="666" y="534"/>
                  </a:lnTo>
                  <a:lnTo>
                    <a:pt x="658" y="526"/>
                  </a:lnTo>
                  <a:lnTo>
                    <a:pt x="651" y="518"/>
                  </a:lnTo>
                  <a:lnTo>
                    <a:pt x="687" y="487"/>
                  </a:lnTo>
                  <a:lnTo>
                    <a:pt x="695" y="495"/>
                  </a:lnTo>
                  <a:lnTo>
                    <a:pt x="704" y="501"/>
                  </a:lnTo>
                  <a:lnTo>
                    <a:pt x="714" y="505"/>
                  </a:lnTo>
                  <a:lnTo>
                    <a:pt x="724" y="507"/>
                  </a:lnTo>
                  <a:lnTo>
                    <a:pt x="720" y="555"/>
                  </a:lnTo>
                  <a:close/>
                  <a:moveTo>
                    <a:pt x="651" y="518"/>
                  </a:moveTo>
                  <a:lnTo>
                    <a:pt x="645" y="511"/>
                  </a:lnTo>
                  <a:lnTo>
                    <a:pt x="645" y="501"/>
                  </a:lnTo>
                  <a:lnTo>
                    <a:pt x="647" y="491"/>
                  </a:lnTo>
                  <a:lnTo>
                    <a:pt x="652" y="484"/>
                  </a:lnTo>
                  <a:lnTo>
                    <a:pt x="662" y="480"/>
                  </a:lnTo>
                  <a:lnTo>
                    <a:pt x="670" y="480"/>
                  </a:lnTo>
                  <a:lnTo>
                    <a:pt x="679" y="482"/>
                  </a:lnTo>
                  <a:lnTo>
                    <a:pt x="687" y="487"/>
                  </a:lnTo>
                  <a:lnTo>
                    <a:pt x="651" y="518"/>
                  </a:lnTo>
                  <a:close/>
                  <a:moveTo>
                    <a:pt x="637" y="752"/>
                  </a:moveTo>
                  <a:lnTo>
                    <a:pt x="635" y="760"/>
                  </a:lnTo>
                  <a:lnTo>
                    <a:pt x="631" y="770"/>
                  </a:lnTo>
                  <a:lnTo>
                    <a:pt x="624" y="775"/>
                  </a:lnTo>
                  <a:lnTo>
                    <a:pt x="616" y="777"/>
                  </a:lnTo>
                  <a:lnTo>
                    <a:pt x="606" y="777"/>
                  </a:lnTo>
                  <a:lnTo>
                    <a:pt x="597" y="772"/>
                  </a:lnTo>
                  <a:lnTo>
                    <a:pt x="591" y="766"/>
                  </a:lnTo>
                  <a:lnTo>
                    <a:pt x="589" y="756"/>
                  </a:lnTo>
                  <a:lnTo>
                    <a:pt x="637" y="752"/>
                  </a:lnTo>
                  <a:close/>
                  <a:moveTo>
                    <a:pt x="589" y="756"/>
                  </a:moveTo>
                  <a:lnTo>
                    <a:pt x="589" y="743"/>
                  </a:lnTo>
                  <a:lnTo>
                    <a:pt x="589" y="729"/>
                  </a:lnTo>
                  <a:lnTo>
                    <a:pt x="593" y="716"/>
                  </a:lnTo>
                  <a:lnTo>
                    <a:pt x="597" y="702"/>
                  </a:lnTo>
                  <a:lnTo>
                    <a:pt x="641" y="722"/>
                  </a:lnTo>
                  <a:lnTo>
                    <a:pt x="637" y="737"/>
                  </a:lnTo>
                  <a:lnTo>
                    <a:pt x="637" y="752"/>
                  </a:lnTo>
                  <a:lnTo>
                    <a:pt x="589" y="756"/>
                  </a:lnTo>
                  <a:close/>
                  <a:moveTo>
                    <a:pt x="597" y="702"/>
                  </a:moveTo>
                  <a:lnTo>
                    <a:pt x="603" y="691"/>
                  </a:lnTo>
                  <a:lnTo>
                    <a:pt x="610" y="679"/>
                  </a:lnTo>
                  <a:lnTo>
                    <a:pt x="618" y="670"/>
                  </a:lnTo>
                  <a:lnTo>
                    <a:pt x="628" y="660"/>
                  </a:lnTo>
                  <a:lnTo>
                    <a:pt x="658" y="697"/>
                  </a:lnTo>
                  <a:lnTo>
                    <a:pt x="649" y="708"/>
                  </a:lnTo>
                  <a:lnTo>
                    <a:pt x="641" y="722"/>
                  </a:lnTo>
                  <a:lnTo>
                    <a:pt x="597" y="702"/>
                  </a:lnTo>
                  <a:close/>
                  <a:moveTo>
                    <a:pt x="628" y="660"/>
                  </a:moveTo>
                  <a:lnTo>
                    <a:pt x="637" y="654"/>
                  </a:lnTo>
                  <a:lnTo>
                    <a:pt x="647" y="649"/>
                  </a:lnTo>
                  <a:lnTo>
                    <a:pt x="656" y="643"/>
                  </a:lnTo>
                  <a:lnTo>
                    <a:pt x="666" y="639"/>
                  </a:lnTo>
                  <a:lnTo>
                    <a:pt x="685" y="635"/>
                  </a:lnTo>
                  <a:lnTo>
                    <a:pt x="706" y="635"/>
                  </a:lnTo>
                  <a:lnTo>
                    <a:pt x="704" y="683"/>
                  </a:lnTo>
                  <a:lnTo>
                    <a:pt x="693" y="683"/>
                  </a:lnTo>
                  <a:lnTo>
                    <a:pt x="681" y="685"/>
                  </a:lnTo>
                  <a:lnTo>
                    <a:pt x="670" y="691"/>
                  </a:lnTo>
                  <a:lnTo>
                    <a:pt x="658" y="697"/>
                  </a:lnTo>
                  <a:lnTo>
                    <a:pt x="628" y="660"/>
                  </a:lnTo>
                  <a:close/>
                  <a:moveTo>
                    <a:pt x="706" y="635"/>
                  </a:moveTo>
                  <a:lnTo>
                    <a:pt x="716" y="635"/>
                  </a:lnTo>
                  <a:lnTo>
                    <a:pt x="727" y="637"/>
                  </a:lnTo>
                  <a:lnTo>
                    <a:pt x="737" y="641"/>
                  </a:lnTo>
                  <a:lnTo>
                    <a:pt x="747" y="645"/>
                  </a:lnTo>
                  <a:lnTo>
                    <a:pt x="756" y="651"/>
                  </a:lnTo>
                  <a:lnTo>
                    <a:pt x="764" y="656"/>
                  </a:lnTo>
                  <a:lnTo>
                    <a:pt x="773" y="662"/>
                  </a:lnTo>
                  <a:lnTo>
                    <a:pt x="781" y="670"/>
                  </a:lnTo>
                  <a:lnTo>
                    <a:pt x="747" y="702"/>
                  </a:lnTo>
                  <a:lnTo>
                    <a:pt x="737" y="695"/>
                  </a:lnTo>
                  <a:lnTo>
                    <a:pt x="725" y="689"/>
                  </a:lnTo>
                  <a:lnTo>
                    <a:pt x="716" y="685"/>
                  </a:lnTo>
                  <a:lnTo>
                    <a:pt x="704" y="683"/>
                  </a:lnTo>
                  <a:lnTo>
                    <a:pt x="706" y="635"/>
                  </a:lnTo>
                  <a:close/>
                  <a:moveTo>
                    <a:pt x="781" y="670"/>
                  </a:moveTo>
                  <a:lnTo>
                    <a:pt x="785" y="678"/>
                  </a:lnTo>
                  <a:lnTo>
                    <a:pt x="787" y="687"/>
                  </a:lnTo>
                  <a:lnTo>
                    <a:pt x="785" y="697"/>
                  </a:lnTo>
                  <a:lnTo>
                    <a:pt x="779" y="704"/>
                  </a:lnTo>
                  <a:lnTo>
                    <a:pt x="772" y="708"/>
                  </a:lnTo>
                  <a:lnTo>
                    <a:pt x="762" y="710"/>
                  </a:lnTo>
                  <a:lnTo>
                    <a:pt x="754" y="708"/>
                  </a:lnTo>
                  <a:lnTo>
                    <a:pt x="747" y="702"/>
                  </a:lnTo>
                  <a:lnTo>
                    <a:pt x="781" y="670"/>
                  </a:lnTo>
                  <a:close/>
                  <a:moveTo>
                    <a:pt x="574" y="664"/>
                  </a:moveTo>
                  <a:lnTo>
                    <a:pt x="564" y="670"/>
                  </a:lnTo>
                  <a:lnTo>
                    <a:pt x="555" y="670"/>
                  </a:lnTo>
                  <a:lnTo>
                    <a:pt x="547" y="666"/>
                  </a:lnTo>
                  <a:lnTo>
                    <a:pt x="539" y="660"/>
                  </a:lnTo>
                  <a:lnTo>
                    <a:pt x="535" y="653"/>
                  </a:lnTo>
                  <a:lnTo>
                    <a:pt x="535" y="643"/>
                  </a:lnTo>
                  <a:lnTo>
                    <a:pt x="537" y="633"/>
                  </a:lnTo>
                  <a:lnTo>
                    <a:pt x="543" y="628"/>
                  </a:lnTo>
                  <a:lnTo>
                    <a:pt x="574" y="664"/>
                  </a:lnTo>
                  <a:close/>
                  <a:moveTo>
                    <a:pt x="543" y="628"/>
                  </a:moveTo>
                  <a:lnTo>
                    <a:pt x="553" y="620"/>
                  </a:lnTo>
                  <a:lnTo>
                    <a:pt x="562" y="616"/>
                  </a:lnTo>
                  <a:lnTo>
                    <a:pt x="572" y="612"/>
                  </a:lnTo>
                  <a:lnTo>
                    <a:pt x="581" y="608"/>
                  </a:lnTo>
                  <a:lnTo>
                    <a:pt x="591" y="607"/>
                  </a:lnTo>
                  <a:lnTo>
                    <a:pt x="601" y="607"/>
                  </a:lnTo>
                  <a:lnTo>
                    <a:pt x="610" y="607"/>
                  </a:lnTo>
                  <a:lnTo>
                    <a:pt x="618" y="607"/>
                  </a:lnTo>
                  <a:lnTo>
                    <a:pt x="610" y="654"/>
                  </a:lnTo>
                  <a:lnTo>
                    <a:pt x="601" y="653"/>
                  </a:lnTo>
                  <a:lnTo>
                    <a:pt x="593" y="654"/>
                  </a:lnTo>
                  <a:lnTo>
                    <a:pt x="583" y="658"/>
                  </a:lnTo>
                  <a:lnTo>
                    <a:pt x="574" y="664"/>
                  </a:lnTo>
                  <a:lnTo>
                    <a:pt x="543" y="628"/>
                  </a:lnTo>
                  <a:close/>
                  <a:moveTo>
                    <a:pt x="618" y="607"/>
                  </a:moveTo>
                  <a:lnTo>
                    <a:pt x="628" y="608"/>
                  </a:lnTo>
                  <a:lnTo>
                    <a:pt x="637" y="612"/>
                  </a:lnTo>
                  <a:lnTo>
                    <a:pt x="647" y="616"/>
                  </a:lnTo>
                  <a:lnTo>
                    <a:pt x="654" y="620"/>
                  </a:lnTo>
                  <a:lnTo>
                    <a:pt x="672" y="633"/>
                  </a:lnTo>
                  <a:lnTo>
                    <a:pt x="685" y="649"/>
                  </a:lnTo>
                  <a:lnTo>
                    <a:pt x="647" y="678"/>
                  </a:lnTo>
                  <a:lnTo>
                    <a:pt x="639" y="670"/>
                  </a:lnTo>
                  <a:lnTo>
                    <a:pt x="629" y="662"/>
                  </a:lnTo>
                  <a:lnTo>
                    <a:pt x="620" y="656"/>
                  </a:lnTo>
                  <a:lnTo>
                    <a:pt x="610" y="654"/>
                  </a:lnTo>
                  <a:lnTo>
                    <a:pt x="618" y="607"/>
                  </a:lnTo>
                  <a:close/>
                  <a:moveTo>
                    <a:pt x="685" y="649"/>
                  </a:moveTo>
                  <a:lnTo>
                    <a:pt x="689" y="658"/>
                  </a:lnTo>
                  <a:lnTo>
                    <a:pt x="691" y="668"/>
                  </a:lnTo>
                  <a:lnTo>
                    <a:pt x="687" y="676"/>
                  </a:lnTo>
                  <a:lnTo>
                    <a:pt x="681" y="683"/>
                  </a:lnTo>
                  <a:lnTo>
                    <a:pt x="672" y="687"/>
                  </a:lnTo>
                  <a:lnTo>
                    <a:pt x="664" y="687"/>
                  </a:lnTo>
                  <a:lnTo>
                    <a:pt x="654" y="685"/>
                  </a:lnTo>
                  <a:lnTo>
                    <a:pt x="647" y="678"/>
                  </a:lnTo>
                  <a:lnTo>
                    <a:pt x="685" y="6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16291675" y="7440739"/>
            <a:ext cx="1143000" cy="1141413"/>
            <a:chOff x="16275050" y="7146032"/>
            <a:chExt cx="1143000" cy="114141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6275050" y="7146032"/>
              <a:ext cx="1143000" cy="1141413"/>
              <a:chOff x="16898150" y="11817351"/>
              <a:chExt cx="1143000" cy="1141413"/>
            </a:xfrm>
          </p:grpSpPr>
          <p:sp>
            <p:nvSpPr>
              <p:cNvPr id="4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5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  <p:sp>
          <p:nvSpPr>
            <p:cNvPr id="51" name="Freeform 917"/>
            <p:cNvSpPr>
              <a:spLocks noEditPoints="1"/>
            </p:cNvSpPr>
            <p:nvPr/>
          </p:nvSpPr>
          <p:spPr bwMode="auto">
            <a:xfrm>
              <a:off x="16552863" y="7496002"/>
              <a:ext cx="552450" cy="504825"/>
            </a:xfrm>
            <a:custGeom>
              <a:avLst/>
              <a:gdLst>
                <a:gd name="T0" fmla="*/ 288 w 696"/>
                <a:gd name="T1" fmla="*/ 90 h 635"/>
                <a:gd name="T2" fmla="*/ 326 w 696"/>
                <a:gd name="T3" fmla="*/ 77 h 635"/>
                <a:gd name="T4" fmla="*/ 384 w 696"/>
                <a:gd name="T5" fmla="*/ 73 h 635"/>
                <a:gd name="T6" fmla="*/ 443 w 696"/>
                <a:gd name="T7" fmla="*/ 77 h 635"/>
                <a:gd name="T8" fmla="*/ 481 w 696"/>
                <a:gd name="T9" fmla="*/ 90 h 635"/>
                <a:gd name="T10" fmla="*/ 487 w 696"/>
                <a:gd name="T11" fmla="*/ 107 h 635"/>
                <a:gd name="T12" fmla="*/ 458 w 696"/>
                <a:gd name="T13" fmla="*/ 121 h 635"/>
                <a:gd name="T14" fmla="*/ 407 w 696"/>
                <a:gd name="T15" fmla="*/ 129 h 635"/>
                <a:gd name="T16" fmla="*/ 343 w 696"/>
                <a:gd name="T17" fmla="*/ 127 h 635"/>
                <a:gd name="T18" fmla="*/ 297 w 696"/>
                <a:gd name="T19" fmla="*/ 117 h 635"/>
                <a:gd name="T20" fmla="*/ 280 w 696"/>
                <a:gd name="T21" fmla="*/ 102 h 635"/>
                <a:gd name="T22" fmla="*/ 136 w 696"/>
                <a:gd name="T23" fmla="*/ 215 h 635"/>
                <a:gd name="T24" fmla="*/ 147 w 696"/>
                <a:gd name="T25" fmla="*/ 198 h 635"/>
                <a:gd name="T26" fmla="*/ 169 w 696"/>
                <a:gd name="T27" fmla="*/ 192 h 635"/>
                <a:gd name="T28" fmla="*/ 188 w 696"/>
                <a:gd name="T29" fmla="*/ 198 h 635"/>
                <a:gd name="T30" fmla="*/ 199 w 696"/>
                <a:gd name="T31" fmla="*/ 215 h 635"/>
                <a:gd name="T32" fmla="*/ 203 w 696"/>
                <a:gd name="T33" fmla="*/ 234 h 635"/>
                <a:gd name="T34" fmla="*/ 193 w 696"/>
                <a:gd name="T35" fmla="*/ 253 h 635"/>
                <a:gd name="T36" fmla="*/ 174 w 696"/>
                <a:gd name="T37" fmla="*/ 261 h 635"/>
                <a:gd name="T38" fmla="*/ 155 w 696"/>
                <a:gd name="T39" fmla="*/ 259 h 635"/>
                <a:gd name="T40" fmla="*/ 140 w 696"/>
                <a:gd name="T41" fmla="*/ 248 h 635"/>
                <a:gd name="T42" fmla="*/ 132 w 696"/>
                <a:gd name="T43" fmla="*/ 228 h 635"/>
                <a:gd name="T44" fmla="*/ 117 w 696"/>
                <a:gd name="T45" fmla="*/ 142 h 635"/>
                <a:gd name="T46" fmla="*/ 90 w 696"/>
                <a:gd name="T47" fmla="*/ 184 h 635"/>
                <a:gd name="T48" fmla="*/ 71 w 696"/>
                <a:gd name="T49" fmla="*/ 230 h 635"/>
                <a:gd name="T50" fmla="*/ 7 w 696"/>
                <a:gd name="T51" fmla="*/ 248 h 635"/>
                <a:gd name="T52" fmla="*/ 0 w 696"/>
                <a:gd name="T53" fmla="*/ 342 h 635"/>
                <a:gd name="T54" fmla="*/ 13 w 696"/>
                <a:gd name="T55" fmla="*/ 365 h 635"/>
                <a:gd name="T56" fmla="*/ 76 w 696"/>
                <a:gd name="T57" fmla="*/ 393 h 635"/>
                <a:gd name="T58" fmla="*/ 99 w 696"/>
                <a:gd name="T59" fmla="*/ 440 h 635"/>
                <a:gd name="T60" fmla="*/ 130 w 696"/>
                <a:gd name="T61" fmla="*/ 480 h 635"/>
                <a:gd name="T62" fmla="*/ 144 w 696"/>
                <a:gd name="T63" fmla="*/ 612 h 635"/>
                <a:gd name="T64" fmla="*/ 151 w 696"/>
                <a:gd name="T65" fmla="*/ 626 h 635"/>
                <a:gd name="T66" fmla="*/ 167 w 696"/>
                <a:gd name="T67" fmla="*/ 633 h 635"/>
                <a:gd name="T68" fmla="*/ 236 w 696"/>
                <a:gd name="T69" fmla="*/ 633 h 635"/>
                <a:gd name="T70" fmla="*/ 263 w 696"/>
                <a:gd name="T71" fmla="*/ 608 h 635"/>
                <a:gd name="T72" fmla="*/ 324 w 696"/>
                <a:gd name="T73" fmla="*/ 582 h 635"/>
                <a:gd name="T74" fmla="*/ 408 w 696"/>
                <a:gd name="T75" fmla="*/ 584 h 635"/>
                <a:gd name="T76" fmla="*/ 495 w 696"/>
                <a:gd name="T77" fmla="*/ 564 h 635"/>
                <a:gd name="T78" fmla="*/ 526 w 696"/>
                <a:gd name="T79" fmla="*/ 618 h 635"/>
                <a:gd name="T80" fmla="*/ 556 w 696"/>
                <a:gd name="T81" fmla="*/ 635 h 635"/>
                <a:gd name="T82" fmla="*/ 622 w 696"/>
                <a:gd name="T83" fmla="*/ 633 h 635"/>
                <a:gd name="T84" fmla="*/ 633 w 696"/>
                <a:gd name="T85" fmla="*/ 622 h 635"/>
                <a:gd name="T86" fmla="*/ 639 w 696"/>
                <a:gd name="T87" fmla="*/ 607 h 635"/>
                <a:gd name="T88" fmla="*/ 662 w 696"/>
                <a:gd name="T89" fmla="*/ 428 h 635"/>
                <a:gd name="T90" fmla="*/ 687 w 696"/>
                <a:gd name="T91" fmla="*/ 369 h 635"/>
                <a:gd name="T92" fmla="*/ 696 w 696"/>
                <a:gd name="T93" fmla="*/ 301 h 635"/>
                <a:gd name="T94" fmla="*/ 681 w 696"/>
                <a:gd name="T95" fmla="*/ 219 h 635"/>
                <a:gd name="T96" fmla="*/ 643 w 696"/>
                <a:gd name="T97" fmla="*/ 144 h 635"/>
                <a:gd name="T98" fmla="*/ 581 w 696"/>
                <a:gd name="T99" fmla="*/ 84 h 635"/>
                <a:gd name="T100" fmla="*/ 503 w 696"/>
                <a:gd name="T101" fmla="*/ 42 h 635"/>
                <a:gd name="T102" fmla="*/ 410 w 696"/>
                <a:gd name="T103" fmla="*/ 21 h 635"/>
                <a:gd name="T104" fmla="*/ 305 w 696"/>
                <a:gd name="T105" fmla="*/ 27 h 635"/>
                <a:gd name="T106" fmla="*/ 236 w 696"/>
                <a:gd name="T107" fmla="*/ 38 h 635"/>
                <a:gd name="T108" fmla="*/ 217 w 696"/>
                <a:gd name="T109" fmla="*/ 13 h 635"/>
                <a:gd name="T110" fmla="*/ 190 w 696"/>
                <a:gd name="T111" fmla="*/ 2 h 635"/>
                <a:gd name="T112" fmla="*/ 82 w 696"/>
                <a:gd name="T113" fmla="*/ 2 h 635"/>
                <a:gd name="T114" fmla="*/ 65 w 696"/>
                <a:gd name="T115" fmla="*/ 11 h 635"/>
                <a:gd name="T116" fmla="*/ 69 w 696"/>
                <a:gd name="T117" fmla="*/ 31 h 635"/>
                <a:gd name="T118" fmla="*/ 138 w 696"/>
                <a:gd name="T119" fmla="*/ 11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96" h="635">
                  <a:moveTo>
                    <a:pt x="280" y="102"/>
                  </a:moveTo>
                  <a:lnTo>
                    <a:pt x="282" y="96"/>
                  </a:lnTo>
                  <a:lnTo>
                    <a:pt x="288" y="90"/>
                  </a:lnTo>
                  <a:lnTo>
                    <a:pt x="297" y="84"/>
                  </a:lnTo>
                  <a:lnTo>
                    <a:pt x="311" y="81"/>
                  </a:lnTo>
                  <a:lnTo>
                    <a:pt x="326" y="77"/>
                  </a:lnTo>
                  <a:lnTo>
                    <a:pt x="343" y="75"/>
                  </a:lnTo>
                  <a:lnTo>
                    <a:pt x="362" y="73"/>
                  </a:lnTo>
                  <a:lnTo>
                    <a:pt x="384" y="73"/>
                  </a:lnTo>
                  <a:lnTo>
                    <a:pt x="407" y="73"/>
                  </a:lnTo>
                  <a:lnTo>
                    <a:pt x="426" y="75"/>
                  </a:lnTo>
                  <a:lnTo>
                    <a:pt x="443" y="77"/>
                  </a:lnTo>
                  <a:lnTo>
                    <a:pt x="458" y="81"/>
                  </a:lnTo>
                  <a:lnTo>
                    <a:pt x="472" y="84"/>
                  </a:lnTo>
                  <a:lnTo>
                    <a:pt x="481" y="90"/>
                  </a:lnTo>
                  <a:lnTo>
                    <a:pt x="487" y="96"/>
                  </a:lnTo>
                  <a:lnTo>
                    <a:pt x="489" y="102"/>
                  </a:lnTo>
                  <a:lnTo>
                    <a:pt x="487" y="107"/>
                  </a:lnTo>
                  <a:lnTo>
                    <a:pt x="481" y="111"/>
                  </a:lnTo>
                  <a:lnTo>
                    <a:pt x="472" y="117"/>
                  </a:lnTo>
                  <a:lnTo>
                    <a:pt x="458" y="121"/>
                  </a:lnTo>
                  <a:lnTo>
                    <a:pt x="443" y="125"/>
                  </a:lnTo>
                  <a:lnTo>
                    <a:pt x="426" y="127"/>
                  </a:lnTo>
                  <a:lnTo>
                    <a:pt x="407" y="129"/>
                  </a:lnTo>
                  <a:lnTo>
                    <a:pt x="384" y="129"/>
                  </a:lnTo>
                  <a:lnTo>
                    <a:pt x="362" y="129"/>
                  </a:lnTo>
                  <a:lnTo>
                    <a:pt x="343" y="127"/>
                  </a:lnTo>
                  <a:lnTo>
                    <a:pt x="326" y="125"/>
                  </a:lnTo>
                  <a:lnTo>
                    <a:pt x="311" y="121"/>
                  </a:lnTo>
                  <a:lnTo>
                    <a:pt x="297" y="117"/>
                  </a:lnTo>
                  <a:lnTo>
                    <a:pt x="288" y="111"/>
                  </a:lnTo>
                  <a:lnTo>
                    <a:pt x="282" y="107"/>
                  </a:lnTo>
                  <a:lnTo>
                    <a:pt x="280" y="102"/>
                  </a:lnTo>
                  <a:close/>
                  <a:moveTo>
                    <a:pt x="132" y="228"/>
                  </a:moveTo>
                  <a:lnTo>
                    <a:pt x="134" y="221"/>
                  </a:lnTo>
                  <a:lnTo>
                    <a:pt x="136" y="215"/>
                  </a:lnTo>
                  <a:lnTo>
                    <a:pt x="140" y="207"/>
                  </a:lnTo>
                  <a:lnTo>
                    <a:pt x="144" y="203"/>
                  </a:lnTo>
                  <a:lnTo>
                    <a:pt x="147" y="198"/>
                  </a:lnTo>
                  <a:lnTo>
                    <a:pt x="155" y="196"/>
                  </a:lnTo>
                  <a:lnTo>
                    <a:pt x="161" y="194"/>
                  </a:lnTo>
                  <a:lnTo>
                    <a:pt x="169" y="192"/>
                  </a:lnTo>
                  <a:lnTo>
                    <a:pt x="174" y="194"/>
                  </a:lnTo>
                  <a:lnTo>
                    <a:pt x="182" y="196"/>
                  </a:lnTo>
                  <a:lnTo>
                    <a:pt x="188" y="198"/>
                  </a:lnTo>
                  <a:lnTo>
                    <a:pt x="193" y="203"/>
                  </a:lnTo>
                  <a:lnTo>
                    <a:pt x="197" y="207"/>
                  </a:lnTo>
                  <a:lnTo>
                    <a:pt x="199" y="215"/>
                  </a:lnTo>
                  <a:lnTo>
                    <a:pt x="203" y="221"/>
                  </a:lnTo>
                  <a:lnTo>
                    <a:pt x="203" y="228"/>
                  </a:lnTo>
                  <a:lnTo>
                    <a:pt x="203" y="234"/>
                  </a:lnTo>
                  <a:lnTo>
                    <a:pt x="199" y="242"/>
                  </a:lnTo>
                  <a:lnTo>
                    <a:pt x="197" y="248"/>
                  </a:lnTo>
                  <a:lnTo>
                    <a:pt x="193" y="253"/>
                  </a:lnTo>
                  <a:lnTo>
                    <a:pt x="188" y="257"/>
                  </a:lnTo>
                  <a:lnTo>
                    <a:pt x="182" y="259"/>
                  </a:lnTo>
                  <a:lnTo>
                    <a:pt x="174" y="261"/>
                  </a:lnTo>
                  <a:lnTo>
                    <a:pt x="169" y="263"/>
                  </a:lnTo>
                  <a:lnTo>
                    <a:pt x="161" y="261"/>
                  </a:lnTo>
                  <a:lnTo>
                    <a:pt x="155" y="259"/>
                  </a:lnTo>
                  <a:lnTo>
                    <a:pt x="147" y="257"/>
                  </a:lnTo>
                  <a:lnTo>
                    <a:pt x="144" y="251"/>
                  </a:lnTo>
                  <a:lnTo>
                    <a:pt x="140" y="248"/>
                  </a:lnTo>
                  <a:lnTo>
                    <a:pt x="136" y="242"/>
                  </a:lnTo>
                  <a:lnTo>
                    <a:pt x="134" y="234"/>
                  </a:lnTo>
                  <a:lnTo>
                    <a:pt x="132" y="228"/>
                  </a:lnTo>
                  <a:close/>
                  <a:moveTo>
                    <a:pt x="138" y="115"/>
                  </a:moveTo>
                  <a:lnTo>
                    <a:pt x="126" y="129"/>
                  </a:lnTo>
                  <a:lnTo>
                    <a:pt x="117" y="142"/>
                  </a:lnTo>
                  <a:lnTo>
                    <a:pt x="107" y="155"/>
                  </a:lnTo>
                  <a:lnTo>
                    <a:pt x="98" y="169"/>
                  </a:lnTo>
                  <a:lnTo>
                    <a:pt x="90" y="184"/>
                  </a:lnTo>
                  <a:lnTo>
                    <a:pt x="82" y="200"/>
                  </a:lnTo>
                  <a:lnTo>
                    <a:pt x="76" y="215"/>
                  </a:lnTo>
                  <a:lnTo>
                    <a:pt x="71" y="230"/>
                  </a:lnTo>
                  <a:lnTo>
                    <a:pt x="23" y="238"/>
                  </a:lnTo>
                  <a:lnTo>
                    <a:pt x="13" y="242"/>
                  </a:lnTo>
                  <a:lnTo>
                    <a:pt x="7" y="248"/>
                  </a:lnTo>
                  <a:lnTo>
                    <a:pt x="2" y="257"/>
                  </a:lnTo>
                  <a:lnTo>
                    <a:pt x="0" y="265"/>
                  </a:lnTo>
                  <a:lnTo>
                    <a:pt x="0" y="342"/>
                  </a:lnTo>
                  <a:lnTo>
                    <a:pt x="2" y="349"/>
                  </a:lnTo>
                  <a:lnTo>
                    <a:pt x="7" y="359"/>
                  </a:lnTo>
                  <a:lnTo>
                    <a:pt x="13" y="365"/>
                  </a:lnTo>
                  <a:lnTo>
                    <a:pt x="23" y="369"/>
                  </a:lnTo>
                  <a:lnTo>
                    <a:pt x="71" y="376"/>
                  </a:lnTo>
                  <a:lnTo>
                    <a:pt x="76" y="393"/>
                  </a:lnTo>
                  <a:lnTo>
                    <a:pt x="84" y="409"/>
                  </a:lnTo>
                  <a:lnTo>
                    <a:pt x="92" y="424"/>
                  </a:lnTo>
                  <a:lnTo>
                    <a:pt x="99" y="440"/>
                  </a:lnTo>
                  <a:lnTo>
                    <a:pt x="109" y="453"/>
                  </a:lnTo>
                  <a:lnTo>
                    <a:pt x="121" y="466"/>
                  </a:lnTo>
                  <a:lnTo>
                    <a:pt x="130" y="480"/>
                  </a:lnTo>
                  <a:lnTo>
                    <a:pt x="144" y="493"/>
                  </a:lnTo>
                  <a:lnTo>
                    <a:pt x="144" y="607"/>
                  </a:lnTo>
                  <a:lnTo>
                    <a:pt x="144" y="612"/>
                  </a:lnTo>
                  <a:lnTo>
                    <a:pt x="145" y="618"/>
                  </a:lnTo>
                  <a:lnTo>
                    <a:pt x="147" y="622"/>
                  </a:lnTo>
                  <a:lnTo>
                    <a:pt x="151" y="626"/>
                  </a:lnTo>
                  <a:lnTo>
                    <a:pt x="155" y="630"/>
                  </a:lnTo>
                  <a:lnTo>
                    <a:pt x="161" y="633"/>
                  </a:lnTo>
                  <a:lnTo>
                    <a:pt x="167" y="633"/>
                  </a:lnTo>
                  <a:lnTo>
                    <a:pt x="170" y="635"/>
                  </a:lnTo>
                  <a:lnTo>
                    <a:pt x="224" y="635"/>
                  </a:lnTo>
                  <a:lnTo>
                    <a:pt x="236" y="633"/>
                  </a:lnTo>
                  <a:lnTo>
                    <a:pt x="247" y="628"/>
                  </a:lnTo>
                  <a:lnTo>
                    <a:pt x="257" y="618"/>
                  </a:lnTo>
                  <a:lnTo>
                    <a:pt x="263" y="608"/>
                  </a:lnTo>
                  <a:lnTo>
                    <a:pt x="274" y="570"/>
                  </a:lnTo>
                  <a:lnTo>
                    <a:pt x="299" y="576"/>
                  </a:lnTo>
                  <a:lnTo>
                    <a:pt x="324" y="582"/>
                  </a:lnTo>
                  <a:lnTo>
                    <a:pt x="351" y="584"/>
                  </a:lnTo>
                  <a:lnTo>
                    <a:pt x="378" y="585"/>
                  </a:lnTo>
                  <a:lnTo>
                    <a:pt x="408" y="584"/>
                  </a:lnTo>
                  <a:lnTo>
                    <a:pt x="437" y="580"/>
                  </a:lnTo>
                  <a:lnTo>
                    <a:pt x="466" y="574"/>
                  </a:lnTo>
                  <a:lnTo>
                    <a:pt x="495" y="564"/>
                  </a:lnTo>
                  <a:lnTo>
                    <a:pt x="504" y="560"/>
                  </a:lnTo>
                  <a:lnTo>
                    <a:pt x="520" y="608"/>
                  </a:lnTo>
                  <a:lnTo>
                    <a:pt x="526" y="618"/>
                  </a:lnTo>
                  <a:lnTo>
                    <a:pt x="533" y="628"/>
                  </a:lnTo>
                  <a:lnTo>
                    <a:pt x="545" y="633"/>
                  </a:lnTo>
                  <a:lnTo>
                    <a:pt x="556" y="635"/>
                  </a:lnTo>
                  <a:lnTo>
                    <a:pt x="610" y="635"/>
                  </a:lnTo>
                  <a:lnTo>
                    <a:pt x="616" y="633"/>
                  </a:lnTo>
                  <a:lnTo>
                    <a:pt x="622" y="633"/>
                  </a:lnTo>
                  <a:lnTo>
                    <a:pt x="625" y="630"/>
                  </a:lnTo>
                  <a:lnTo>
                    <a:pt x="629" y="626"/>
                  </a:lnTo>
                  <a:lnTo>
                    <a:pt x="633" y="622"/>
                  </a:lnTo>
                  <a:lnTo>
                    <a:pt x="635" y="618"/>
                  </a:lnTo>
                  <a:lnTo>
                    <a:pt x="637" y="612"/>
                  </a:lnTo>
                  <a:lnTo>
                    <a:pt x="639" y="607"/>
                  </a:lnTo>
                  <a:lnTo>
                    <a:pt x="639" y="464"/>
                  </a:lnTo>
                  <a:lnTo>
                    <a:pt x="650" y="447"/>
                  </a:lnTo>
                  <a:lnTo>
                    <a:pt x="662" y="428"/>
                  </a:lnTo>
                  <a:lnTo>
                    <a:pt x="671" y="409"/>
                  </a:lnTo>
                  <a:lnTo>
                    <a:pt x="681" y="388"/>
                  </a:lnTo>
                  <a:lnTo>
                    <a:pt x="687" y="369"/>
                  </a:lnTo>
                  <a:lnTo>
                    <a:pt x="693" y="345"/>
                  </a:lnTo>
                  <a:lnTo>
                    <a:pt x="694" y="324"/>
                  </a:lnTo>
                  <a:lnTo>
                    <a:pt x="696" y="301"/>
                  </a:lnTo>
                  <a:lnTo>
                    <a:pt x="694" y="273"/>
                  </a:lnTo>
                  <a:lnTo>
                    <a:pt x="689" y="246"/>
                  </a:lnTo>
                  <a:lnTo>
                    <a:pt x="681" y="219"/>
                  </a:lnTo>
                  <a:lnTo>
                    <a:pt x="671" y="192"/>
                  </a:lnTo>
                  <a:lnTo>
                    <a:pt x="658" y="167"/>
                  </a:lnTo>
                  <a:lnTo>
                    <a:pt x="643" y="144"/>
                  </a:lnTo>
                  <a:lnTo>
                    <a:pt x="623" y="123"/>
                  </a:lnTo>
                  <a:lnTo>
                    <a:pt x="602" y="102"/>
                  </a:lnTo>
                  <a:lnTo>
                    <a:pt x="581" y="84"/>
                  </a:lnTo>
                  <a:lnTo>
                    <a:pt x="556" y="67"/>
                  </a:lnTo>
                  <a:lnTo>
                    <a:pt x="529" y="54"/>
                  </a:lnTo>
                  <a:lnTo>
                    <a:pt x="503" y="42"/>
                  </a:lnTo>
                  <a:lnTo>
                    <a:pt x="472" y="33"/>
                  </a:lnTo>
                  <a:lnTo>
                    <a:pt x="441" y="25"/>
                  </a:lnTo>
                  <a:lnTo>
                    <a:pt x="410" y="21"/>
                  </a:lnTo>
                  <a:lnTo>
                    <a:pt x="378" y="19"/>
                  </a:lnTo>
                  <a:lnTo>
                    <a:pt x="341" y="21"/>
                  </a:lnTo>
                  <a:lnTo>
                    <a:pt x="305" y="27"/>
                  </a:lnTo>
                  <a:lnTo>
                    <a:pt x="270" y="36"/>
                  </a:lnTo>
                  <a:lnTo>
                    <a:pt x="238" y="48"/>
                  </a:lnTo>
                  <a:lnTo>
                    <a:pt x="236" y="38"/>
                  </a:lnTo>
                  <a:lnTo>
                    <a:pt x="230" y="29"/>
                  </a:lnTo>
                  <a:lnTo>
                    <a:pt x="224" y="21"/>
                  </a:lnTo>
                  <a:lnTo>
                    <a:pt x="217" y="13"/>
                  </a:lnTo>
                  <a:lnTo>
                    <a:pt x="209" y="8"/>
                  </a:lnTo>
                  <a:lnTo>
                    <a:pt x="199" y="4"/>
                  </a:lnTo>
                  <a:lnTo>
                    <a:pt x="190" y="2"/>
                  </a:lnTo>
                  <a:lnTo>
                    <a:pt x="178" y="0"/>
                  </a:lnTo>
                  <a:lnTo>
                    <a:pt x="92" y="0"/>
                  </a:lnTo>
                  <a:lnTo>
                    <a:pt x="82" y="2"/>
                  </a:lnTo>
                  <a:lnTo>
                    <a:pt x="73" y="4"/>
                  </a:lnTo>
                  <a:lnTo>
                    <a:pt x="67" y="8"/>
                  </a:lnTo>
                  <a:lnTo>
                    <a:pt x="65" y="11"/>
                  </a:lnTo>
                  <a:lnTo>
                    <a:pt x="63" y="17"/>
                  </a:lnTo>
                  <a:lnTo>
                    <a:pt x="65" y="25"/>
                  </a:lnTo>
                  <a:lnTo>
                    <a:pt x="69" y="31"/>
                  </a:lnTo>
                  <a:lnTo>
                    <a:pt x="76" y="40"/>
                  </a:lnTo>
                  <a:lnTo>
                    <a:pt x="145" y="107"/>
                  </a:lnTo>
                  <a:lnTo>
                    <a:pt x="138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2" name="Freeform 918"/>
            <p:cNvSpPr>
              <a:spLocks/>
            </p:cNvSpPr>
            <p:nvPr/>
          </p:nvSpPr>
          <p:spPr bwMode="auto">
            <a:xfrm>
              <a:off x="16786225" y="7310265"/>
              <a:ext cx="144463" cy="146050"/>
            </a:xfrm>
            <a:custGeom>
              <a:avLst/>
              <a:gdLst>
                <a:gd name="T0" fmla="*/ 183 w 183"/>
                <a:gd name="T1" fmla="*/ 92 h 184"/>
                <a:gd name="T2" fmla="*/ 181 w 183"/>
                <a:gd name="T3" fmla="*/ 111 h 184"/>
                <a:gd name="T4" fmla="*/ 175 w 183"/>
                <a:gd name="T5" fmla="*/ 126 h 184"/>
                <a:gd name="T6" fmla="*/ 167 w 183"/>
                <a:gd name="T7" fmla="*/ 144 h 184"/>
                <a:gd name="T8" fmla="*/ 156 w 183"/>
                <a:gd name="T9" fmla="*/ 157 h 184"/>
                <a:gd name="T10" fmla="*/ 142 w 183"/>
                <a:gd name="T11" fmla="*/ 167 h 184"/>
                <a:gd name="T12" fmla="*/ 127 w 183"/>
                <a:gd name="T13" fmla="*/ 176 h 184"/>
                <a:gd name="T14" fmla="*/ 110 w 183"/>
                <a:gd name="T15" fmla="*/ 182 h 184"/>
                <a:gd name="T16" fmla="*/ 91 w 183"/>
                <a:gd name="T17" fmla="*/ 184 h 184"/>
                <a:gd name="T18" fmla="*/ 73 w 183"/>
                <a:gd name="T19" fmla="*/ 182 h 184"/>
                <a:gd name="T20" fmla="*/ 56 w 183"/>
                <a:gd name="T21" fmla="*/ 176 h 184"/>
                <a:gd name="T22" fmla="*/ 41 w 183"/>
                <a:gd name="T23" fmla="*/ 167 h 184"/>
                <a:gd name="T24" fmla="*/ 27 w 183"/>
                <a:gd name="T25" fmla="*/ 157 h 184"/>
                <a:gd name="T26" fmla="*/ 16 w 183"/>
                <a:gd name="T27" fmla="*/ 144 h 184"/>
                <a:gd name="T28" fmla="*/ 6 w 183"/>
                <a:gd name="T29" fmla="*/ 126 h 184"/>
                <a:gd name="T30" fmla="*/ 2 w 183"/>
                <a:gd name="T31" fmla="*/ 111 h 184"/>
                <a:gd name="T32" fmla="*/ 0 w 183"/>
                <a:gd name="T33" fmla="*/ 92 h 184"/>
                <a:gd name="T34" fmla="*/ 2 w 183"/>
                <a:gd name="T35" fmla="*/ 73 h 184"/>
                <a:gd name="T36" fmla="*/ 6 w 183"/>
                <a:gd name="T37" fmla="*/ 55 h 184"/>
                <a:gd name="T38" fmla="*/ 16 w 183"/>
                <a:gd name="T39" fmla="*/ 40 h 184"/>
                <a:gd name="T40" fmla="*/ 27 w 183"/>
                <a:gd name="T41" fmla="*/ 27 h 184"/>
                <a:gd name="T42" fmla="*/ 41 w 183"/>
                <a:gd name="T43" fmla="*/ 15 h 184"/>
                <a:gd name="T44" fmla="*/ 56 w 183"/>
                <a:gd name="T45" fmla="*/ 7 h 184"/>
                <a:gd name="T46" fmla="*/ 73 w 183"/>
                <a:gd name="T47" fmla="*/ 2 h 184"/>
                <a:gd name="T48" fmla="*/ 91 w 183"/>
                <a:gd name="T49" fmla="*/ 0 h 184"/>
                <a:gd name="T50" fmla="*/ 110 w 183"/>
                <a:gd name="T51" fmla="*/ 2 h 184"/>
                <a:gd name="T52" fmla="*/ 127 w 183"/>
                <a:gd name="T53" fmla="*/ 7 h 184"/>
                <a:gd name="T54" fmla="*/ 142 w 183"/>
                <a:gd name="T55" fmla="*/ 15 h 184"/>
                <a:gd name="T56" fmla="*/ 156 w 183"/>
                <a:gd name="T57" fmla="*/ 27 h 184"/>
                <a:gd name="T58" fmla="*/ 167 w 183"/>
                <a:gd name="T59" fmla="*/ 40 h 184"/>
                <a:gd name="T60" fmla="*/ 175 w 183"/>
                <a:gd name="T61" fmla="*/ 55 h 184"/>
                <a:gd name="T62" fmla="*/ 181 w 183"/>
                <a:gd name="T63" fmla="*/ 73 h 184"/>
                <a:gd name="T64" fmla="*/ 183 w 183"/>
                <a:gd name="T65" fmla="*/ 9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3" h="184">
                  <a:moveTo>
                    <a:pt x="183" y="92"/>
                  </a:moveTo>
                  <a:lnTo>
                    <a:pt x="181" y="111"/>
                  </a:lnTo>
                  <a:lnTo>
                    <a:pt x="175" y="126"/>
                  </a:lnTo>
                  <a:lnTo>
                    <a:pt x="167" y="144"/>
                  </a:lnTo>
                  <a:lnTo>
                    <a:pt x="156" y="157"/>
                  </a:lnTo>
                  <a:lnTo>
                    <a:pt x="142" y="167"/>
                  </a:lnTo>
                  <a:lnTo>
                    <a:pt x="127" y="176"/>
                  </a:lnTo>
                  <a:lnTo>
                    <a:pt x="110" y="182"/>
                  </a:lnTo>
                  <a:lnTo>
                    <a:pt x="91" y="184"/>
                  </a:lnTo>
                  <a:lnTo>
                    <a:pt x="73" y="182"/>
                  </a:lnTo>
                  <a:lnTo>
                    <a:pt x="56" y="176"/>
                  </a:lnTo>
                  <a:lnTo>
                    <a:pt x="41" y="167"/>
                  </a:lnTo>
                  <a:lnTo>
                    <a:pt x="27" y="157"/>
                  </a:lnTo>
                  <a:lnTo>
                    <a:pt x="16" y="144"/>
                  </a:lnTo>
                  <a:lnTo>
                    <a:pt x="6" y="126"/>
                  </a:lnTo>
                  <a:lnTo>
                    <a:pt x="2" y="111"/>
                  </a:lnTo>
                  <a:lnTo>
                    <a:pt x="0" y="92"/>
                  </a:lnTo>
                  <a:lnTo>
                    <a:pt x="2" y="73"/>
                  </a:lnTo>
                  <a:lnTo>
                    <a:pt x="6" y="55"/>
                  </a:lnTo>
                  <a:lnTo>
                    <a:pt x="16" y="40"/>
                  </a:lnTo>
                  <a:lnTo>
                    <a:pt x="27" y="27"/>
                  </a:lnTo>
                  <a:lnTo>
                    <a:pt x="41" y="15"/>
                  </a:lnTo>
                  <a:lnTo>
                    <a:pt x="56" y="7"/>
                  </a:lnTo>
                  <a:lnTo>
                    <a:pt x="73" y="2"/>
                  </a:lnTo>
                  <a:lnTo>
                    <a:pt x="91" y="0"/>
                  </a:lnTo>
                  <a:lnTo>
                    <a:pt x="110" y="2"/>
                  </a:lnTo>
                  <a:lnTo>
                    <a:pt x="127" y="7"/>
                  </a:lnTo>
                  <a:lnTo>
                    <a:pt x="142" y="15"/>
                  </a:lnTo>
                  <a:lnTo>
                    <a:pt x="156" y="27"/>
                  </a:lnTo>
                  <a:lnTo>
                    <a:pt x="167" y="40"/>
                  </a:lnTo>
                  <a:lnTo>
                    <a:pt x="175" y="55"/>
                  </a:lnTo>
                  <a:lnTo>
                    <a:pt x="181" y="73"/>
                  </a:lnTo>
                  <a:lnTo>
                    <a:pt x="183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16291675" y="4934473"/>
            <a:ext cx="1143000" cy="1141413"/>
            <a:chOff x="16252855" y="4934473"/>
            <a:chExt cx="1143000" cy="1141413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6252855" y="4934473"/>
              <a:ext cx="1143000" cy="1141413"/>
              <a:chOff x="16898150" y="11817351"/>
              <a:chExt cx="1143000" cy="1141413"/>
            </a:xfrm>
          </p:grpSpPr>
          <p:sp>
            <p:nvSpPr>
              <p:cNvPr id="10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11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Freeform 994"/>
            <p:cNvSpPr>
              <a:spLocks/>
            </p:cNvSpPr>
            <p:nvPr/>
          </p:nvSpPr>
          <p:spPr bwMode="auto">
            <a:xfrm>
              <a:off x="16503650" y="5413375"/>
              <a:ext cx="320675" cy="406400"/>
            </a:xfrm>
            <a:custGeom>
              <a:avLst/>
              <a:gdLst>
                <a:gd name="T0" fmla="*/ 319 w 403"/>
                <a:gd name="T1" fmla="*/ 42 h 513"/>
                <a:gd name="T2" fmla="*/ 284 w 403"/>
                <a:gd name="T3" fmla="*/ 10 h 513"/>
                <a:gd name="T4" fmla="*/ 257 w 403"/>
                <a:gd name="T5" fmla="*/ 0 h 513"/>
                <a:gd name="T6" fmla="*/ 219 w 403"/>
                <a:gd name="T7" fmla="*/ 8 h 513"/>
                <a:gd name="T8" fmla="*/ 177 w 403"/>
                <a:gd name="T9" fmla="*/ 6 h 513"/>
                <a:gd name="T10" fmla="*/ 144 w 403"/>
                <a:gd name="T11" fmla="*/ 2 h 513"/>
                <a:gd name="T12" fmla="*/ 110 w 403"/>
                <a:gd name="T13" fmla="*/ 16 h 513"/>
                <a:gd name="T14" fmla="*/ 71 w 403"/>
                <a:gd name="T15" fmla="*/ 64 h 513"/>
                <a:gd name="T16" fmla="*/ 2 w 403"/>
                <a:gd name="T17" fmla="*/ 209 h 513"/>
                <a:gd name="T18" fmla="*/ 8 w 403"/>
                <a:gd name="T19" fmla="*/ 221 h 513"/>
                <a:gd name="T20" fmla="*/ 21 w 403"/>
                <a:gd name="T21" fmla="*/ 229 h 513"/>
                <a:gd name="T22" fmla="*/ 40 w 403"/>
                <a:gd name="T23" fmla="*/ 223 h 513"/>
                <a:gd name="T24" fmla="*/ 102 w 403"/>
                <a:gd name="T25" fmla="*/ 137 h 513"/>
                <a:gd name="T26" fmla="*/ 115 w 403"/>
                <a:gd name="T27" fmla="*/ 125 h 513"/>
                <a:gd name="T28" fmla="*/ 115 w 403"/>
                <a:gd name="T29" fmla="*/ 146 h 513"/>
                <a:gd name="T30" fmla="*/ 62 w 403"/>
                <a:gd name="T31" fmla="*/ 273 h 513"/>
                <a:gd name="T32" fmla="*/ 64 w 403"/>
                <a:gd name="T33" fmla="*/ 286 h 513"/>
                <a:gd name="T34" fmla="*/ 73 w 403"/>
                <a:gd name="T35" fmla="*/ 298 h 513"/>
                <a:gd name="T36" fmla="*/ 102 w 403"/>
                <a:gd name="T37" fmla="*/ 309 h 513"/>
                <a:gd name="T38" fmla="*/ 115 w 403"/>
                <a:gd name="T39" fmla="*/ 321 h 513"/>
                <a:gd name="T40" fmla="*/ 121 w 403"/>
                <a:gd name="T41" fmla="*/ 486 h 513"/>
                <a:gd name="T42" fmla="*/ 127 w 403"/>
                <a:gd name="T43" fmla="*/ 501 h 513"/>
                <a:gd name="T44" fmla="*/ 138 w 403"/>
                <a:gd name="T45" fmla="*/ 511 h 513"/>
                <a:gd name="T46" fmla="*/ 160 w 403"/>
                <a:gd name="T47" fmla="*/ 513 h 513"/>
                <a:gd name="T48" fmla="*/ 175 w 403"/>
                <a:gd name="T49" fmla="*/ 509 h 513"/>
                <a:gd name="T50" fmla="*/ 186 w 403"/>
                <a:gd name="T51" fmla="*/ 497 h 513"/>
                <a:gd name="T52" fmla="*/ 200 w 403"/>
                <a:gd name="T53" fmla="*/ 328 h 513"/>
                <a:gd name="T54" fmla="*/ 217 w 403"/>
                <a:gd name="T55" fmla="*/ 492 h 513"/>
                <a:gd name="T56" fmla="*/ 225 w 403"/>
                <a:gd name="T57" fmla="*/ 505 h 513"/>
                <a:gd name="T58" fmla="*/ 240 w 403"/>
                <a:gd name="T59" fmla="*/ 513 h 513"/>
                <a:gd name="T60" fmla="*/ 261 w 403"/>
                <a:gd name="T61" fmla="*/ 513 h 513"/>
                <a:gd name="T62" fmla="*/ 275 w 403"/>
                <a:gd name="T63" fmla="*/ 505 h 513"/>
                <a:gd name="T64" fmla="*/ 282 w 403"/>
                <a:gd name="T65" fmla="*/ 492 h 513"/>
                <a:gd name="T66" fmla="*/ 288 w 403"/>
                <a:gd name="T67" fmla="*/ 334 h 513"/>
                <a:gd name="T68" fmla="*/ 296 w 403"/>
                <a:gd name="T69" fmla="*/ 313 h 513"/>
                <a:gd name="T70" fmla="*/ 327 w 403"/>
                <a:gd name="T71" fmla="*/ 300 h 513"/>
                <a:gd name="T72" fmla="*/ 338 w 403"/>
                <a:gd name="T73" fmla="*/ 290 h 513"/>
                <a:gd name="T74" fmla="*/ 344 w 403"/>
                <a:gd name="T75" fmla="*/ 277 h 513"/>
                <a:gd name="T76" fmla="*/ 298 w 403"/>
                <a:gd name="T77" fmla="*/ 167 h 513"/>
                <a:gd name="T78" fmla="*/ 288 w 403"/>
                <a:gd name="T79" fmla="*/ 127 h 513"/>
                <a:gd name="T80" fmla="*/ 294 w 403"/>
                <a:gd name="T81" fmla="*/ 125 h 513"/>
                <a:gd name="T82" fmla="*/ 357 w 403"/>
                <a:gd name="T83" fmla="*/ 215 h 513"/>
                <a:gd name="T84" fmla="*/ 378 w 403"/>
                <a:gd name="T85" fmla="*/ 229 h 513"/>
                <a:gd name="T86" fmla="*/ 394 w 403"/>
                <a:gd name="T87" fmla="*/ 225 h 513"/>
                <a:gd name="T88" fmla="*/ 401 w 403"/>
                <a:gd name="T89" fmla="*/ 213 h 513"/>
                <a:gd name="T90" fmla="*/ 401 w 403"/>
                <a:gd name="T91" fmla="*/ 188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3" h="513">
                  <a:moveTo>
                    <a:pt x="401" y="188"/>
                  </a:moveTo>
                  <a:lnTo>
                    <a:pt x="332" y="64"/>
                  </a:lnTo>
                  <a:lnTo>
                    <a:pt x="319" y="42"/>
                  </a:lnTo>
                  <a:lnTo>
                    <a:pt x="303" y="23"/>
                  </a:lnTo>
                  <a:lnTo>
                    <a:pt x="296" y="16"/>
                  </a:lnTo>
                  <a:lnTo>
                    <a:pt x="284" y="10"/>
                  </a:lnTo>
                  <a:lnTo>
                    <a:pt x="273" y="4"/>
                  </a:lnTo>
                  <a:lnTo>
                    <a:pt x="261" y="2"/>
                  </a:lnTo>
                  <a:lnTo>
                    <a:pt x="257" y="0"/>
                  </a:lnTo>
                  <a:lnTo>
                    <a:pt x="246" y="4"/>
                  </a:lnTo>
                  <a:lnTo>
                    <a:pt x="232" y="6"/>
                  </a:lnTo>
                  <a:lnTo>
                    <a:pt x="219" y="8"/>
                  </a:lnTo>
                  <a:lnTo>
                    <a:pt x="204" y="8"/>
                  </a:lnTo>
                  <a:lnTo>
                    <a:pt x="190" y="8"/>
                  </a:lnTo>
                  <a:lnTo>
                    <a:pt x="177" y="6"/>
                  </a:lnTo>
                  <a:lnTo>
                    <a:pt x="163" y="4"/>
                  </a:lnTo>
                  <a:lnTo>
                    <a:pt x="150" y="0"/>
                  </a:lnTo>
                  <a:lnTo>
                    <a:pt x="144" y="2"/>
                  </a:lnTo>
                  <a:lnTo>
                    <a:pt x="133" y="4"/>
                  </a:lnTo>
                  <a:lnTo>
                    <a:pt x="121" y="10"/>
                  </a:lnTo>
                  <a:lnTo>
                    <a:pt x="110" y="16"/>
                  </a:lnTo>
                  <a:lnTo>
                    <a:pt x="102" y="23"/>
                  </a:lnTo>
                  <a:lnTo>
                    <a:pt x="87" y="42"/>
                  </a:lnTo>
                  <a:lnTo>
                    <a:pt x="71" y="64"/>
                  </a:lnTo>
                  <a:lnTo>
                    <a:pt x="4" y="188"/>
                  </a:lnTo>
                  <a:lnTo>
                    <a:pt x="0" y="200"/>
                  </a:lnTo>
                  <a:lnTo>
                    <a:pt x="2" y="209"/>
                  </a:lnTo>
                  <a:lnTo>
                    <a:pt x="2" y="213"/>
                  </a:lnTo>
                  <a:lnTo>
                    <a:pt x="6" y="217"/>
                  </a:lnTo>
                  <a:lnTo>
                    <a:pt x="8" y="221"/>
                  </a:lnTo>
                  <a:lnTo>
                    <a:pt x="12" y="225"/>
                  </a:lnTo>
                  <a:lnTo>
                    <a:pt x="16" y="227"/>
                  </a:lnTo>
                  <a:lnTo>
                    <a:pt x="21" y="229"/>
                  </a:lnTo>
                  <a:lnTo>
                    <a:pt x="25" y="229"/>
                  </a:lnTo>
                  <a:lnTo>
                    <a:pt x="31" y="227"/>
                  </a:lnTo>
                  <a:lnTo>
                    <a:pt x="40" y="223"/>
                  </a:lnTo>
                  <a:lnTo>
                    <a:pt x="48" y="215"/>
                  </a:lnTo>
                  <a:lnTo>
                    <a:pt x="90" y="152"/>
                  </a:lnTo>
                  <a:lnTo>
                    <a:pt x="102" y="137"/>
                  </a:lnTo>
                  <a:lnTo>
                    <a:pt x="112" y="125"/>
                  </a:lnTo>
                  <a:lnTo>
                    <a:pt x="113" y="125"/>
                  </a:lnTo>
                  <a:lnTo>
                    <a:pt x="115" y="125"/>
                  </a:lnTo>
                  <a:lnTo>
                    <a:pt x="117" y="127"/>
                  </a:lnTo>
                  <a:lnTo>
                    <a:pt x="117" y="133"/>
                  </a:lnTo>
                  <a:lnTo>
                    <a:pt x="115" y="146"/>
                  </a:lnTo>
                  <a:lnTo>
                    <a:pt x="108" y="167"/>
                  </a:lnTo>
                  <a:lnTo>
                    <a:pt x="64" y="267"/>
                  </a:lnTo>
                  <a:lnTo>
                    <a:pt x="62" y="273"/>
                  </a:lnTo>
                  <a:lnTo>
                    <a:pt x="62" y="277"/>
                  </a:lnTo>
                  <a:lnTo>
                    <a:pt x="62" y="282"/>
                  </a:lnTo>
                  <a:lnTo>
                    <a:pt x="64" y="286"/>
                  </a:lnTo>
                  <a:lnTo>
                    <a:pt x="65" y="290"/>
                  </a:lnTo>
                  <a:lnTo>
                    <a:pt x="69" y="294"/>
                  </a:lnTo>
                  <a:lnTo>
                    <a:pt x="73" y="298"/>
                  </a:lnTo>
                  <a:lnTo>
                    <a:pt x="79" y="300"/>
                  </a:lnTo>
                  <a:lnTo>
                    <a:pt x="92" y="305"/>
                  </a:lnTo>
                  <a:lnTo>
                    <a:pt x="102" y="309"/>
                  </a:lnTo>
                  <a:lnTo>
                    <a:pt x="110" y="313"/>
                  </a:lnTo>
                  <a:lnTo>
                    <a:pt x="113" y="317"/>
                  </a:lnTo>
                  <a:lnTo>
                    <a:pt x="115" y="321"/>
                  </a:lnTo>
                  <a:lnTo>
                    <a:pt x="117" y="334"/>
                  </a:lnTo>
                  <a:lnTo>
                    <a:pt x="117" y="355"/>
                  </a:lnTo>
                  <a:lnTo>
                    <a:pt x="121" y="486"/>
                  </a:lnTo>
                  <a:lnTo>
                    <a:pt x="123" y="492"/>
                  </a:lnTo>
                  <a:lnTo>
                    <a:pt x="125" y="497"/>
                  </a:lnTo>
                  <a:lnTo>
                    <a:pt x="127" y="501"/>
                  </a:lnTo>
                  <a:lnTo>
                    <a:pt x="131" y="505"/>
                  </a:lnTo>
                  <a:lnTo>
                    <a:pt x="135" y="509"/>
                  </a:lnTo>
                  <a:lnTo>
                    <a:pt x="138" y="511"/>
                  </a:lnTo>
                  <a:lnTo>
                    <a:pt x="144" y="513"/>
                  </a:lnTo>
                  <a:lnTo>
                    <a:pt x="150" y="513"/>
                  </a:lnTo>
                  <a:lnTo>
                    <a:pt x="160" y="513"/>
                  </a:lnTo>
                  <a:lnTo>
                    <a:pt x="165" y="513"/>
                  </a:lnTo>
                  <a:lnTo>
                    <a:pt x="171" y="511"/>
                  </a:lnTo>
                  <a:lnTo>
                    <a:pt x="175" y="509"/>
                  </a:lnTo>
                  <a:lnTo>
                    <a:pt x="179" y="505"/>
                  </a:lnTo>
                  <a:lnTo>
                    <a:pt x="183" y="501"/>
                  </a:lnTo>
                  <a:lnTo>
                    <a:pt x="186" y="497"/>
                  </a:lnTo>
                  <a:lnTo>
                    <a:pt x="188" y="492"/>
                  </a:lnTo>
                  <a:lnTo>
                    <a:pt x="188" y="486"/>
                  </a:lnTo>
                  <a:lnTo>
                    <a:pt x="200" y="328"/>
                  </a:lnTo>
                  <a:lnTo>
                    <a:pt x="206" y="328"/>
                  </a:lnTo>
                  <a:lnTo>
                    <a:pt x="217" y="486"/>
                  </a:lnTo>
                  <a:lnTo>
                    <a:pt x="217" y="492"/>
                  </a:lnTo>
                  <a:lnTo>
                    <a:pt x="219" y="497"/>
                  </a:lnTo>
                  <a:lnTo>
                    <a:pt x="223" y="501"/>
                  </a:lnTo>
                  <a:lnTo>
                    <a:pt x="225" y="505"/>
                  </a:lnTo>
                  <a:lnTo>
                    <a:pt x="231" y="509"/>
                  </a:lnTo>
                  <a:lnTo>
                    <a:pt x="234" y="511"/>
                  </a:lnTo>
                  <a:lnTo>
                    <a:pt x="240" y="513"/>
                  </a:lnTo>
                  <a:lnTo>
                    <a:pt x="244" y="513"/>
                  </a:lnTo>
                  <a:lnTo>
                    <a:pt x="255" y="513"/>
                  </a:lnTo>
                  <a:lnTo>
                    <a:pt x="261" y="513"/>
                  </a:lnTo>
                  <a:lnTo>
                    <a:pt x="265" y="511"/>
                  </a:lnTo>
                  <a:lnTo>
                    <a:pt x="271" y="509"/>
                  </a:lnTo>
                  <a:lnTo>
                    <a:pt x="275" y="505"/>
                  </a:lnTo>
                  <a:lnTo>
                    <a:pt x="279" y="501"/>
                  </a:lnTo>
                  <a:lnTo>
                    <a:pt x="280" y="497"/>
                  </a:lnTo>
                  <a:lnTo>
                    <a:pt x="282" y="492"/>
                  </a:lnTo>
                  <a:lnTo>
                    <a:pt x="282" y="486"/>
                  </a:lnTo>
                  <a:lnTo>
                    <a:pt x="288" y="355"/>
                  </a:lnTo>
                  <a:lnTo>
                    <a:pt x="288" y="334"/>
                  </a:lnTo>
                  <a:lnTo>
                    <a:pt x="288" y="321"/>
                  </a:lnTo>
                  <a:lnTo>
                    <a:pt x="290" y="317"/>
                  </a:lnTo>
                  <a:lnTo>
                    <a:pt x="296" y="313"/>
                  </a:lnTo>
                  <a:lnTo>
                    <a:pt x="303" y="309"/>
                  </a:lnTo>
                  <a:lnTo>
                    <a:pt x="313" y="305"/>
                  </a:lnTo>
                  <a:lnTo>
                    <a:pt x="327" y="300"/>
                  </a:lnTo>
                  <a:lnTo>
                    <a:pt x="332" y="298"/>
                  </a:lnTo>
                  <a:lnTo>
                    <a:pt x="336" y="294"/>
                  </a:lnTo>
                  <a:lnTo>
                    <a:pt x="338" y="290"/>
                  </a:lnTo>
                  <a:lnTo>
                    <a:pt x="342" y="286"/>
                  </a:lnTo>
                  <a:lnTo>
                    <a:pt x="342" y="282"/>
                  </a:lnTo>
                  <a:lnTo>
                    <a:pt x="344" y="277"/>
                  </a:lnTo>
                  <a:lnTo>
                    <a:pt x="342" y="273"/>
                  </a:lnTo>
                  <a:lnTo>
                    <a:pt x="340" y="267"/>
                  </a:lnTo>
                  <a:lnTo>
                    <a:pt x="298" y="167"/>
                  </a:lnTo>
                  <a:lnTo>
                    <a:pt x="290" y="146"/>
                  </a:lnTo>
                  <a:lnTo>
                    <a:pt x="288" y="133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302" y="137"/>
                  </a:lnTo>
                  <a:lnTo>
                    <a:pt x="315" y="152"/>
                  </a:lnTo>
                  <a:lnTo>
                    <a:pt x="357" y="215"/>
                  </a:lnTo>
                  <a:lnTo>
                    <a:pt x="365" y="223"/>
                  </a:lnTo>
                  <a:lnTo>
                    <a:pt x="374" y="227"/>
                  </a:lnTo>
                  <a:lnTo>
                    <a:pt x="378" y="229"/>
                  </a:lnTo>
                  <a:lnTo>
                    <a:pt x="384" y="229"/>
                  </a:lnTo>
                  <a:lnTo>
                    <a:pt x="388" y="227"/>
                  </a:lnTo>
                  <a:lnTo>
                    <a:pt x="394" y="225"/>
                  </a:lnTo>
                  <a:lnTo>
                    <a:pt x="398" y="221"/>
                  </a:lnTo>
                  <a:lnTo>
                    <a:pt x="399" y="217"/>
                  </a:lnTo>
                  <a:lnTo>
                    <a:pt x="401" y="213"/>
                  </a:lnTo>
                  <a:lnTo>
                    <a:pt x="403" y="209"/>
                  </a:lnTo>
                  <a:lnTo>
                    <a:pt x="403" y="200"/>
                  </a:lnTo>
                  <a:lnTo>
                    <a:pt x="401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4" name="Freeform 995"/>
            <p:cNvSpPr>
              <a:spLocks/>
            </p:cNvSpPr>
            <p:nvPr/>
          </p:nvSpPr>
          <p:spPr bwMode="auto">
            <a:xfrm>
              <a:off x="16757650" y="5394325"/>
              <a:ext cx="377825" cy="425450"/>
            </a:xfrm>
            <a:custGeom>
              <a:avLst/>
              <a:gdLst>
                <a:gd name="T0" fmla="*/ 464 w 476"/>
                <a:gd name="T1" fmla="*/ 8 h 538"/>
                <a:gd name="T2" fmla="*/ 449 w 476"/>
                <a:gd name="T3" fmla="*/ 0 h 538"/>
                <a:gd name="T4" fmla="*/ 434 w 476"/>
                <a:gd name="T5" fmla="*/ 4 h 538"/>
                <a:gd name="T6" fmla="*/ 391 w 476"/>
                <a:gd name="T7" fmla="*/ 21 h 538"/>
                <a:gd name="T8" fmla="*/ 359 w 476"/>
                <a:gd name="T9" fmla="*/ 29 h 538"/>
                <a:gd name="T10" fmla="*/ 307 w 476"/>
                <a:gd name="T11" fmla="*/ 29 h 538"/>
                <a:gd name="T12" fmla="*/ 267 w 476"/>
                <a:gd name="T13" fmla="*/ 37 h 538"/>
                <a:gd name="T14" fmla="*/ 238 w 476"/>
                <a:gd name="T15" fmla="*/ 39 h 538"/>
                <a:gd name="T16" fmla="*/ 213 w 476"/>
                <a:gd name="T17" fmla="*/ 35 h 538"/>
                <a:gd name="T18" fmla="*/ 188 w 476"/>
                <a:gd name="T19" fmla="*/ 27 h 538"/>
                <a:gd name="T20" fmla="*/ 171 w 476"/>
                <a:gd name="T21" fmla="*/ 29 h 538"/>
                <a:gd name="T22" fmla="*/ 117 w 476"/>
                <a:gd name="T23" fmla="*/ 29 h 538"/>
                <a:gd name="T24" fmla="*/ 84 w 476"/>
                <a:gd name="T25" fmla="*/ 21 h 538"/>
                <a:gd name="T26" fmla="*/ 42 w 476"/>
                <a:gd name="T27" fmla="*/ 4 h 538"/>
                <a:gd name="T28" fmla="*/ 27 w 476"/>
                <a:gd name="T29" fmla="*/ 0 h 538"/>
                <a:gd name="T30" fmla="*/ 11 w 476"/>
                <a:gd name="T31" fmla="*/ 8 h 538"/>
                <a:gd name="T32" fmla="*/ 2 w 476"/>
                <a:gd name="T33" fmla="*/ 21 h 538"/>
                <a:gd name="T34" fmla="*/ 2 w 476"/>
                <a:gd name="T35" fmla="*/ 39 h 538"/>
                <a:gd name="T36" fmla="*/ 9 w 476"/>
                <a:gd name="T37" fmla="*/ 54 h 538"/>
                <a:gd name="T38" fmla="*/ 59 w 476"/>
                <a:gd name="T39" fmla="*/ 91 h 538"/>
                <a:gd name="T40" fmla="*/ 113 w 476"/>
                <a:gd name="T41" fmla="*/ 114 h 538"/>
                <a:gd name="T42" fmla="*/ 144 w 476"/>
                <a:gd name="T43" fmla="*/ 169 h 538"/>
                <a:gd name="T44" fmla="*/ 148 w 476"/>
                <a:gd name="T45" fmla="*/ 254 h 538"/>
                <a:gd name="T46" fmla="*/ 148 w 476"/>
                <a:gd name="T47" fmla="*/ 511 h 538"/>
                <a:gd name="T48" fmla="*/ 151 w 476"/>
                <a:gd name="T49" fmla="*/ 526 h 538"/>
                <a:gd name="T50" fmla="*/ 165 w 476"/>
                <a:gd name="T51" fmla="*/ 536 h 538"/>
                <a:gd name="T52" fmla="*/ 190 w 476"/>
                <a:gd name="T53" fmla="*/ 538 h 538"/>
                <a:gd name="T54" fmla="*/ 205 w 476"/>
                <a:gd name="T55" fmla="*/ 534 h 538"/>
                <a:gd name="T56" fmla="*/ 215 w 476"/>
                <a:gd name="T57" fmla="*/ 522 h 538"/>
                <a:gd name="T58" fmla="*/ 236 w 476"/>
                <a:gd name="T59" fmla="*/ 321 h 538"/>
                <a:gd name="T60" fmla="*/ 261 w 476"/>
                <a:gd name="T61" fmla="*/ 517 h 538"/>
                <a:gd name="T62" fmla="*/ 270 w 476"/>
                <a:gd name="T63" fmla="*/ 530 h 538"/>
                <a:gd name="T64" fmla="*/ 284 w 476"/>
                <a:gd name="T65" fmla="*/ 538 h 538"/>
                <a:gd name="T66" fmla="*/ 311 w 476"/>
                <a:gd name="T67" fmla="*/ 538 h 538"/>
                <a:gd name="T68" fmla="*/ 324 w 476"/>
                <a:gd name="T69" fmla="*/ 530 h 538"/>
                <a:gd name="T70" fmla="*/ 330 w 476"/>
                <a:gd name="T71" fmla="*/ 517 h 538"/>
                <a:gd name="T72" fmla="*/ 332 w 476"/>
                <a:gd name="T73" fmla="*/ 281 h 538"/>
                <a:gd name="T74" fmla="*/ 332 w 476"/>
                <a:gd name="T75" fmla="*/ 190 h 538"/>
                <a:gd name="T76" fmla="*/ 345 w 476"/>
                <a:gd name="T77" fmla="*/ 121 h 538"/>
                <a:gd name="T78" fmla="*/ 389 w 476"/>
                <a:gd name="T79" fmla="*/ 102 h 538"/>
                <a:gd name="T80" fmla="*/ 462 w 476"/>
                <a:gd name="T81" fmla="*/ 58 h 538"/>
                <a:gd name="T82" fmla="*/ 472 w 476"/>
                <a:gd name="T83" fmla="*/ 43 h 538"/>
                <a:gd name="T84" fmla="*/ 476 w 476"/>
                <a:gd name="T85" fmla="*/ 27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76" h="538">
                  <a:moveTo>
                    <a:pt x="472" y="16"/>
                  </a:moveTo>
                  <a:lnTo>
                    <a:pt x="468" y="12"/>
                  </a:lnTo>
                  <a:lnTo>
                    <a:pt x="464" y="8"/>
                  </a:lnTo>
                  <a:lnTo>
                    <a:pt x="460" y="4"/>
                  </a:lnTo>
                  <a:lnTo>
                    <a:pt x="455" y="2"/>
                  </a:lnTo>
                  <a:lnTo>
                    <a:pt x="449" y="0"/>
                  </a:lnTo>
                  <a:lnTo>
                    <a:pt x="443" y="0"/>
                  </a:lnTo>
                  <a:lnTo>
                    <a:pt x="439" y="2"/>
                  </a:lnTo>
                  <a:lnTo>
                    <a:pt x="434" y="4"/>
                  </a:lnTo>
                  <a:lnTo>
                    <a:pt x="416" y="12"/>
                  </a:lnTo>
                  <a:lnTo>
                    <a:pt x="405" y="18"/>
                  </a:lnTo>
                  <a:lnTo>
                    <a:pt x="391" y="21"/>
                  </a:lnTo>
                  <a:lnTo>
                    <a:pt x="376" y="25"/>
                  </a:lnTo>
                  <a:lnTo>
                    <a:pt x="364" y="27"/>
                  </a:lnTo>
                  <a:lnTo>
                    <a:pt x="359" y="29"/>
                  </a:lnTo>
                  <a:lnTo>
                    <a:pt x="345" y="29"/>
                  </a:lnTo>
                  <a:lnTo>
                    <a:pt x="326" y="29"/>
                  </a:lnTo>
                  <a:lnTo>
                    <a:pt x="307" y="29"/>
                  </a:lnTo>
                  <a:lnTo>
                    <a:pt x="292" y="27"/>
                  </a:lnTo>
                  <a:lnTo>
                    <a:pt x="280" y="33"/>
                  </a:lnTo>
                  <a:lnTo>
                    <a:pt x="267" y="37"/>
                  </a:lnTo>
                  <a:lnTo>
                    <a:pt x="253" y="39"/>
                  </a:lnTo>
                  <a:lnTo>
                    <a:pt x="240" y="39"/>
                  </a:lnTo>
                  <a:lnTo>
                    <a:pt x="238" y="39"/>
                  </a:lnTo>
                  <a:lnTo>
                    <a:pt x="236" y="39"/>
                  </a:lnTo>
                  <a:lnTo>
                    <a:pt x="224" y="39"/>
                  </a:lnTo>
                  <a:lnTo>
                    <a:pt x="213" y="35"/>
                  </a:lnTo>
                  <a:lnTo>
                    <a:pt x="201" y="31"/>
                  </a:lnTo>
                  <a:lnTo>
                    <a:pt x="190" y="27"/>
                  </a:lnTo>
                  <a:lnTo>
                    <a:pt x="188" y="27"/>
                  </a:lnTo>
                  <a:lnTo>
                    <a:pt x="188" y="27"/>
                  </a:lnTo>
                  <a:lnTo>
                    <a:pt x="186" y="27"/>
                  </a:lnTo>
                  <a:lnTo>
                    <a:pt x="171" y="29"/>
                  </a:lnTo>
                  <a:lnTo>
                    <a:pt x="151" y="29"/>
                  </a:lnTo>
                  <a:lnTo>
                    <a:pt x="132" y="29"/>
                  </a:lnTo>
                  <a:lnTo>
                    <a:pt x="117" y="29"/>
                  </a:lnTo>
                  <a:lnTo>
                    <a:pt x="111" y="27"/>
                  </a:lnTo>
                  <a:lnTo>
                    <a:pt x="100" y="25"/>
                  </a:lnTo>
                  <a:lnTo>
                    <a:pt x="84" y="21"/>
                  </a:lnTo>
                  <a:lnTo>
                    <a:pt x="71" y="18"/>
                  </a:lnTo>
                  <a:lnTo>
                    <a:pt x="59" y="12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1" y="8"/>
                  </a:lnTo>
                  <a:lnTo>
                    <a:pt x="7" y="12"/>
                  </a:lnTo>
                  <a:lnTo>
                    <a:pt x="4" y="16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2" y="39"/>
                  </a:lnTo>
                  <a:lnTo>
                    <a:pt x="4" y="43"/>
                  </a:lnTo>
                  <a:lnTo>
                    <a:pt x="6" y="48"/>
                  </a:lnTo>
                  <a:lnTo>
                    <a:pt x="9" y="54"/>
                  </a:lnTo>
                  <a:lnTo>
                    <a:pt x="13" y="58"/>
                  </a:lnTo>
                  <a:lnTo>
                    <a:pt x="36" y="75"/>
                  </a:lnTo>
                  <a:lnTo>
                    <a:pt x="59" y="91"/>
                  </a:lnTo>
                  <a:lnTo>
                    <a:pt x="86" y="102"/>
                  </a:lnTo>
                  <a:lnTo>
                    <a:pt x="90" y="104"/>
                  </a:lnTo>
                  <a:lnTo>
                    <a:pt x="113" y="114"/>
                  </a:lnTo>
                  <a:lnTo>
                    <a:pt x="134" y="123"/>
                  </a:lnTo>
                  <a:lnTo>
                    <a:pt x="140" y="146"/>
                  </a:lnTo>
                  <a:lnTo>
                    <a:pt x="144" y="169"/>
                  </a:lnTo>
                  <a:lnTo>
                    <a:pt x="146" y="190"/>
                  </a:lnTo>
                  <a:lnTo>
                    <a:pt x="148" y="210"/>
                  </a:lnTo>
                  <a:lnTo>
                    <a:pt x="148" y="254"/>
                  </a:lnTo>
                  <a:lnTo>
                    <a:pt x="148" y="281"/>
                  </a:lnTo>
                  <a:lnTo>
                    <a:pt x="148" y="307"/>
                  </a:lnTo>
                  <a:lnTo>
                    <a:pt x="148" y="511"/>
                  </a:lnTo>
                  <a:lnTo>
                    <a:pt x="148" y="517"/>
                  </a:lnTo>
                  <a:lnTo>
                    <a:pt x="149" y="522"/>
                  </a:lnTo>
                  <a:lnTo>
                    <a:pt x="151" y="526"/>
                  </a:lnTo>
                  <a:lnTo>
                    <a:pt x="155" y="530"/>
                  </a:lnTo>
                  <a:lnTo>
                    <a:pt x="159" y="534"/>
                  </a:lnTo>
                  <a:lnTo>
                    <a:pt x="165" y="536"/>
                  </a:lnTo>
                  <a:lnTo>
                    <a:pt x="169" y="538"/>
                  </a:lnTo>
                  <a:lnTo>
                    <a:pt x="174" y="538"/>
                  </a:lnTo>
                  <a:lnTo>
                    <a:pt x="190" y="538"/>
                  </a:lnTo>
                  <a:lnTo>
                    <a:pt x="194" y="538"/>
                  </a:lnTo>
                  <a:lnTo>
                    <a:pt x="199" y="536"/>
                  </a:lnTo>
                  <a:lnTo>
                    <a:pt x="205" y="534"/>
                  </a:lnTo>
                  <a:lnTo>
                    <a:pt x="209" y="530"/>
                  </a:lnTo>
                  <a:lnTo>
                    <a:pt x="213" y="526"/>
                  </a:lnTo>
                  <a:lnTo>
                    <a:pt x="215" y="522"/>
                  </a:lnTo>
                  <a:lnTo>
                    <a:pt x="217" y="517"/>
                  </a:lnTo>
                  <a:lnTo>
                    <a:pt x="219" y="511"/>
                  </a:lnTo>
                  <a:lnTo>
                    <a:pt x="236" y="321"/>
                  </a:lnTo>
                  <a:lnTo>
                    <a:pt x="244" y="321"/>
                  </a:lnTo>
                  <a:lnTo>
                    <a:pt x="261" y="511"/>
                  </a:lnTo>
                  <a:lnTo>
                    <a:pt x="261" y="517"/>
                  </a:lnTo>
                  <a:lnTo>
                    <a:pt x="265" y="522"/>
                  </a:lnTo>
                  <a:lnTo>
                    <a:pt x="267" y="526"/>
                  </a:lnTo>
                  <a:lnTo>
                    <a:pt x="270" y="530"/>
                  </a:lnTo>
                  <a:lnTo>
                    <a:pt x="274" y="534"/>
                  </a:lnTo>
                  <a:lnTo>
                    <a:pt x="280" y="536"/>
                  </a:lnTo>
                  <a:lnTo>
                    <a:pt x="284" y="538"/>
                  </a:lnTo>
                  <a:lnTo>
                    <a:pt x="290" y="538"/>
                  </a:lnTo>
                  <a:lnTo>
                    <a:pt x="305" y="538"/>
                  </a:lnTo>
                  <a:lnTo>
                    <a:pt x="311" y="538"/>
                  </a:lnTo>
                  <a:lnTo>
                    <a:pt x="315" y="536"/>
                  </a:lnTo>
                  <a:lnTo>
                    <a:pt x="320" y="534"/>
                  </a:lnTo>
                  <a:lnTo>
                    <a:pt x="324" y="530"/>
                  </a:lnTo>
                  <a:lnTo>
                    <a:pt x="326" y="526"/>
                  </a:lnTo>
                  <a:lnTo>
                    <a:pt x="330" y="522"/>
                  </a:lnTo>
                  <a:lnTo>
                    <a:pt x="330" y="517"/>
                  </a:lnTo>
                  <a:lnTo>
                    <a:pt x="332" y="511"/>
                  </a:lnTo>
                  <a:lnTo>
                    <a:pt x="332" y="307"/>
                  </a:lnTo>
                  <a:lnTo>
                    <a:pt x="332" y="281"/>
                  </a:lnTo>
                  <a:lnTo>
                    <a:pt x="332" y="254"/>
                  </a:lnTo>
                  <a:lnTo>
                    <a:pt x="332" y="210"/>
                  </a:lnTo>
                  <a:lnTo>
                    <a:pt x="332" y="190"/>
                  </a:lnTo>
                  <a:lnTo>
                    <a:pt x="336" y="169"/>
                  </a:lnTo>
                  <a:lnTo>
                    <a:pt x="339" y="146"/>
                  </a:lnTo>
                  <a:lnTo>
                    <a:pt x="345" y="121"/>
                  </a:lnTo>
                  <a:lnTo>
                    <a:pt x="366" y="112"/>
                  </a:lnTo>
                  <a:lnTo>
                    <a:pt x="386" y="104"/>
                  </a:lnTo>
                  <a:lnTo>
                    <a:pt x="389" y="102"/>
                  </a:lnTo>
                  <a:lnTo>
                    <a:pt x="416" y="91"/>
                  </a:lnTo>
                  <a:lnTo>
                    <a:pt x="439" y="75"/>
                  </a:lnTo>
                  <a:lnTo>
                    <a:pt x="462" y="58"/>
                  </a:lnTo>
                  <a:lnTo>
                    <a:pt x="466" y="54"/>
                  </a:lnTo>
                  <a:lnTo>
                    <a:pt x="470" y="48"/>
                  </a:lnTo>
                  <a:lnTo>
                    <a:pt x="472" y="43"/>
                  </a:lnTo>
                  <a:lnTo>
                    <a:pt x="474" y="39"/>
                  </a:lnTo>
                  <a:lnTo>
                    <a:pt x="476" y="33"/>
                  </a:lnTo>
                  <a:lnTo>
                    <a:pt x="476" y="27"/>
                  </a:lnTo>
                  <a:lnTo>
                    <a:pt x="474" y="21"/>
                  </a:lnTo>
                  <a:lnTo>
                    <a:pt x="472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5" name="Freeform 996"/>
            <p:cNvSpPr>
              <a:spLocks/>
            </p:cNvSpPr>
            <p:nvPr/>
          </p:nvSpPr>
          <p:spPr bwMode="auto">
            <a:xfrm>
              <a:off x="16873538" y="5251450"/>
              <a:ext cx="150813" cy="149225"/>
            </a:xfrm>
            <a:custGeom>
              <a:avLst/>
              <a:gdLst>
                <a:gd name="T0" fmla="*/ 94 w 190"/>
                <a:gd name="T1" fmla="*/ 188 h 188"/>
                <a:gd name="T2" fmla="*/ 113 w 190"/>
                <a:gd name="T3" fmla="*/ 186 h 188"/>
                <a:gd name="T4" fmla="*/ 130 w 190"/>
                <a:gd name="T5" fmla="*/ 182 h 188"/>
                <a:gd name="T6" fmla="*/ 147 w 190"/>
                <a:gd name="T7" fmla="*/ 173 h 188"/>
                <a:gd name="T8" fmla="*/ 161 w 190"/>
                <a:gd name="T9" fmla="*/ 161 h 188"/>
                <a:gd name="T10" fmla="*/ 172 w 190"/>
                <a:gd name="T11" fmla="*/ 148 h 188"/>
                <a:gd name="T12" fmla="*/ 182 w 190"/>
                <a:gd name="T13" fmla="*/ 130 h 188"/>
                <a:gd name="T14" fmla="*/ 188 w 190"/>
                <a:gd name="T15" fmla="*/ 113 h 188"/>
                <a:gd name="T16" fmla="*/ 190 w 190"/>
                <a:gd name="T17" fmla="*/ 94 h 188"/>
                <a:gd name="T18" fmla="*/ 188 w 190"/>
                <a:gd name="T19" fmla="*/ 75 h 188"/>
                <a:gd name="T20" fmla="*/ 182 w 190"/>
                <a:gd name="T21" fmla="*/ 57 h 188"/>
                <a:gd name="T22" fmla="*/ 172 w 190"/>
                <a:gd name="T23" fmla="*/ 40 h 188"/>
                <a:gd name="T24" fmla="*/ 161 w 190"/>
                <a:gd name="T25" fmla="*/ 27 h 188"/>
                <a:gd name="T26" fmla="*/ 147 w 190"/>
                <a:gd name="T27" fmla="*/ 15 h 188"/>
                <a:gd name="T28" fmla="*/ 130 w 190"/>
                <a:gd name="T29" fmla="*/ 7 h 188"/>
                <a:gd name="T30" fmla="*/ 113 w 190"/>
                <a:gd name="T31" fmla="*/ 2 h 188"/>
                <a:gd name="T32" fmla="*/ 94 w 190"/>
                <a:gd name="T33" fmla="*/ 0 h 188"/>
                <a:gd name="T34" fmla="*/ 74 w 190"/>
                <a:gd name="T35" fmla="*/ 2 h 188"/>
                <a:gd name="T36" fmla="*/ 57 w 190"/>
                <a:gd name="T37" fmla="*/ 7 h 188"/>
                <a:gd name="T38" fmla="*/ 42 w 190"/>
                <a:gd name="T39" fmla="*/ 15 h 188"/>
                <a:gd name="T40" fmla="*/ 26 w 190"/>
                <a:gd name="T41" fmla="*/ 27 h 188"/>
                <a:gd name="T42" fmla="*/ 15 w 190"/>
                <a:gd name="T43" fmla="*/ 40 h 188"/>
                <a:gd name="T44" fmla="*/ 7 w 190"/>
                <a:gd name="T45" fmla="*/ 57 h 188"/>
                <a:gd name="T46" fmla="*/ 2 w 190"/>
                <a:gd name="T47" fmla="*/ 75 h 188"/>
                <a:gd name="T48" fmla="*/ 0 w 190"/>
                <a:gd name="T49" fmla="*/ 94 h 188"/>
                <a:gd name="T50" fmla="*/ 2 w 190"/>
                <a:gd name="T51" fmla="*/ 113 h 188"/>
                <a:gd name="T52" fmla="*/ 7 w 190"/>
                <a:gd name="T53" fmla="*/ 130 h 188"/>
                <a:gd name="T54" fmla="*/ 15 w 190"/>
                <a:gd name="T55" fmla="*/ 148 h 188"/>
                <a:gd name="T56" fmla="*/ 26 w 190"/>
                <a:gd name="T57" fmla="*/ 161 h 188"/>
                <a:gd name="T58" fmla="*/ 42 w 190"/>
                <a:gd name="T59" fmla="*/ 173 h 188"/>
                <a:gd name="T60" fmla="*/ 57 w 190"/>
                <a:gd name="T61" fmla="*/ 182 h 188"/>
                <a:gd name="T62" fmla="*/ 74 w 190"/>
                <a:gd name="T63" fmla="*/ 186 h 188"/>
                <a:gd name="T64" fmla="*/ 94 w 190"/>
                <a:gd name="T6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0" h="188">
                  <a:moveTo>
                    <a:pt x="94" y="188"/>
                  </a:moveTo>
                  <a:lnTo>
                    <a:pt x="113" y="186"/>
                  </a:lnTo>
                  <a:lnTo>
                    <a:pt x="130" y="182"/>
                  </a:lnTo>
                  <a:lnTo>
                    <a:pt x="147" y="173"/>
                  </a:lnTo>
                  <a:lnTo>
                    <a:pt x="161" y="161"/>
                  </a:lnTo>
                  <a:lnTo>
                    <a:pt x="172" y="148"/>
                  </a:lnTo>
                  <a:lnTo>
                    <a:pt x="182" y="130"/>
                  </a:lnTo>
                  <a:lnTo>
                    <a:pt x="188" y="113"/>
                  </a:lnTo>
                  <a:lnTo>
                    <a:pt x="190" y="94"/>
                  </a:lnTo>
                  <a:lnTo>
                    <a:pt x="188" y="75"/>
                  </a:lnTo>
                  <a:lnTo>
                    <a:pt x="182" y="57"/>
                  </a:lnTo>
                  <a:lnTo>
                    <a:pt x="172" y="40"/>
                  </a:lnTo>
                  <a:lnTo>
                    <a:pt x="161" y="27"/>
                  </a:lnTo>
                  <a:lnTo>
                    <a:pt x="147" y="15"/>
                  </a:lnTo>
                  <a:lnTo>
                    <a:pt x="130" y="7"/>
                  </a:lnTo>
                  <a:lnTo>
                    <a:pt x="113" y="2"/>
                  </a:lnTo>
                  <a:lnTo>
                    <a:pt x="94" y="0"/>
                  </a:lnTo>
                  <a:lnTo>
                    <a:pt x="74" y="2"/>
                  </a:lnTo>
                  <a:lnTo>
                    <a:pt x="57" y="7"/>
                  </a:lnTo>
                  <a:lnTo>
                    <a:pt x="42" y="15"/>
                  </a:lnTo>
                  <a:lnTo>
                    <a:pt x="26" y="27"/>
                  </a:lnTo>
                  <a:lnTo>
                    <a:pt x="15" y="40"/>
                  </a:lnTo>
                  <a:lnTo>
                    <a:pt x="7" y="57"/>
                  </a:lnTo>
                  <a:lnTo>
                    <a:pt x="2" y="75"/>
                  </a:lnTo>
                  <a:lnTo>
                    <a:pt x="0" y="94"/>
                  </a:lnTo>
                  <a:lnTo>
                    <a:pt x="2" y="113"/>
                  </a:lnTo>
                  <a:lnTo>
                    <a:pt x="7" y="130"/>
                  </a:lnTo>
                  <a:lnTo>
                    <a:pt x="15" y="148"/>
                  </a:lnTo>
                  <a:lnTo>
                    <a:pt x="26" y="161"/>
                  </a:lnTo>
                  <a:lnTo>
                    <a:pt x="42" y="173"/>
                  </a:lnTo>
                  <a:lnTo>
                    <a:pt x="57" y="182"/>
                  </a:lnTo>
                  <a:lnTo>
                    <a:pt x="74" y="186"/>
                  </a:lnTo>
                  <a:lnTo>
                    <a:pt x="94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6" name="Freeform 997"/>
            <p:cNvSpPr>
              <a:spLocks/>
            </p:cNvSpPr>
            <p:nvPr/>
          </p:nvSpPr>
          <p:spPr bwMode="auto">
            <a:xfrm>
              <a:off x="16533813" y="5257800"/>
              <a:ext cx="265113" cy="142875"/>
            </a:xfrm>
            <a:custGeom>
              <a:avLst/>
              <a:gdLst>
                <a:gd name="T0" fmla="*/ 30 w 334"/>
                <a:gd name="T1" fmla="*/ 110 h 181"/>
                <a:gd name="T2" fmla="*/ 38 w 334"/>
                <a:gd name="T3" fmla="*/ 114 h 181"/>
                <a:gd name="T4" fmla="*/ 46 w 334"/>
                <a:gd name="T5" fmla="*/ 110 h 181"/>
                <a:gd name="T6" fmla="*/ 53 w 334"/>
                <a:gd name="T7" fmla="*/ 102 h 181"/>
                <a:gd name="T8" fmla="*/ 61 w 334"/>
                <a:gd name="T9" fmla="*/ 93 h 181"/>
                <a:gd name="T10" fmla="*/ 71 w 334"/>
                <a:gd name="T11" fmla="*/ 85 h 181"/>
                <a:gd name="T12" fmla="*/ 76 w 334"/>
                <a:gd name="T13" fmla="*/ 83 h 181"/>
                <a:gd name="T14" fmla="*/ 76 w 334"/>
                <a:gd name="T15" fmla="*/ 91 h 181"/>
                <a:gd name="T16" fmla="*/ 82 w 334"/>
                <a:gd name="T17" fmla="*/ 125 h 181"/>
                <a:gd name="T18" fmla="*/ 101 w 334"/>
                <a:gd name="T19" fmla="*/ 154 h 181"/>
                <a:gd name="T20" fmla="*/ 130 w 334"/>
                <a:gd name="T21" fmla="*/ 173 h 181"/>
                <a:gd name="T22" fmla="*/ 167 w 334"/>
                <a:gd name="T23" fmla="*/ 181 h 181"/>
                <a:gd name="T24" fmla="*/ 201 w 334"/>
                <a:gd name="T25" fmla="*/ 173 h 181"/>
                <a:gd name="T26" fmla="*/ 230 w 334"/>
                <a:gd name="T27" fmla="*/ 154 h 181"/>
                <a:gd name="T28" fmla="*/ 249 w 334"/>
                <a:gd name="T29" fmla="*/ 125 h 181"/>
                <a:gd name="T30" fmla="*/ 257 w 334"/>
                <a:gd name="T31" fmla="*/ 91 h 181"/>
                <a:gd name="T32" fmla="*/ 255 w 334"/>
                <a:gd name="T33" fmla="*/ 83 h 181"/>
                <a:gd name="T34" fmla="*/ 263 w 334"/>
                <a:gd name="T35" fmla="*/ 85 h 181"/>
                <a:gd name="T36" fmla="*/ 270 w 334"/>
                <a:gd name="T37" fmla="*/ 93 h 181"/>
                <a:gd name="T38" fmla="*/ 280 w 334"/>
                <a:gd name="T39" fmla="*/ 102 h 181"/>
                <a:gd name="T40" fmla="*/ 286 w 334"/>
                <a:gd name="T41" fmla="*/ 110 h 181"/>
                <a:gd name="T42" fmla="*/ 295 w 334"/>
                <a:gd name="T43" fmla="*/ 114 h 181"/>
                <a:gd name="T44" fmla="*/ 303 w 334"/>
                <a:gd name="T45" fmla="*/ 110 h 181"/>
                <a:gd name="T46" fmla="*/ 330 w 334"/>
                <a:gd name="T47" fmla="*/ 73 h 181"/>
                <a:gd name="T48" fmla="*/ 334 w 334"/>
                <a:gd name="T49" fmla="*/ 64 h 181"/>
                <a:gd name="T50" fmla="*/ 332 w 334"/>
                <a:gd name="T51" fmla="*/ 56 h 181"/>
                <a:gd name="T52" fmla="*/ 322 w 334"/>
                <a:gd name="T53" fmla="*/ 48 h 181"/>
                <a:gd name="T54" fmla="*/ 305 w 334"/>
                <a:gd name="T55" fmla="*/ 41 h 181"/>
                <a:gd name="T56" fmla="*/ 288 w 334"/>
                <a:gd name="T57" fmla="*/ 37 h 181"/>
                <a:gd name="T58" fmla="*/ 274 w 334"/>
                <a:gd name="T59" fmla="*/ 35 h 181"/>
                <a:gd name="T60" fmla="*/ 257 w 334"/>
                <a:gd name="T61" fmla="*/ 35 h 181"/>
                <a:gd name="T62" fmla="*/ 240 w 334"/>
                <a:gd name="T63" fmla="*/ 39 h 181"/>
                <a:gd name="T64" fmla="*/ 226 w 334"/>
                <a:gd name="T65" fmla="*/ 23 h 181"/>
                <a:gd name="T66" fmla="*/ 209 w 334"/>
                <a:gd name="T67" fmla="*/ 10 h 181"/>
                <a:gd name="T68" fmla="*/ 188 w 334"/>
                <a:gd name="T69" fmla="*/ 2 h 181"/>
                <a:gd name="T70" fmla="*/ 167 w 334"/>
                <a:gd name="T71" fmla="*/ 0 h 181"/>
                <a:gd name="T72" fmla="*/ 144 w 334"/>
                <a:gd name="T73" fmla="*/ 2 h 181"/>
                <a:gd name="T74" fmla="*/ 124 w 334"/>
                <a:gd name="T75" fmla="*/ 10 h 181"/>
                <a:gd name="T76" fmla="*/ 105 w 334"/>
                <a:gd name="T77" fmla="*/ 23 h 181"/>
                <a:gd name="T78" fmla="*/ 92 w 334"/>
                <a:gd name="T79" fmla="*/ 39 h 181"/>
                <a:gd name="T80" fmla="*/ 74 w 334"/>
                <a:gd name="T81" fmla="*/ 35 h 181"/>
                <a:gd name="T82" fmla="*/ 59 w 334"/>
                <a:gd name="T83" fmla="*/ 35 h 181"/>
                <a:gd name="T84" fmla="*/ 46 w 334"/>
                <a:gd name="T85" fmla="*/ 37 h 181"/>
                <a:gd name="T86" fmla="*/ 26 w 334"/>
                <a:gd name="T87" fmla="*/ 41 h 181"/>
                <a:gd name="T88" fmla="*/ 9 w 334"/>
                <a:gd name="T89" fmla="*/ 48 h 181"/>
                <a:gd name="T90" fmla="*/ 1 w 334"/>
                <a:gd name="T91" fmla="*/ 56 h 181"/>
                <a:gd name="T92" fmla="*/ 0 w 334"/>
                <a:gd name="T93" fmla="*/ 64 h 181"/>
                <a:gd name="T94" fmla="*/ 3 w 334"/>
                <a:gd name="T95" fmla="*/ 7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4" h="181">
                  <a:moveTo>
                    <a:pt x="26" y="106"/>
                  </a:moveTo>
                  <a:lnTo>
                    <a:pt x="30" y="110"/>
                  </a:lnTo>
                  <a:lnTo>
                    <a:pt x="34" y="112"/>
                  </a:lnTo>
                  <a:lnTo>
                    <a:pt x="38" y="114"/>
                  </a:lnTo>
                  <a:lnTo>
                    <a:pt x="42" y="112"/>
                  </a:lnTo>
                  <a:lnTo>
                    <a:pt x="46" y="110"/>
                  </a:lnTo>
                  <a:lnTo>
                    <a:pt x="49" y="106"/>
                  </a:lnTo>
                  <a:lnTo>
                    <a:pt x="53" y="102"/>
                  </a:lnTo>
                  <a:lnTo>
                    <a:pt x="57" y="96"/>
                  </a:lnTo>
                  <a:lnTo>
                    <a:pt x="61" y="93"/>
                  </a:lnTo>
                  <a:lnTo>
                    <a:pt x="65" y="91"/>
                  </a:lnTo>
                  <a:lnTo>
                    <a:pt x="71" y="85"/>
                  </a:lnTo>
                  <a:lnTo>
                    <a:pt x="76" y="83"/>
                  </a:lnTo>
                  <a:lnTo>
                    <a:pt x="76" y="83"/>
                  </a:lnTo>
                  <a:lnTo>
                    <a:pt x="76" y="87"/>
                  </a:lnTo>
                  <a:lnTo>
                    <a:pt x="76" y="91"/>
                  </a:lnTo>
                  <a:lnTo>
                    <a:pt x="78" y="108"/>
                  </a:lnTo>
                  <a:lnTo>
                    <a:pt x="82" y="125"/>
                  </a:lnTo>
                  <a:lnTo>
                    <a:pt x="92" y="141"/>
                  </a:lnTo>
                  <a:lnTo>
                    <a:pt x="101" y="154"/>
                  </a:lnTo>
                  <a:lnTo>
                    <a:pt x="115" y="166"/>
                  </a:lnTo>
                  <a:lnTo>
                    <a:pt x="130" y="173"/>
                  </a:lnTo>
                  <a:lnTo>
                    <a:pt x="147" y="179"/>
                  </a:lnTo>
                  <a:lnTo>
                    <a:pt x="167" y="181"/>
                  </a:lnTo>
                  <a:lnTo>
                    <a:pt x="184" y="179"/>
                  </a:lnTo>
                  <a:lnTo>
                    <a:pt x="201" y="173"/>
                  </a:lnTo>
                  <a:lnTo>
                    <a:pt x="216" y="166"/>
                  </a:lnTo>
                  <a:lnTo>
                    <a:pt x="230" y="154"/>
                  </a:lnTo>
                  <a:lnTo>
                    <a:pt x="241" y="141"/>
                  </a:lnTo>
                  <a:lnTo>
                    <a:pt x="249" y="125"/>
                  </a:lnTo>
                  <a:lnTo>
                    <a:pt x="255" y="108"/>
                  </a:lnTo>
                  <a:lnTo>
                    <a:pt x="257" y="91"/>
                  </a:lnTo>
                  <a:lnTo>
                    <a:pt x="257" y="87"/>
                  </a:lnTo>
                  <a:lnTo>
                    <a:pt x="255" y="83"/>
                  </a:lnTo>
                  <a:lnTo>
                    <a:pt x="257" y="83"/>
                  </a:lnTo>
                  <a:lnTo>
                    <a:pt x="263" y="85"/>
                  </a:lnTo>
                  <a:lnTo>
                    <a:pt x="268" y="91"/>
                  </a:lnTo>
                  <a:lnTo>
                    <a:pt x="270" y="93"/>
                  </a:lnTo>
                  <a:lnTo>
                    <a:pt x="276" y="96"/>
                  </a:lnTo>
                  <a:lnTo>
                    <a:pt x="280" y="102"/>
                  </a:lnTo>
                  <a:lnTo>
                    <a:pt x="282" y="106"/>
                  </a:lnTo>
                  <a:lnTo>
                    <a:pt x="286" y="110"/>
                  </a:lnTo>
                  <a:lnTo>
                    <a:pt x="291" y="112"/>
                  </a:lnTo>
                  <a:lnTo>
                    <a:pt x="295" y="114"/>
                  </a:lnTo>
                  <a:lnTo>
                    <a:pt x="299" y="112"/>
                  </a:lnTo>
                  <a:lnTo>
                    <a:pt x="303" y="110"/>
                  </a:lnTo>
                  <a:lnTo>
                    <a:pt x="307" y="106"/>
                  </a:lnTo>
                  <a:lnTo>
                    <a:pt x="330" y="73"/>
                  </a:lnTo>
                  <a:lnTo>
                    <a:pt x="332" y="68"/>
                  </a:lnTo>
                  <a:lnTo>
                    <a:pt x="334" y="64"/>
                  </a:lnTo>
                  <a:lnTo>
                    <a:pt x="332" y="60"/>
                  </a:lnTo>
                  <a:lnTo>
                    <a:pt x="332" y="56"/>
                  </a:lnTo>
                  <a:lnTo>
                    <a:pt x="328" y="52"/>
                  </a:lnTo>
                  <a:lnTo>
                    <a:pt x="322" y="48"/>
                  </a:lnTo>
                  <a:lnTo>
                    <a:pt x="311" y="43"/>
                  </a:lnTo>
                  <a:lnTo>
                    <a:pt x="305" y="41"/>
                  </a:lnTo>
                  <a:lnTo>
                    <a:pt x="299" y="39"/>
                  </a:lnTo>
                  <a:lnTo>
                    <a:pt x="288" y="37"/>
                  </a:lnTo>
                  <a:lnTo>
                    <a:pt x="280" y="35"/>
                  </a:lnTo>
                  <a:lnTo>
                    <a:pt x="274" y="35"/>
                  </a:lnTo>
                  <a:lnTo>
                    <a:pt x="264" y="35"/>
                  </a:lnTo>
                  <a:lnTo>
                    <a:pt x="257" y="35"/>
                  </a:lnTo>
                  <a:lnTo>
                    <a:pt x="251" y="37"/>
                  </a:lnTo>
                  <a:lnTo>
                    <a:pt x="240" y="39"/>
                  </a:lnTo>
                  <a:lnTo>
                    <a:pt x="234" y="31"/>
                  </a:lnTo>
                  <a:lnTo>
                    <a:pt x="226" y="23"/>
                  </a:lnTo>
                  <a:lnTo>
                    <a:pt x="218" y="16"/>
                  </a:lnTo>
                  <a:lnTo>
                    <a:pt x="209" y="10"/>
                  </a:lnTo>
                  <a:lnTo>
                    <a:pt x="199" y="6"/>
                  </a:lnTo>
                  <a:lnTo>
                    <a:pt x="188" y="2"/>
                  </a:lnTo>
                  <a:lnTo>
                    <a:pt x="178" y="0"/>
                  </a:lnTo>
                  <a:lnTo>
                    <a:pt x="167" y="0"/>
                  </a:lnTo>
                  <a:lnTo>
                    <a:pt x="155" y="0"/>
                  </a:lnTo>
                  <a:lnTo>
                    <a:pt x="144" y="2"/>
                  </a:lnTo>
                  <a:lnTo>
                    <a:pt x="134" y="6"/>
                  </a:lnTo>
                  <a:lnTo>
                    <a:pt x="124" y="10"/>
                  </a:lnTo>
                  <a:lnTo>
                    <a:pt x="115" y="16"/>
                  </a:lnTo>
                  <a:lnTo>
                    <a:pt x="105" y="23"/>
                  </a:lnTo>
                  <a:lnTo>
                    <a:pt x="99" y="31"/>
                  </a:lnTo>
                  <a:lnTo>
                    <a:pt x="92" y="39"/>
                  </a:lnTo>
                  <a:lnTo>
                    <a:pt x="82" y="37"/>
                  </a:lnTo>
                  <a:lnTo>
                    <a:pt x="74" y="35"/>
                  </a:lnTo>
                  <a:lnTo>
                    <a:pt x="69" y="35"/>
                  </a:lnTo>
                  <a:lnTo>
                    <a:pt x="59" y="35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34" y="39"/>
                  </a:lnTo>
                  <a:lnTo>
                    <a:pt x="26" y="41"/>
                  </a:lnTo>
                  <a:lnTo>
                    <a:pt x="21" y="43"/>
                  </a:lnTo>
                  <a:lnTo>
                    <a:pt x="9" y="48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3" y="73"/>
                  </a:lnTo>
                  <a:lnTo>
                    <a:pt x="26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7" name="Freeform 998"/>
            <p:cNvSpPr>
              <a:spLocks/>
            </p:cNvSpPr>
            <p:nvPr/>
          </p:nvSpPr>
          <p:spPr bwMode="auto">
            <a:xfrm>
              <a:off x="17094200" y="5364163"/>
              <a:ext cx="31750" cy="111125"/>
            </a:xfrm>
            <a:custGeom>
              <a:avLst/>
              <a:gdLst>
                <a:gd name="T0" fmla="*/ 23 w 40"/>
                <a:gd name="T1" fmla="*/ 0 h 140"/>
                <a:gd name="T2" fmla="*/ 15 w 40"/>
                <a:gd name="T3" fmla="*/ 27 h 140"/>
                <a:gd name="T4" fmla="*/ 6 w 40"/>
                <a:gd name="T5" fmla="*/ 54 h 140"/>
                <a:gd name="T6" fmla="*/ 0 w 40"/>
                <a:gd name="T7" fmla="*/ 69 h 140"/>
                <a:gd name="T8" fmla="*/ 0 w 40"/>
                <a:gd name="T9" fmla="*/ 86 h 140"/>
                <a:gd name="T10" fmla="*/ 2 w 40"/>
                <a:gd name="T11" fmla="*/ 100 h 140"/>
                <a:gd name="T12" fmla="*/ 4 w 40"/>
                <a:gd name="T13" fmla="*/ 113 h 140"/>
                <a:gd name="T14" fmla="*/ 12 w 40"/>
                <a:gd name="T15" fmla="*/ 132 h 140"/>
                <a:gd name="T16" fmla="*/ 17 w 40"/>
                <a:gd name="T17" fmla="*/ 140 h 140"/>
                <a:gd name="T18" fmla="*/ 31 w 40"/>
                <a:gd name="T19" fmla="*/ 128 h 140"/>
                <a:gd name="T20" fmla="*/ 29 w 40"/>
                <a:gd name="T21" fmla="*/ 123 h 140"/>
                <a:gd name="T22" fmla="*/ 21 w 40"/>
                <a:gd name="T23" fmla="*/ 107 h 140"/>
                <a:gd name="T24" fmla="*/ 19 w 40"/>
                <a:gd name="T25" fmla="*/ 98 h 140"/>
                <a:gd name="T26" fmla="*/ 17 w 40"/>
                <a:gd name="T27" fmla="*/ 86 h 140"/>
                <a:gd name="T28" fmla="*/ 19 w 40"/>
                <a:gd name="T29" fmla="*/ 73 h 140"/>
                <a:gd name="T30" fmla="*/ 21 w 40"/>
                <a:gd name="T31" fmla="*/ 59 h 140"/>
                <a:gd name="T32" fmla="*/ 27 w 40"/>
                <a:gd name="T33" fmla="*/ 46 h 140"/>
                <a:gd name="T34" fmla="*/ 33 w 40"/>
                <a:gd name="T35" fmla="*/ 31 h 140"/>
                <a:gd name="T36" fmla="*/ 37 w 40"/>
                <a:gd name="T37" fmla="*/ 15 h 140"/>
                <a:gd name="T38" fmla="*/ 40 w 40"/>
                <a:gd name="T39" fmla="*/ 0 h 140"/>
                <a:gd name="T40" fmla="*/ 23 w 40"/>
                <a:gd name="T41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140">
                  <a:moveTo>
                    <a:pt x="23" y="0"/>
                  </a:moveTo>
                  <a:lnTo>
                    <a:pt x="15" y="27"/>
                  </a:lnTo>
                  <a:lnTo>
                    <a:pt x="6" y="54"/>
                  </a:lnTo>
                  <a:lnTo>
                    <a:pt x="0" y="69"/>
                  </a:lnTo>
                  <a:lnTo>
                    <a:pt x="0" y="86"/>
                  </a:lnTo>
                  <a:lnTo>
                    <a:pt x="2" y="100"/>
                  </a:lnTo>
                  <a:lnTo>
                    <a:pt x="4" y="113"/>
                  </a:lnTo>
                  <a:lnTo>
                    <a:pt x="12" y="132"/>
                  </a:lnTo>
                  <a:lnTo>
                    <a:pt x="17" y="140"/>
                  </a:lnTo>
                  <a:lnTo>
                    <a:pt x="31" y="128"/>
                  </a:lnTo>
                  <a:lnTo>
                    <a:pt x="29" y="123"/>
                  </a:lnTo>
                  <a:lnTo>
                    <a:pt x="21" y="107"/>
                  </a:lnTo>
                  <a:lnTo>
                    <a:pt x="19" y="98"/>
                  </a:lnTo>
                  <a:lnTo>
                    <a:pt x="17" y="86"/>
                  </a:lnTo>
                  <a:lnTo>
                    <a:pt x="19" y="73"/>
                  </a:lnTo>
                  <a:lnTo>
                    <a:pt x="21" y="59"/>
                  </a:lnTo>
                  <a:lnTo>
                    <a:pt x="27" y="46"/>
                  </a:lnTo>
                  <a:lnTo>
                    <a:pt x="33" y="31"/>
                  </a:lnTo>
                  <a:lnTo>
                    <a:pt x="37" y="15"/>
                  </a:lnTo>
                  <a:lnTo>
                    <a:pt x="4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58" name="Freeform 999"/>
            <p:cNvSpPr>
              <a:spLocks/>
            </p:cNvSpPr>
            <p:nvPr/>
          </p:nvSpPr>
          <p:spPr bwMode="auto">
            <a:xfrm>
              <a:off x="17037050" y="5157788"/>
              <a:ext cx="158750" cy="195263"/>
            </a:xfrm>
            <a:custGeom>
              <a:avLst/>
              <a:gdLst>
                <a:gd name="T0" fmla="*/ 100 w 200"/>
                <a:gd name="T1" fmla="*/ 0 h 245"/>
                <a:gd name="T2" fmla="*/ 109 w 200"/>
                <a:gd name="T3" fmla="*/ 2 h 245"/>
                <a:gd name="T4" fmla="*/ 119 w 200"/>
                <a:gd name="T5" fmla="*/ 4 h 245"/>
                <a:gd name="T6" fmla="*/ 129 w 200"/>
                <a:gd name="T7" fmla="*/ 6 h 245"/>
                <a:gd name="T8" fmla="*/ 138 w 200"/>
                <a:gd name="T9" fmla="*/ 9 h 245"/>
                <a:gd name="T10" fmla="*/ 155 w 200"/>
                <a:gd name="T11" fmla="*/ 17 h 245"/>
                <a:gd name="T12" fmla="*/ 169 w 200"/>
                <a:gd name="T13" fmla="*/ 30 h 245"/>
                <a:gd name="T14" fmla="*/ 182 w 200"/>
                <a:gd name="T15" fmla="*/ 44 h 245"/>
                <a:gd name="T16" fmla="*/ 190 w 200"/>
                <a:gd name="T17" fmla="*/ 61 h 245"/>
                <a:gd name="T18" fmla="*/ 194 w 200"/>
                <a:gd name="T19" fmla="*/ 71 h 245"/>
                <a:gd name="T20" fmla="*/ 196 w 200"/>
                <a:gd name="T21" fmla="*/ 80 h 245"/>
                <a:gd name="T22" fmla="*/ 198 w 200"/>
                <a:gd name="T23" fmla="*/ 90 h 245"/>
                <a:gd name="T24" fmla="*/ 200 w 200"/>
                <a:gd name="T25" fmla="*/ 100 h 245"/>
                <a:gd name="T26" fmla="*/ 198 w 200"/>
                <a:gd name="T27" fmla="*/ 119 h 245"/>
                <a:gd name="T28" fmla="*/ 192 w 200"/>
                <a:gd name="T29" fmla="*/ 140 h 245"/>
                <a:gd name="T30" fmla="*/ 184 w 200"/>
                <a:gd name="T31" fmla="*/ 159 h 245"/>
                <a:gd name="T32" fmla="*/ 173 w 200"/>
                <a:gd name="T33" fmla="*/ 176 h 245"/>
                <a:gd name="T34" fmla="*/ 159 w 200"/>
                <a:gd name="T35" fmla="*/ 192 h 245"/>
                <a:gd name="T36" fmla="*/ 144 w 200"/>
                <a:gd name="T37" fmla="*/ 203 h 245"/>
                <a:gd name="T38" fmla="*/ 136 w 200"/>
                <a:gd name="T39" fmla="*/ 209 h 245"/>
                <a:gd name="T40" fmla="*/ 129 w 200"/>
                <a:gd name="T41" fmla="*/ 213 h 245"/>
                <a:gd name="T42" fmla="*/ 119 w 200"/>
                <a:gd name="T43" fmla="*/ 217 h 245"/>
                <a:gd name="T44" fmla="*/ 109 w 200"/>
                <a:gd name="T45" fmla="*/ 219 h 245"/>
                <a:gd name="T46" fmla="*/ 117 w 200"/>
                <a:gd name="T47" fmla="*/ 234 h 245"/>
                <a:gd name="T48" fmla="*/ 119 w 200"/>
                <a:gd name="T49" fmla="*/ 238 h 245"/>
                <a:gd name="T50" fmla="*/ 117 w 200"/>
                <a:gd name="T51" fmla="*/ 242 h 245"/>
                <a:gd name="T52" fmla="*/ 113 w 200"/>
                <a:gd name="T53" fmla="*/ 245 h 245"/>
                <a:gd name="T54" fmla="*/ 109 w 200"/>
                <a:gd name="T55" fmla="*/ 245 h 245"/>
                <a:gd name="T56" fmla="*/ 102 w 200"/>
                <a:gd name="T57" fmla="*/ 245 h 245"/>
                <a:gd name="T58" fmla="*/ 100 w 200"/>
                <a:gd name="T59" fmla="*/ 245 h 245"/>
                <a:gd name="T60" fmla="*/ 98 w 200"/>
                <a:gd name="T61" fmla="*/ 245 h 245"/>
                <a:gd name="T62" fmla="*/ 90 w 200"/>
                <a:gd name="T63" fmla="*/ 245 h 245"/>
                <a:gd name="T64" fmla="*/ 84 w 200"/>
                <a:gd name="T65" fmla="*/ 245 h 245"/>
                <a:gd name="T66" fmla="*/ 81 w 200"/>
                <a:gd name="T67" fmla="*/ 242 h 245"/>
                <a:gd name="T68" fmla="*/ 81 w 200"/>
                <a:gd name="T69" fmla="*/ 238 h 245"/>
                <a:gd name="T70" fmla="*/ 83 w 200"/>
                <a:gd name="T71" fmla="*/ 234 h 245"/>
                <a:gd name="T72" fmla="*/ 88 w 200"/>
                <a:gd name="T73" fmla="*/ 219 h 245"/>
                <a:gd name="T74" fmla="*/ 81 w 200"/>
                <a:gd name="T75" fmla="*/ 217 h 245"/>
                <a:gd name="T76" fmla="*/ 71 w 200"/>
                <a:gd name="T77" fmla="*/ 213 h 245"/>
                <a:gd name="T78" fmla="*/ 61 w 200"/>
                <a:gd name="T79" fmla="*/ 209 h 245"/>
                <a:gd name="T80" fmla="*/ 54 w 200"/>
                <a:gd name="T81" fmla="*/ 203 h 245"/>
                <a:gd name="T82" fmla="*/ 38 w 200"/>
                <a:gd name="T83" fmla="*/ 192 h 245"/>
                <a:gd name="T84" fmla="*/ 25 w 200"/>
                <a:gd name="T85" fmla="*/ 176 h 245"/>
                <a:gd name="T86" fmla="*/ 15 w 200"/>
                <a:gd name="T87" fmla="*/ 159 h 245"/>
                <a:gd name="T88" fmla="*/ 8 w 200"/>
                <a:gd name="T89" fmla="*/ 140 h 245"/>
                <a:gd name="T90" fmla="*/ 2 w 200"/>
                <a:gd name="T91" fmla="*/ 119 h 245"/>
                <a:gd name="T92" fmla="*/ 0 w 200"/>
                <a:gd name="T93" fmla="*/ 100 h 245"/>
                <a:gd name="T94" fmla="*/ 0 w 200"/>
                <a:gd name="T95" fmla="*/ 90 h 245"/>
                <a:gd name="T96" fmla="*/ 2 w 200"/>
                <a:gd name="T97" fmla="*/ 80 h 245"/>
                <a:gd name="T98" fmla="*/ 4 w 200"/>
                <a:gd name="T99" fmla="*/ 71 h 245"/>
                <a:gd name="T100" fmla="*/ 8 w 200"/>
                <a:gd name="T101" fmla="*/ 61 h 245"/>
                <a:gd name="T102" fmla="*/ 17 w 200"/>
                <a:gd name="T103" fmla="*/ 44 h 245"/>
                <a:gd name="T104" fmla="*/ 29 w 200"/>
                <a:gd name="T105" fmla="*/ 30 h 245"/>
                <a:gd name="T106" fmla="*/ 44 w 200"/>
                <a:gd name="T107" fmla="*/ 17 h 245"/>
                <a:gd name="T108" fmla="*/ 61 w 200"/>
                <a:gd name="T109" fmla="*/ 9 h 245"/>
                <a:gd name="T110" fmla="*/ 69 w 200"/>
                <a:gd name="T111" fmla="*/ 6 h 245"/>
                <a:gd name="T112" fmla="*/ 79 w 200"/>
                <a:gd name="T113" fmla="*/ 4 h 245"/>
                <a:gd name="T114" fmla="*/ 88 w 200"/>
                <a:gd name="T115" fmla="*/ 2 h 245"/>
                <a:gd name="T116" fmla="*/ 100 w 200"/>
                <a:gd name="T11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" h="245">
                  <a:moveTo>
                    <a:pt x="100" y="0"/>
                  </a:moveTo>
                  <a:lnTo>
                    <a:pt x="109" y="2"/>
                  </a:lnTo>
                  <a:lnTo>
                    <a:pt x="119" y="4"/>
                  </a:lnTo>
                  <a:lnTo>
                    <a:pt x="129" y="6"/>
                  </a:lnTo>
                  <a:lnTo>
                    <a:pt x="138" y="9"/>
                  </a:lnTo>
                  <a:lnTo>
                    <a:pt x="155" y="17"/>
                  </a:lnTo>
                  <a:lnTo>
                    <a:pt x="169" y="30"/>
                  </a:lnTo>
                  <a:lnTo>
                    <a:pt x="182" y="44"/>
                  </a:lnTo>
                  <a:lnTo>
                    <a:pt x="190" y="61"/>
                  </a:lnTo>
                  <a:lnTo>
                    <a:pt x="194" y="71"/>
                  </a:lnTo>
                  <a:lnTo>
                    <a:pt x="196" y="80"/>
                  </a:lnTo>
                  <a:lnTo>
                    <a:pt x="198" y="90"/>
                  </a:lnTo>
                  <a:lnTo>
                    <a:pt x="200" y="100"/>
                  </a:lnTo>
                  <a:lnTo>
                    <a:pt x="198" y="119"/>
                  </a:lnTo>
                  <a:lnTo>
                    <a:pt x="192" y="140"/>
                  </a:lnTo>
                  <a:lnTo>
                    <a:pt x="184" y="159"/>
                  </a:lnTo>
                  <a:lnTo>
                    <a:pt x="173" y="176"/>
                  </a:lnTo>
                  <a:lnTo>
                    <a:pt x="159" y="192"/>
                  </a:lnTo>
                  <a:lnTo>
                    <a:pt x="144" y="203"/>
                  </a:lnTo>
                  <a:lnTo>
                    <a:pt x="136" y="209"/>
                  </a:lnTo>
                  <a:lnTo>
                    <a:pt x="129" y="213"/>
                  </a:lnTo>
                  <a:lnTo>
                    <a:pt x="119" y="217"/>
                  </a:lnTo>
                  <a:lnTo>
                    <a:pt x="109" y="219"/>
                  </a:lnTo>
                  <a:lnTo>
                    <a:pt x="117" y="234"/>
                  </a:lnTo>
                  <a:lnTo>
                    <a:pt x="119" y="238"/>
                  </a:lnTo>
                  <a:lnTo>
                    <a:pt x="117" y="242"/>
                  </a:lnTo>
                  <a:lnTo>
                    <a:pt x="113" y="245"/>
                  </a:lnTo>
                  <a:lnTo>
                    <a:pt x="109" y="245"/>
                  </a:lnTo>
                  <a:lnTo>
                    <a:pt x="102" y="245"/>
                  </a:lnTo>
                  <a:lnTo>
                    <a:pt x="100" y="245"/>
                  </a:lnTo>
                  <a:lnTo>
                    <a:pt x="98" y="245"/>
                  </a:lnTo>
                  <a:lnTo>
                    <a:pt x="90" y="245"/>
                  </a:lnTo>
                  <a:lnTo>
                    <a:pt x="84" y="245"/>
                  </a:lnTo>
                  <a:lnTo>
                    <a:pt x="81" y="242"/>
                  </a:lnTo>
                  <a:lnTo>
                    <a:pt x="81" y="238"/>
                  </a:lnTo>
                  <a:lnTo>
                    <a:pt x="83" y="234"/>
                  </a:lnTo>
                  <a:lnTo>
                    <a:pt x="88" y="219"/>
                  </a:lnTo>
                  <a:lnTo>
                    <a:pt x="81" y="217"/>
                  </a:lnTo>
                  <a:lnTo>
                    <a:pt x="71" y="213"/>
                  </a:lnTo>
                  <a:lnTo>
                    <a:pt x="61" y="209"/>
                  </a:lnTo>
                  <a:lnTo>
                    <a:pt x="54" y="203"/>
                  </a:lnTo>
                  <a:lnTo>
                    <a:pt x="38" y="192"/>
                  </a:lnTo>
                  <a:lnTo>
                    <a:pt x="25" y="176"/>
                  </a:lnTo>
                  <a:lnTo>
                    <a:pt x="15" y="159"/>
                  </a:lnTo>
                  <a:lnTo>
                    <a:pt x="8" y="140"/>
                  </a:lnTo>
                  <a:lnTo>
                    <a:pt x="2" y="119"/>
                  </a:lnTo>
                  <a:lnTo>
                    <a:pt x="0" y="100"/>
                  </a:lnTo>
                  <a:lnTo>
                    <a:pt x="0" y="90"/>
                  </a:lnTo>
                  <a:lnTo>
                    <a:pt x="2" y="80"/>
                  </a:lnTo>
                  <a:lnTo>
                    <a:pt x="4" y="71"/>
                  </a:lnTo>
                  <a:lnTo>
                    <a:pt x="8" y="61"/>
                  </a:lnTo>
                  <a:lnTo>
                    <a:pt x="17" y="44"/>
                  </a:lnTo>
                  <a:lnTo>
                    <a:pt x="29" y="30"/>
                  </a:lnTo>
                  <a:lnTo>
                    <a:pt x="44" y="17"/>
                  </a:lnTo>
                  <a:lnTo>
                    <a:pt x="61" y="9"/>
                  </a:lnTo>
                  <a:lnTo>
                    <a:pt x="69" y="6"/>
                  </a:lnTo>
                  <a:lnTo>
                    <a:pt x="79" y="4"/>
                  </a:lnTo>
                  <a:lnTo>
                    <a:pt x="88" y="2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16291675" y="9244979"/>
            <a:ext cx="1143000" cy="1141413"/>
            <a:chOff x="16275050" y="8950272"/>
            <a:chExt cx="1143000" cy="1141413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6275050" y="8950272"/>
              <a:ext cx="1143000" cy="1141413"/>
              <a:chOff x="16898150" y="11817351"/>
              <a:chExt cx="1143000" cy="1141413"/>
            </a:xfrm>
          </p:grpSpPr>
          <p:sp>
            <p:nvSpPr>
              <p:cNvPr id="7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837">
                    <a:srgbClr val="961532"/>
                  </a:gs>
                  <a:gs pos="53000">
                    <a:srgbClr val="E61846"/>
                  </a:gs>
                  <a:gs pos="100000">
                    <a:srgbClr val="961532"/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  <p:sp>
            <p:nvSpPr>
              <p:cNvPr id="8" name="Freeform 887"/>
              <p:cNvSpPr>
                <a:spLocks/>
              </p:cNvSpPr>
              <p:nvPr/>
            </p:nvSpPr>
            <p:spPr bwMode="auto">
              <a:xfrm>
                <a:off x="16898150" y="11817351"/>
                <a:ext cx="1143000" cy="1141413"/>
              </a:xfrm>
              <a:custGeom>
                <a:avLst/>
                <a:gdLst>
                  <a:gd name="T0" fmla="*/ 985 w 1440"/>
                  <a:gd name="T1" fmla="*/ 1438 h 1438"/>
                  <a:gd name="T2" fmla="*/ 1056 w 1440"/>
                  <a:gd name="T3" fmla="*/ 1428 h 1438"/>
                  <a:gd name="T4" fmla="*/ 1125 w 1440"/>
                  <a:gd name="T5" fmla="*/ 1409 h 1438"/>
                  <a:gd name="T6" fmla="*/ 1188 w 1440"/>
                  <a:gd name="T7" fmla="*/ 1380 h 1438"/>
                  <a:gd name="T8" fmla="*/ 1246 w 1440"/>
                  <a:gd name="T9" fmla="*/ 1344 h 1438"/>
                  <a:gd name="T10" fmla="*/ 1298 w 1440"/>
                  <a:gd name="T11" fmla="*/ 1298 h 1438"/>
                  <a:gd name="T12" fmla="*/ 1344 w 1440"/>
                  <a:gd name="T13" fmla="*/ 1246 h 1438"/>
                  <a:gd name="T14" fmla="*/ 1380 w 1440"/>
                  <a:gd name="T15" fmla="*/ 1186 h 1438"/>
                  <a:gd name="T16" fmla="*/ 1409 w 1440"/>
                  <a:gd name="T17" fmla="*/ 1123 h 1438"/>
                  <a:gd name="T18" fmla="*/ 1428 w 1440"/>
                  <a:gd name="T19" fmla="*/ 1056 h 1438"/>
                  <a:gd name="T20" fmla="*/ 1438 w 1440"/>
                  <a:gd name="T21" fmla="*/ 983 h 1438"/>
                  <a:gd name="T22" fmla="*/ 1438 w 1440"/>
                  <a:gd name="T23" fmla="*/ 455 h 1438"/>
                  <a:gd name="T24" fmla="*/ 1428 w 1440"/>
                  <a:gd name="T25" fmla="*/ 382 h 1438"/>
                  <a:gd name="T26" fmla="*/ 1409 w 1440"/>
                  <a:gd name="T27" fmla="*/ 313 h 1438"/>
                  <a:gd name="T28" fmla="*/ 1380 w 1440"/>
                  <a:gd name="T29" fmla="*/ 250 h 1438"/>
                  <a:gd name="T30" fmla="*/ 1344 w 1440"/>
                  <a:gd name="T31" fmla="*/ 192 h 1438"/>
                  <a:gd name="T32" fmla="*/ 1298 w 1440"/>
                  <a:gd name="T33" fmla="*/ 140 h 1438"/>
                  <a:gd name="T34" fmla="*/ 1246 w 1440"/>
                  <a:gd name="T35" fmla="*/ 94 h 1438"/>
                  <a:gd name="T36" fmla="*/ 1188 w 1440"/>
                  <a:gd name="T37" fmla="*/ 58 h 1438"/>
                  <a:gd name="T38" fmla="*/ 1125 w 1440"/>
                  <a:gd name="T39" fmla="*/ 29 h 1438"/>
                  <a:gd name="T40" fmla="*/ 1056 w 1440"/>
                  <a:gd name="T41" fmla="*/ 10 h 1438"/>
                  <a:gd name="T42" fmla="*/ 985 w 1440"/>
                  <a:gd name="T43" fmla="*/ 0 h 1438"/>
                  <a:gd name="T44" fmla="*/ 480 w 1440"/>
                  <a:gd name="T45" fmla="*/ 0 h 1438"/>
                  <a:gd name="T46" fmla="*/ 407 w 1440"/>
                  <a:gd name="T47" fmla="*/ 4 h 1438"/>
                  <a:gd name="T48" fmla="*/ 336 w 1440"/>
                  <a:gd name="T49" fmla="*/ 21 h 1438"/>
                  <a:gd name="T50" fmla="*/ 271 w 1440"/>
                  <a:gd name="T51" fmla="*/ 46 h 1438"/>
                  <a:gd name="T52" fmla="*/ 211 w 1440"/>
                  <a:gd name="T53" fmla="*/ 81 h 1438"/>
                  <a:gd name="T54" fmla="*/ 157 w 1440"/>
                  <a:gd name="T55" fmla="*/ 123 h 1438"/>
                  <a:gd name="T56" fmla="*/ 109 w 1440"/>
                  <a:gd name="T57" fmla="*/ 173 h 1438"/>
                  <a:gd name="T58" fmla="*/ 69 w 1440"/>
                  <a:gd name="T59" fmla="*/ 230 h 1438"/>
                  <a:gd name="T60" fmla="*/ 37 w 1440"/>
                  <a:gd name="T61" fmla="*/ 292 h 1438"/>
                  <a:gd name="T62" fmla="*/ 15 w 1440"/>
                  <a:gd name="T63" fmla="*/ 359 h 1438"/>
                  <a:gd name="T64" fmla="*/ 2 w 1440"/>
                  <a:gd name="T65" fmla="*/ 430 h 1438"/>
                  <a:gd name="T66" fmla="*/ 0 w 1440"/>
                  <a:gd name="T67" fmla="*/ 478 h 1438"/>
                  <a:gd name="T68" fmla="*/ 2 w 1440"/>
                  <a:gd name="T69" fmla="*/ 1008 h 1438"/>
                  <a:gd name="T70" fmla="*/ 15 w 1440"/>
                  <a:gd name="T71" fmla="*/ 1079 h 1438"/>
                  <a:gd name="T72" fmla="*/ 37 w 1440"/>
                  <a:gd name="T73" fmla="*/ 1146 h 1438"/>
                  <a:gd name="T74" fmla="*/ 69 w 1440"/>
                  <a:gd name="T75" fmla="*/ 1207 h 1438"/>
                  <a:gd name="T76" fmla="*/ 109 w 1440"/>
                  <a:gd name="T77" fmla="*/ 1263 h 1438"/>
                  <a:gd name="T78" fmla="*/ 157 w 1440"/>
                  <a:gd name="T79" fmla="*/ 1313 h 1438"/>
                  <a:gd name="T80" fmla="*/ 211 w 1440"/>
                  <a:gd name="T81" fmla="*/ 1357 h 1438"/>
                  <a:gd name="T82" fmla="*/ 271 w 1440"/>
                  <a:gd name="T83" fmla="*/ 1392 h 1438"/>
                  <a:gd name="T84" fmla="*/ 336 w 1440"/>
                  <a:gd name="T85" fmla="*/ 1417 h 1438"/>
                  <a:gd name="T86" fmla="*/ 407 w 1440"/>
                  <a:gd name="T87" fmla="*/ 1432 h 1438"/>
                  <a:gd name="T88" fmla="*/ 480 w 1440"/>
                  <a:gd name="T89" fmla="*/ 1438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0" h="1438">
                    <a:moveTo>
                      <a:pt x="480" y="1438"/>
                    </a:moveTo>
                    <a:lnTo>
                      <a:pt x="960" y="1438"/>
                    </a:lnTo>
                    <a:lnTo>
                      <a:pt x="985" y="1438"/>
                    </a:lnTo>
                    <a:lnTo>
                      <a:pt x="1008" y="1436"/>
                    </a:lnTo>
                    <a:lnTo>
                      <a:pt x="1033" y="1432"/>
                    </a:lnTo>
                    <a:lnTo>
                      <a:pt x="1056" y="1428"/>
                    </a:lnTo>
                    <a:lnTo>
                      <a:pt x="1079" y="1422"/>
                    </a:lnTo>
                    <a:lnTo>
                      <a:pt x="1102" y="1417"/>
                    </a:lnTo>
                    <a:lnTo>
                      <a:pt x="1125" y="1409"/>
                    </a:lnTo>
                    <a:lnTo>
                      <a:pt x="1146" y="1401"/>
                    </a:lnTo>
                    <a:lnTo>
                      <a:pt x="1167" y="1392"/>
                    </a:lnTo>
                    <a:lnTo>
                      <a:pt x="1188" y="1380"/>
                    </a:lnTo>
                    <a:lnTo>
                      <a:pt x="1207" y="1369"/>
                    </a:lnTo>
                    <a:lnTo>
                      <a:pt x="1227" y="1357"/>
                    </a:lnTo>
                    <a:lnTo>
                      <a:pt x="1246" y="1344"/>
                    </a:lnTo>
                    <a:lnTo>
                      <a:pt x="1265" y="1328"/>
                    </a:lnTo>
                    <a:lnTo>
                      <a:pt x="1282" y="1313"/>
                    </a:lnTo>
                    <a:lnTo>
                      <a:pt x="1298" y="1298"/>
                    </a:lnTo>
                    <a:lnTo>
                      <a:pt x="1315" y="1280"/>
                    </a:lnTo>
                    <a:lnTo>
                      <a:pt x="1330" y="1263"/>
                    </a:lnTo>
                    <a:lnTo>
                      <a:pt x="1344" y="1246"/>
                    </a:lnTo>
                    <a:lnTo>
                      <a:pt x="1357" y="1227"/>
                    </a:lnTo>
                    <a:lnTo>
                      <a:pt x="1369" y="1207"/>
                    </a:lnTo>
                    <a:lnTo>
                      <a:pt x="1380" y="1186"/>
                    </a:lnTo>
                    <a:lnTo>
                      <a:pt x="1392" y="1167"/>
                    </a:lnTo>
                    <a:lnTo>
                      <a:pt x="1401" y="1146"/>
                    </a:lnTo>
                    <a:lnTo>
                      <a:pt x="1409" y="1123"/>
                    </a:lnTo>
                    <a:lnTo>
                      <a:pt x="1417" y="1102"/>
                    </a:lnTo>
                    <a:lnTo>
                      <a:pt x="1424" y="1079"/>
                    </a:lnTo>
                    <a:lnTo>
                      <a:pt x="1428" y="1056"/>
                    </a:lnTo>
                    <a:lnTo>
                      <a:pt x="1434" y="1031"/>
                    </a:lnTo>
                    <a:lnTo>
                      <a:pt x="1436" y="1008"/>
                    </a:lnTo>
                    <a:lnTo>
                      <a:pt x="1438" y="983"/>
                    </a:lnTo>
                    <a:lnTo>
                      <a:pt x="1440" y="958"/>
                    </a:lnTo>
                    <a:lnTo>
                      <a:pt x="1440" y="478"/>
                    </a:lnTo>
                    <a:lnTo>
                      <a:pt x="1438" y="455"/>
                    </a:lnTo>
                    <a:lnTo>
                      <a:pt x="1436" y="430"/>
                    </a:lnTo>
                    <a:lnTo>
                      <a:pt x="1434" y="405"/>
                    </a:lnTo>
                    <a:lnTo>
                      <a:pt x="1428" y="382"/>
                    </a:lnTo>
                    <a:lnTo>
                      <a:pt x="1424" y="359"/>
                    </a:lnTo>
                    <a:lnTo>
                      <a:pt x="1417" y="336"/>
                    </a:lnTo>
                    <a:lnTo>
                      <a:pt x="1409" y="313"/>
                    </a:lnTo>
                    <a:lnTo>
                      <a:pt x="1401" y="292"/>
                    </a:lnTo>
                    <a:lnTo>
                      <a:pt x="1392" y="271"/>
                    </a:lnTo>
                    <a:lnTo>
                      <a:pt x="1380" y="250"/>
                    </a:lnTo>
                    <a:lnTo>
                      <a:pt x="1369" y="230"/>
                    </a:lnTo>
                    <a:lnTo>
                      <a:pt x="1357" y="211"/>
                    </a:lnTo>
                    <a:lnTo>
                      <a:pt x="1344" y="192"/>
                    </a:lnTo>
                    <a:lnTo>
                      <a:pt x="1330" y="173"/>
                    </a:lnTo>
                    <a:lnTo>
                      <a:pt x="1315" y="155"/>
                    </a:lnTo>
                    <a:lnTo>
                      <a:pt x="1298" y="140"/>
                    </a:lnTo>
                    <a:lnTo>
                      <a:pt x="1282" y="123"/>
                    </a:lnTo>
                    <a:lnTo>
                      <a:pt x="1265" y="109"/>
                    </a:lnTo>
                    <a:lnTo>
                      <a:pt x="1246" y="94"/>
                    </a:lnTo>
                    <a:lnTo>
                      <a:pt x="1227" y="81"/>
                    </a:lnTo>
                    <a:lnTo>
                      <a:pt x="1207" y="69"/>
                    </a:lnTo>
                    <a:lnTo>
                      <a:pt x="1188" y="58"/>
                    </a:lnTo>
                    <a:lnTo>
                      <a:pt x="1167" y="46"/>
                    </a:lnTo>
                    <a:lnTo>
                      <a:pt x="1146" y="36"/>
                    </a:lnTo>
                    <a:lnTo>
                      <a:pt x="1125" y="29"/>
                    </a:lnTo>
                    <a:lnTo>
                      <a:pt x="1102" y="21"/>
                    </a:lnTo>
                    <a:lnTo>
                      <a:pt x="1079" y="13"/>
                    </a:lnTo>
                    <a:lnTo>
                      <a:pt x="1056" y="10"/>
                    </a:lnTo>
                    <a:lnTo>
                      <a:pt x="1033" y="4"/>
                    </a:lnTo>
                    <a:lnTo>
                      <a:pt x="1008" y="2"/>
                    </a:lnTo>
                    <a:lnTo>
                      <a:pt x="985" y="0"/>
                    </a:lnTo>
                    <a:lnTo>
                      <a:pt x="960" y="0"/>
                    </a:lnTo>
                    <a:lnTo>
                      <a:pt x="960" y="0"/>
                    </a:lnTo>
                    <a:lnTo>
                      <a:pt x="480" y="0"/>
                    </a:lnTo>
                    <a:lnTo>
                      <a:pt x="455" y="0"/>
                    </a:lnTo>
                    <a:lnTo>
                      <a:pt x="430" y="2"/>
                    </a:lnTo>
                    <a:lnTo>
                      <a:pt x="407" y="4"/>
                    </a:lnTo>
                    <a:lnTo>
                      <a:pt x="382" y="10"/>
                    </a:lnTo>
                    <a:lnTo>
                      <a:pt x="359" y="13"/>
                    </a:lnTo>
                    <a:lnTo>
                      <a:pt x="336" y="21"/>
                    </a:lnTo>
                    <a:lnTo>
                      <a:pt x="315" y="29"/>
                    </a:lnTo>
                    <a:lnTo>
                      <a:pt x="292" y="36"/>
                    </a:lnTo>
                    <a:lnTo>
                      <a:pt x="271" y="46"/>
                    </a:lnTo>
                    <a:lnTo>
                      <a:pt x="252" y="58"/>
                    </a:lnTo>
                    <a:lnTo>
                      <a:pt x="230" y="69"/>
                    </a:lnTo>
                    <a:lnTo>
                      <a:pt x="211" y="81"/>
                    </a:lnTo>
                    <a:lnTo>
                      <a:pt x="192" y="94"/>
                    </a:lnTo>
                    <a:lnTo>
                      <a:pt x="175" y="109"/>
                    </a:lnTo>
                    <a:lnTo>
                      <a:pt x="157" y="123"/>
                    </a:lnTo>
                    <a:lnTo>
                      <a:pt x="140" y="140"/>
                    </a:lnTo>
                    <a:lnTo>
                      <a:pt x="125" y="155"/>
                    </a:lnTo>
                    <a:lnTo>
                      <a:pt x="109" y="173"/>
                    </a:lnTo>
                    <a:lnTo>
                      <a:pt x="94" y="192"/>
                    </a:lnTo>
                    <a:lnTo>
                      <a:pt x="81" y="211"/>
                    </a:lnTo>
                    <a:lnTo>
                      <a:pt x="69" y="230"/>
                    </a:lnTo>
                    <a:lnTo>
                      <a:pt x="58" y="250"/>
                    </a:lnTo>
                    <a:lnTo>
                      <a:pt x="46" y="271"/>
                    </a:lnTo>
                    <a:lnTo>
                      <a:pt x="37" y="292"/>
                    </a:lnTo>
                    <a:lnTo>
                      <a:pt x="29" y="313"/>
                    </a:lnTo>
                    <a:lnTo>
                      <a:pt x="21" y="336"/>
                    </a:lnTo>
                    <a:lnTo>
                      <a:pt x="15" y="359"/>
                    </a:lnTo>
                    <a:lnTo>
                      <a:pt x="10" y="382"/>
                    </a:lnTo>
                    <a:lnTo>
                      <a:pt x="6" y="405"/>
                    </a:lnTo>
                    <a:lnTo>
                      <a:pt x="2" y="430"/>
                    </a:lnTo>
                    <a:lnTo>
                      <a:pt x="0" y="455"/>
                    </a:lnTo>
                    <a:lnTo>
                      <a:pt x="0" y="478"/>
                    </a:lnTo>
                    <a:lnTo>
                      <a:pt x="0" y="478"/>
                    </a:lnTo>
                    <a:lnTo>
                      <a:pt x="0" y="958"/>
                    </a:lnTo>
                    <a:lnTo>
                      <a:pt x="0" y="983"/>
                    </a:lnTo>
                    <a:lnTo>
                      <a:pt x="2" y="1008"/>
                    </a:lnTo>
                    <a:lnTo>
                      <a:pt x="6" y="1031"/>
                    </a:lnTo>
                    <a:lnTo>
                      <a:pt x="10" y="1056"/>
                    </a:lnTo>
                    <a:lnTo>
                      <a:pt x="15" y="1079"/>
                    </a:lnTo>
                    <a:lnTo>
                      <a:pt x="21" y="1102"/>
                    </a:lnTo>
                    <a:lnTo>
                      <a:pt x="29" y="1123"/>
                    </a:lnTo>
                    <a:lnTo>
                      <a:pt x="37" y="1146"/>
                    </a:lnTo>
                    <a:lnTo>
                      <a:pt x="46" y="1167"/>
                    </a:lnTo>
                    <a:lnTo>
                      <a:pt x="58" y="1186"/>
                    </a:lnTo>
                    <a:lnTo>
                      <a:pt x="69" y="1207"/>
                    </a:lnTo>
                    <a:lnTo>
                      <a:pt x="81" y="1227"/>
                    </a:lnTo>
                    <a:lnTo>
                      <a:pt x="94" y="1246"/>
                    </a:lnTo>
                    <a:lnTo>
                      <a:pt x="109" y="1263"/>
                    </a:lnTo>
                    <a:lnTo>
                      <a:pt x="125" y="1280"/>
                    </a:lnTo>
                    <a:lnTo>
                      <a:pt x="140" y="1298"/>
                    </a:lnTo>
                    <a:lnTo>
                      <a:pt x="157" y="1313"/>
                    </a:lnTo>
                    <a:lnTo>
                      <a:pt x="175" y="1328"/>
                    </a:lnTo>
                    <a:lnTo>
                      <a:pt x="192" y="1344"/>
                    </a:lnTo>
                    <a:lnTo>
                      <a:pt x="211" y="1357"/>
                    </a:lnTo>
                    <a:lnTo>
                      <a:pt x="230" y="1369"/>
                    </a:lnTo>
                    <a:lnTo>
                      <a:pt x="252" y="1380"/>
                    </a:lnTo>
                    <a:lnTo>
                      <a:pt x="271" y="1392"/>
                    </a:lnTo>
                    <a:lnTo>
                      <a:pt x="292" y="1401"/>
                    </a:lnTo>
                    <a:lnTo>
                      <a:pt x="315" y="1409"/>
                    </a:lnTo>
                    <a:lnTo>
                      <a:pt x="336" y="1417"/>
                    </a:lnTo>
                    <a:lnTo>
                      <a:pt x="359" y="1422"/>
                    </a:lnTo>
                    <a:lnTo>
                      <a:pt x="382" y="1428"/>
                    </a:lnTo>
                    <a:lnTo>
                      <a:pt x="407" y="1432"/>
                    </a:lnTo>
                    <a:lnTo>
                      <a:pt x="430" y="1436"/>
                    </a:lnTo>
                    <a:lnTo>
                      <a:pt x="455" y="1438"/>
                    </a:lnTo>
                    <a:lnTo>
                      <a:pt x="480" y="1438"/>
                    </a:lnTo>
                    <a:close/>
                  </a:path>
                </a:pathLst>
              </a:custGeom>
              <a:gradFill flip="none" rotWithShape="1">
                <a:gsLst>
                  <a:gs pos="31000">
                    <a:srgbClr val="E61846"/>
                  </a:gs>
                  <a:gs pos="100000">
                    <a:srgbClr val="E61846">
                      <a:alpha val="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softEdge rad="2540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828891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ievitPro-Regular"/>
                  <a:cs typeface="Calibri"/>
                  <a:sym typeface="Calibri"/>
                </a:endParaRPr>
              </a:p>
            </p:txBody>
          </p:sp>
        </p:grpSp>
        <p:sp>
          <p:nvSpPr>
            <p:cNvPr id="59" name="Freeform 1002"/>
            <p:cNvSpPr>
              <a:spLocks noEditPoints="1"/>
            </p:cNvSpPr>
            <p:nvPr/>
          </p:nvSpPr>
          <p:spPr bwMode="auto">
            <a:xfrm>
              <a:off x="16675100" y="9494575"/>
              <a:ext cx="190500" cy="230188"/>
            </a:xfrm>
            <a:custGeom>
              <a:avLst/>
              <a:gdLst>
                <a:gd name="T0" fmla="*/ 0 w 240"/>
                <a:gd name="T1" fmla="*/ 144 h 290"/>
                <a:gd name="T2" fmla="*/ 48 w 240"/>
                <a:gd name="T3" fmla="*/ 181 h 290"/>
                <a:gd name="T4" fmla="*/ 48 w 240"/>
                <a:gd name="T5" fmla="*/ 217 h 290"/>
                <a:gd name="T6" fmla="*/ 0 w 240"/>
                <a:gd name="T7" fmla="*/ 254 h 290"/>
                <a:gd name="T8" fmla="*/ 48 w 240"/>
                <a:gd name="T9" fmla="*/ 290 h 290"/>
                <a:gd name="T10" fmla="*/ 96 w 240"/>
                <a:gd name="T11" fmla="*/ 254 h 290"/>
                <a:gd name="T12" fmla="*/ 206 w 240"/>
                <a:gd name="T13" fmla="*/ 217 h 290"/>
                <a:gd name="T14" fmla="*/ 96 w 240"/>
                <a:gd name="T15" fmla="*/ 198 h 290"/>
                <a:gd name="T16" fmla="*/ 125 w 240"/>
                <a:gd name="T17" fmla="*/ 181 h 290"/>
                <a:gd name="T18" fmla="*/ 163 w 240"/>
                <a:gd name="T19" fmla="*/ 179 h 290"/>
                <a:gd name="T20" fmla="*/ 188 w 240"/>
                <a:gd name="T21" fmla="*/ 173 h 290"/>
                <a:gd name="T22" fmla="*/ 209 w 240"/>
                <a:gd name="T23" fmla="*/ 160 h 290"/>
                <a:gd name="T24" fmla="*/ 227 w 240"/>
                <a:gd name="T25" fmla="*/ 140 h 290"/>
                <a:gd name="T26" fmla="*/ 236 w 240"/>
                <a:gd name="T27" fmla="*/ 117 h 290"/>
                <a:gd name="T28" fmla="*/ 240 w 240"/>
                <a:gd name="T29" fmla="*/ 94 h 290"/>
                <a:gd name="T30" fmla="*/ 238 w 240"/>
                <a:gd name="T31" fmla="*/ 71 h 290"/>
                <a:gd name="T32" fmla="*/ 231 w 240"/>
                <a:gd name="T33" fmla="*/ 48 h 290"/>
                <a:gd name="T34" fmla="*/ 215 w 240"/>
                <a:gd name="T35" fmla="*/ 27 h 290"/>
                <a:gd name="T36" fmla="*/ 196 w 240"/>
                <a:gd name="T37" fmla="*/ 12 h 290"/>
                <a:gd name="T38" fmla="*/ 167 w 240"/>
                <a:gd name="T39" fmla="*/ 2 h 290"/>
                <a:gd name="T40" fmla="*/ 136 w 240"/>
                <a:gd name="T41" fmla="*/ 0 h 290"/>
                <a:gd name="T42" fmla="*/ 104 w 240"/>
                <a:gd name="T43" fmla="*/ 0 h 290"/>
                <a:gd name="T44" fmla="*/ 60 w 240"/>
                <a:gd name="T45" fmla="*/ 0 h 290"/>
                <a:gd name="T46" fmla="*/ 48 w 240"/>
                <a:gd name="T47" fmla="*/ 144 h 290"/>
                <a:gd name="T48" fmla="*/ 150 w 240"/>
                <a:gd name="T49" fmla="*/ 37 h 290"/>
                <a:gd name="T50" fmla="*/ 169 w 240"/>
                <a:gd name="T51" fmla="*/ 41 h 290"/>
                <a:gd name="T52" fmla="*/ 186 w 240"/>
                <a:gd name="T53" fmla="*/ 52 h 290"/>
                <a:gd name="T54" fmla="*/ 198 w 240"/>
                <a:gd name="T55" fmla="*/ 69 h 290"/>
                <a:gd name="T56" fmla="*/ 202 w 240"/>
                <a:gd name="T57" fmla="*/ 89 h 290"/>
                <a:gd name="T58" fmla="*/ 198 w 240"/>
                <a:gd name="T59" fmla="*/ 112 h 290"/>
                <a:gd name="T60" fmla="*/ 186 w 240"/>
                <a:gd name="T61" fmla="*/ 129 h 290"/>
                <a:gd name="T62" fmla="*/ 169 w 240"/>
                <a:gd name="T63" fmla="*/ 140 h 290"/>
                <a:gd name="T64" fmla="*/ 148 w 240"/>
                <a:gd name="T65" fmla="*/ 144 h 290"/>
                <a:gd name="T66" fmla="*/ 96 w 240"/>
                <a:gd name="T67" fmla="*/ 3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0" h="290">
                  <a:moveTo>
                    <a:pt x="48" y="144"/>
                  </a:moveTo>
                  <a:lnTo>
                    <a:pt x="0" y="144"/>
                  </a:lnTo>
                  <a:lnTo>
                    <a:pt x="0" y="181"/>
                  </a:lnTo>
                  <a:lnTo>
                    <a:pt x="48" y="181"/>
                  </a:lnTo>
                  <a:lnTo>
                    <a:pt x="48" y="198"/>
                  </a:lnTo>
                  <a:lnTo>
                    <a:pt x="48" y="217"/>
                  </a:lnTo>
                  <a:lnTo>
                    <a:pt x="0" y="217"/>
                  </a:lnTo>
                  <a:lnTo>
                    <a:pt x="0" y="254"/>
                  </a:lnTo>
                  <a:lnTo>
                    <a:pt x="48" y="254"/>
                  </a:lnTo>
                  <a:lnTo>
                    <a:pt x="48" y="290"/>
                  </a:lnTo>
                  <a:lnTo>
                    <a:pt x="96" y="290"/>
                  </a:lnTo>
                  <a:lnTo>
                    <a:pt x="96" y="254"/>
                  </a:lnTo>
                  <a:lnTo>
                    <a:pt x="206" y="254"/>
                  </a:lnTo>
                  <a:lnTo>
                    <a:pt x="206" y="217"/>
                  </a:lnTo>
                  <a:lnTo>
                    <a:pt x="96" y="217"/>
                  </a:lnTo>
                  <a:lnTo>
                    <a:pt x="96" y="198"/>
                  </a:lnTo>
                  <a:lnTo>
                    <a:pt x="96" y="181"/>
                  </a:lnTo>
                  <a:lnTo>
                    <a:pt x="125" y="181"/>
                  </a:lnTo>
                  <a:lnTo>
                    <a:pt x="152" y="181"/>
                  </a:lnTo>
                  <a:lnTo>
                    <a:pt x="163" y="179"/>
                  </a:lnTo>
                  <a:lnTo>
                    <a:pt x="177" y="177"/>
                  </a:lnTo>
                  <a:lnTo>
                    <a:pt x="188" y="173"/>
                  </a:lnTo>
                  <a:lnTo>
                    <a:pt x="200" y="167"/>
                  </a:lnTo>
                  <a:lnTo>
                    <a:pt x="209" y="160"/>
                  </a:lnTo>
                  <a:lnTo>
                    <a:pt x="219" y="150"/>
                  </a:lnTo>
                  <a:lnTo>
                    <a:pt x="227" y="140"/>
                  </a:lnTo>
                  <a:lnTo>
                    <a:pt x="232" y="129"/>
                  </a:lnTo>
                  <a:lnTo>
                    <a:pt x="236" y="117"/>
                  </a:lnTo>
                  <a:lnTo>
                    <a:pt x="240" y="106"/>
                  </a:lnTo>
                  <a:lnTo>
                    <a:pt x="240" y="94"/>
                  </a:lnTo>
                  <a:lnTo>
                    <a:pt x="240" y="83"/>
                  </a:lnTo>
                  <a:lnTo>
                    <a:pt x="238" y="71"/>
                  </a:lnTo>
                  <a:lnTo>
                    <a:pt x="234" y="60"/>
                  </a:lnTo>
                  <a:lnTo>
                    <a:pt x="231" y="48"/>
                  </a:lnTo>
                  <a:lnTo>
                    <a:pt x="225" y="37"/>
                  </a:lnTo>
                  <a:lnTo>
                    <a:pt x="215" y="27"/>
                  </a:lnTo>
                  <a:lnTo>
                    <a:pt x="206" y="20"/>
                  </a:lnTo>
                  <a:lnTo>
                    <a:pt x="196" y="12"/>
                  </a:lnTo>
                  <a:lnTo>
                    <a:pt x="183" y="6"/>
                  </a:lnTo>
                  <a:lnTo>
                    <a:pt x="167" y="2"/>
                  </a:lnTo>
                  <a:lnTo>
                    <a:pt x="152" y="0"/>
                  </a:lnTo>
                  <a:lnTo>
                    <a:pt x="136" y="0"/>
                  </a:lnTo>
                  <a:lnTo>
                    <a:pt x="119" y="0"/>
                  </a:lnTo>
                  <a:lnTo>
                    <a:pt x="104" y="0"/>
                  </a:lnTo>
                  <a:lnTo>
                    <a:pt x="81" y="0"/>
                  </a:lnTo>
                  <a:lnTo>
                    <a:pt x="60" y="0"/>
                  </a:lnTo>
                  <a:lnTo>
                    <a:pt x="48" y="0"/>
                  </a:lnTo>
                  <a:lnTo>
                    <a:pt x="48" y="144"/>
                  </a:lnTo>
                  <a:close/>
                  <a:moveTo>
                    <a:pt x="96" y="37"/>
                  </a:moveTo>
                  <a:lnTo>
                    <a:pt x="150" y="37"/>
                  </a:lnTo>
                  <a:lnTo>
                    <a:pt x="159" y="37"/>
                  </a:lnTo>
                  <a:lnTo>
                    <a:pt x="169" y="41"/>
                  </a:lnTo>
                  <a:lnTo>
                    <a:pt x="179" y="46"/>
                  </a:lnTo>
                  <a:lnTo>
                    <a:pt x="186" y="52"/>
                  </a:lnTo>
                  <a:lnTo>
                    <a:pt x="192" y="60"/>
                  </a:lnTo>
                  <a:lnTo>
                    <a:pt x="198" y="69"/>
                  </a:lnTo>
                  <a:lnTo>
                    <a:pt x="200" y="79"/>
                  </a:lnTo>
                  <a:lnTo>
                    <a:pt x="202" y="89"/>
                  </a:lnTo>
                  <a:lnTo>
                    <a:pt x="200" y="100"/>
                  </a:lnTo>
                  <a:lnTo>
                    <a:pt x="198" y="112"/>
                  </a:lnTo>
                  <a:lnTo>
                    <a:pt x="192" y="121"/>
                  </a:lnTo>
                  <a:lnTo>
                    <a:pt x="186" y="129"/>
                  </a:lnTo>
                  <a:lnTo>
                    <a:pt x="179" y="137"/>
                  </a:lnTo>
                  <a:lnTo>
                    <a:pt x="169" y="140"/>
                  </a:lnTo>
                  <a:lnTo>
                    <a:pt x="159" y="144"/>
                  </a:lnTo>
                  <a:lnTo>
                    <a:pt x="148" y="144"/>
                  </a:lnTo>
                  <a:lnTo>
                    <a:pt x="96" y="144"/>
                  </a:lnTo>
                  <a:lnTo>
                    <a:pt x="9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  <p:sp>
          <p:nvSpPr>
            <p:cNvPr id="60" name="Freeform 1003"/>
            <p:cNvSpPr>
              <a:spLocks noEditPoints="1"/>
            </p:cNvSpPr>
            <p:nvPr/>
          </p:nvSpPr>
          <p:spPr bwMode="auto">
            <a:xfrm>
              <a:off x="16424275" y="9294550"/>
              <a:ext cx="803275" cy="446088"/>
            </a:xfrm>
            <a:custGeom>
              <a:avLst/>
              <a:gdLst>
                <a:gd name="T0" fmla="*/ 768 w 1012"/>
                <a:gd name="T1" fmla="*/ 401 h 560"/>
                <a:gd name="T2" fmla="*/ 807 w 1012"/>
                <a:gd name="T3" fmla="*/ 509 h 560"/>
                <a:gd name="T4" fmla="*/ 647 w 1012"/>
                <a:gd name="T5" fmla="*/ 468 h 560"/>
                <a:gd name="T6" fmla="*/ 93 w 1012"/>
                <a:gd name="T7" fmla="*/ 468 h 560"/>
                <a:gd name="T8" fmla="*/ 215 w 1012"/>
                <a:gd name="T9" fmla="*/ 482 h 560"/>
                <a:gd name="T10" fmla="*/ 215 w 1012"/>
                <a:gd name="T11" fmla="*/ 509 h 560"/>
                <a:gd name="T12" fmla="*/ 54 w 1012"/>
                <a:gd name="T13" fmla="*/ 493 h 560"/>
                <a:gd name="T14" fmla="*/ 93 w 1012"/>
                <a:gd name="T15" fmla="*/ 401 h 560"/>
                <a:gd name="T16" fmla="*/ 768 w 1012"/>
                <a:gd name="T17" fmla="*/ 246 h 560"/>
                <a:gd name="T18" fmla="*/ 647 w 1012"/>
                <a:gd name="T19" fmla="*/ 207 h 560"/>
                <a:gd name="T20" fmla="*/ 682 w 1012"/>
                <a:gd name="T21" fmla="*/ 205 h 560"/>
                <a:gd name="T22" fmla="*/ 739 w 1012"/>
                <a:gd name="T23" fmla="*/ 205 h 560"/>
                <a:gd name="T24" fmla="*/ 785 w 1012"/>
                <a:gd name="T25" fmla="*/ 205 h 560"/>
                <a:gd name="T26" fmla="*/ 805 w 1012"/>
                <a:gd name="T27" fmla="*/ 213 h 560"/>
                <a:gd name="T28" fmla="*/ 808 w 1012"/>
                <a:gd name="T29" fmla="*/ 228 h 560"/>
                <a:gd name="T30" fmla="*/ 808 w 1012"/>
                <a:gd name="T31" fmla="*/ 253 h 560"/>
                <a:gd name="T32" fmla="*/ 807 w 1012"/>
                <a:gd name="T33" fmla="*/ 288 h 560"/>
                <a:gd name="T34" fmla="*/ 807 w 1012"/>
                <a:gd name="T35" fmla="*/ 313 h 560"/>
                <a:gd name="T36" fmla="*/ 768 w 1012"/>
                <a:gd name="T37" fmla="*/ 246 h 560"/>
                <a:gd name="T38" fmla="*/ 93 w 1012"/>
                <a:gd name="T39" fmla="*/ 313 h 560"/>
                <a:gd name="T40" fmla="*/ 56 w 1012"/>
                <a:gd name="T41" fmla="*/ 207 h 560"/>
                <a:gd name="T42" fmla="*/ 215 w 1012"/>
                <a:gd name="T43" fmla="*/ 246 h 560"/>
                <a:gd name="T44" fmla="*/ 313 w 1012"/>
                <a:gd name="T45" fmla="*/ 560 h 560"/>
                <a:gd name="T46" fmla="*/ 304 w 1012"/>
                <a:gd name="T47" fmla="*/ 551 h 560"/>
                <a:gd name="T48" fmla="*/ 286 w 1012"/>
                <a:gd name="T49" fmla="*/ 530 h 560"/>
                <a:gd name="T50" fmla="*/ 265 w 1012"/>
                <a:gd name="T51" fmla="*/ 491 h 560"/>
                <a:gd name="T52" fmla="*/ 254 w 1012"/>
                <a:gd name="T53" fmla="*/ 449 h 560"/>
                <a:gd name="T54" fmla="*/ 248 w 1012"/>
                <a:gd name="T55" fmla="*/ 403 h 560"/>
                <a:gd name="T56" fmla="*/ 252 w 1012"/>
                <a:gd name="T57" fmla="*/ 357 h 560"/>
                <a:gd name="T58" fmla="*/ 261 w 1012"/>
                <a:gd name="T59" fmla="*/ 313 h 560"/>
                <a:gd name="T60" fmla="*/ 281 w 1012"/>
                <a:gd name="T61" fmla="*/ 272 h 560"/>
                <a:gd name="T62" fmla="*/ 307 w 1012"/>
                <a:gd name="T63" fmla="*/ 238 h 560"/>
                <a:gd name="T64" fmla="*/ 342 w 1012"/>
                <a:gd name="T65" fmla="*/ 209 h 560"/>
                <a:gd name="T66" fmla="*/ 382 w 1012"/>
                <a:gd name="T67" fmla="*/ 194 h 560"/>
                <a:gd name="T68" fmla="*/ 428 w 1012"/>
                <a:gd name="T69" fmla="*/ 188 h 560"/>
                <a:gd name="T70" fmla="*/ 476 w 1012"/>
                <a:gd name="T71" fmla="*/ 192 h 560"/>
                <a:gd name="T72" fmla="*/ 517 w 1012"/>
                <a:gd name="T73" fmla="*/ 209 h 560"/>
                <a:gd name="T74" fmla="*/ 547 w 1012"/>
                <a:gd name="T75" fmla="*/ 232 h 560"/>
                <a:gd name="T76" fmla="*/ 572 w 1012"/>
                <a:gd name="T77" fmla="*/ 261 h 560"/>
                <a:gd name="T78" fmla="*/ 590 w 1012"/>
                <a:gd name="T79" fmla="*/ 294 h 560"/>
                <a:gd name="T80" fmla="*/ 603 w 1012"/>
                <a:gd name="T81" fmla="*/ 328 h 560"/>
                <a:gd name="T82" fmla="*/ 611 w 1012"/>
                <a:gd name="T83" fmla="*/ 367 h 560"/>
                <a:gd name="T84" fmla="*/ 613 w 1012"/>
                <a:gd name="T85" fmla="*/ 405 h 560"/>
                <a:gd name="T86" fmla="*/ 609 w 1012"/>
                <a:gd name="T87" fmla="*/ 443 h 560"/>
                <a:gd name="T88" fmla="*/ 599 w 1012"/>
                <a:gd name="T89" fmla="*/ 478 h 560"/>
                <a:gd name="T90" fmla="*/ 578 w 1012"/>
                <a:gd name="T91" fmla="*/ 522 h 560"/>
                <a:gd name="T92" fmla="*/ 547 w 1012"/>
                <a:gd name="T93" fmla="*/ 560 h 560"/>
                <a:gd name="T94" fmla="*/ 858 w 1012"/>
                <a:gd name="T95" fmla="*/ 153 h 560"/>
                <a:gd name="T96" fmla="*/ 0 w 1012"/>
                <a:gd name="T97" fmla="*/ 560 h 560"/>
                <a:gd name="T98" fmla="*/ 897 w 1012"/>
                <a:gd name="T99" fmla="*/ 115 h 560"/>
                <a:gd name="T100" fmla="*/ 91 w 1012"/>
                <a:gd name="T101" fmla="*/ 75 h 560"/>
                <a:gd name="T102" fmla="*/ 939 w 1012"/>
                <a:gd name="T103" fmla="*/ 495 h 560"/>
                <a:gd name="T104" fmla="*/ 897 w 1012"/>
                <a:gd name="T105" fmla="*/ 115 h 560"/>
                <a:gd name="T106" fmla="*/ 188 w 1012"/>
                <a:gd name="T107" fmla="*/ 42 h 560"/>
                <a:gd name="T108" fmla="*/ 1012 w 1012"/>
                <a:gd name="T109" fmla="*/ 0 h 560"/>
                <a:gd name="T110" fmla="*/ 970 w 1012"/>
                <a:gd name="T111" fmla="*/ 411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12" h="560">
                  <a:moveTo>
                    <a:pt x="768" y="468"/>
                  </a:moveTo>
                  <a:lnTo>
                    <a:pt x="768" y="401"/>
                  </a:lnTo>
                  <a:lnTo>
                    <a:pt x="807" y="403"/>
                  </a:lnTo>
                  <a:lnTo>
                    <a:pt x="807" y="509"/>
                  </a:lnTo>
                  <a:lnTo>
                    <a:pt x="645" y="509"/>
                  </a:lnTo>
                  <a:lnTo>
                    <a:pt x="647" y="468"/>
                  </a:lnTo>
                  <a:lnTo>
                    <a:pt x="768" y="468"/>
                  </a:lnTo>
                  <a:close/>
                  <a:moveTo>
                    <a:pt x="93" y="468"/>
                  </a:moveTo>
                  <a:lnTo>
                    <a:pt x="213" y="468"/>
                  </a:lnTo>
                  <a:lnTo>
                    <a:pt x="215" y="482"/>
                  </a:lnTo>
                  <a:lnTo>
                    <a:pt x="215" y="495"/>
                  </a:lnTo>
                  <a:lnTo>
                    <a:pt x="215" y="509"/>
                  </a:lnTo>
                  <a:lnTo>
                    <a:pt x="54" y="509"/>
                  </a:lnTo>
                  <a:lnTo>
                    <a:pt x="54" y="493"/>
                  </a:lnTo>
                  <a:lnTo>
                    <a:pt x="54" y="401"/>
                  </a:lnTo>
                  <a:lnTo>
                    <a:pt x="93" y="401"/>
                  </a:lnTo>
                  <a:lnTo>
                    <a:pt x="93" y="468"/>
                  </a:lnTo>
                  <a:close/>
                  <a:moveTo>
                    <a:pt x="768" y="246"/>
                  </a:moveTo>
                  <a:lnTo>
                    <a:pt x="645" y="246"/>
                  </a:lnTo>
                  <a:lnTo>
                    <a:pt x="647" y="207"/>
                  </a:lnTo>
                  <a:lnTo>
                    <a:pt x="651" y="207"/>
                  </a:lnTo>
                  <a:lnTo>
                    <a:pt x="682" y="205"/>
                  </a:lnTo>
                  <a:lnTo>
                    <a:pt x="711" y="205"/>
                  </a:lnTo>
                  <a:lnTo>
                    <a:pt x="739" y="205"/>
                  </a:lnTo>
                  <a:lnTo>
                    <a:pt x="770" y="207"/>
                  </a:lnTo>
                  <a:lnTo>
                    <a:pt x="785" y="205"/>
                  </a:lnTo>
                  <a:lnTo>
                    <a:pt x="801" y="207"/>
                  </a:lnTo>
                  <a:lnTo>
                    <a:pt x="805" y="213"/>
                  </a:lnTo>
                  <a:lnTo>
                    <a:pt x="808" y="221"/>
                  </a:lnTo>
                  <a:lnTo>
                    <a:pt x="808" y="228"/>
                  </a:lnTo>
                  <a:lnTo>
                    <a:pt x="808" y="236"/>
                  </a:lnTo>
                  <a:lnTo>
                    <a:pt x="808" y="253"/>
                  </a:lnTo>
                  <a:lnTo>
                    <a:pt x="808" y="271"/>
                  </a:lnTo>
                  <a:lnTo>
                    <a:pt x="807" y="288"/>
                  </a:lnTo>
                  <a:lnTo>
                    <a:pt x="807" y="307"/>
                  </a:lnTo>
                  <a:lnTo>
                    <a:pt x="807" y="313"/>
                  </a:lnTo>
                  <a:lnTo>
                    <a:pt x="768" y="313"/>
                  </a:lnTo>
                  <a:lnTo>
                    <a:pt x="768" y="246"/>
                  </a:lnTo>
                  <a:close/>
                  <a:moveTo>
                    <a:pt x="93" y="246"/>
                  </a:moveTo>
                  <a:lnTo>
                    <a:pt x="93" y="313"/>
                  </a:lnTo>
                  <a:lnTo>
                    <a:pt x="54" y="313"/>
                  </a:lnTo>
                  <a:lnTo>
                    <a:pt x="56" y="207"/>
                  </a:lnTo>
                  <a:lnTo>
                    <a:pt x="215" y="207"/>
                  </a:lnTo>
                  <a:lnTo>
                    <a:pt x="215" y="246"/>
                  </a:lnTo>
                  <a:lnTo>
                    <a:pt x="93" y="246"/>
                  </a:lnTo>
                  <a:close/>
                  <a:moveTo>
                    <a:pt x="313" y="560"/>
                  </a:moveTo>
                  <a:lnTo>
                    <a:pt x="309" y="557"/>
                  </a:lnTo>
                  <a:lnTo>
                    <a:pt x="304" y="551"/>
                  </a:lnTo>
                  <a:lnTo>
                    <a:pt x="294" y="541"/>
                  </a:lnTo>
                  <a:lnTo>
                    <a:pt x="286" y="530"/>
                  </a:lnTo>
                  <a:lnTo>
                    <a:pt x="275" y="511"/>
                  </a:lnTo>
                  <a:lnTo>
                    <a:pt x="265" y="491"/>
                  </a:lnTo>
                  <a:lnTo>
                    <a:pt x="258" y="470"/>
                  </a:lnTo>
                  <a:lnTo>
                    <a:pt x="254" y="449"/>
                  </a:lnTo>
                  <a:lnTo>
                    <a:pt x="250" y="426"/>
                  </a:lnTo>
                  <a:lnTo>
                    <a:pt x="248" y="403"/>
                  </a:lnTo>
                  <a:lnTo>
                    <a:pt x="248" y="380"/>
                  </a:lnTo>
                  <a:lnTo>
                    <a:pt x="252" y="357"/>
                  </a:lnTo>
                  <a:lnTo>
                    <a:pt x="256" y="336"/>
                  </a:lnTo>
                  <a:lnTo>
                    <a:pt x="261" y="313"/>
                  </a:lnTo>
                  <a:lnTo>
                    <a:pt x="271" y="292"/>
                  </a:lnTo>
                  <a:lnTo>
                    <a:pt x="281" y="272"/>
                  </a:lnTo>
                  <a:lnTo>
                    <a:pt x="292" y="255"/>
                  </a:lnTo>
                  <a:lnTo>
                    <a:pt x="307" y="238"/>
                  </a:lnTo>
                  <a:lnTo>
                    <a:pt x="323" y="223"/>
                  </a:lnTo>
                  <a:lnTo>
                    <a:pt x="342" y="209"/>
                  </a:lnTo>
                  <a:lnTo>
                    <a:pt x="361" y="200"/>
                  </a:lnTo>
                  <a:lnTo>
                    <a:pt x="382" y="194"/>
                  </a:lnTo>
                  <a:lnTo>
                    <a:pt x="405" y="188"/>
                  </a:lnTo>
                  <a:lnTo>
                    <a:pt x="428" y="188"/>
                  </a:lnTo>
                  <a:lnTo>
                    <a:pt x="453" y="188"/>
                  </a:lnTo>
                  <a:lnTo>
                    <a:pt x="476" y="192"/>
                  </a:lnTo>
                  <a:lnTo>
                    <a:pt x="498" y="200"/>
                  </a:lnTo>
                  <a:lnTo>
                    <a:pt x="517" y="209"/>
                  </a:lnTo>
                  <a:lnTo>
                    <a:pt x="534" y="219"/>
                  </a:lnTo>
                  <a:lnTo>
                    <a:pt x="547" y="232"/>
                  </a:lnTo>
                  <a:lnTo>
                    <a:pt x="561" y="246"/>
                  </a:lnTo>
                  <a:lnTo>
                    <a:pt x="572" y="261"/>
                  </a:lnTo>
                  <a:lnTo>
                    <a:pt x="582" y="276"/>
                  </a:lnTo>
                  <a:lnTo>
                    <a:pt x="590" y="294"/>
                  </a:lnTo>
                  <a:lnTo>
                    <a:pt x="597" y="311"/>
                  </a:lnTo>
                  <a:lnTo>
                    <a:pt x="603" y="328"/>
                  </a:lnTo>
                  <a:lnTo>
                    <a:pt x="607" y="347"/>
                  </a:lnTo>
                  <a:lnTo>
                    <a:pt x="611" y="367"/>
                  </a:lnTo>
                  <a:lnTo>
                    <a:pt x="613" y="386"/>
                  </a:lnTo>
                  <a:lnTo>
                    <a:pt x="613" y="405"/>
                  </a:lnTo>
                  <a:lnTo>
                    <a:pt x="611" y="424"/>
                  </a:lnTo>
                  <a:lnTo>
                    <a:pt x="609" y="443"/>
                  </a:lnTo>
                  <a:lnTo>
                    <a:pt x="605" y="461"/>
                  </a:lnTo>
                  <a:lnTo>
                    <a:pt x="599" y="478"/>
                  </a:lnTo>
                  <a:lnTo>
                    <a:pt x="590" y="501"/>
                  </a:lnTo>
                  <a:lnTo>
                    <a:pt x="578" y="522"/>
                  </a:lnTo>
                  <a:lnTo>
                    <a:pt x="565" y="541"/>
                  </a:lnTo>
                  <a:lnTo>
                    <a:pt x="547" y="560"/>
                  </a:lnTo>
                  <a:lnTo>
                    <a:pt x="860" y="560"/>
                  </a:lnTo>
                  <a:lnTo>
                    <a:pt x="858" y="153"/>
                  </a:lnTo>
                  <a:lnTo>
                    <a:pt x="0" y="153"/>
                  </a:lnTo>
                  <a:lnTo>
                    <a:pt x="0" y="560"/>
                  </a:lnTo>
                  <a:lnTo>
                    <a:pt x="313" y="560"/>
                  </a:lnTo>
                  <a:close/>
                  <a:moveTo>
                    <a:pt x="897" y="115"/>
                  </a:moveTo>
                  <a:lnTo>
                    <a:pt x="93" y="115"/>
                  </a:lnTo>
                  <a:lnTo>
                    <a:pt x="91" y="75"/>
                  </a:lnTo>
                  <a:lnTo>
                    <a:pt x="939" y="75"/>
                  </a:lnTo>
                  <a:lnTo>
                    <a:pt x="939" y="495"/>
                  </a:lnTo>
                  <a:lnTo>
                    <a:pt x="897" y="497"/>
                  </a:lnTo>
                  <a:lnTo>
                    <a:pt x="897" y="115"/>
                  </a:lnTo>
                  <a:close/>
                  <a:moveTo>
                    <a:pt x="970" y="42"/>
                  </a:moveTo>
                  <a:lnTo>
                    <a:pt x="188" y="42"/>
                  </a:lnTo>
                  <a:lnTo>
                    <a:pt x="188" y="0"/>
                  </a:lnTo>
                  <a:lnTo>
                    <a:pt x="1012" y="0"/>
                  </a:lnTo>
                  <a:lnTo>
                    <a:pt x="1012" y="411"/>
                  </a:lnTo>
                  <a:lnTo>
                    <a:pt x="970" y="411"/>
                  </a:lnTo>
                  <a:lnTo>
                    <a:pt x="97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89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Pro-Regular"/>
                <a:cs typeface="Calibri"/>
                <a:sym typeface="Calibri"/>
              </a:endParaRPr>
            </a:p>
          </p:txBody>
        </p:sp>
      </p:grpSp>
      <p:sp>
        <p:nvSpPr>
          <p:cNvPr id="61" name="Прямоугольник 60"/>
          <p:cNvSpPr/>
          <p:nvPr/>
        </p:nvSpPr>
        <p:spPr>
          <a:xfrm>
            <a:off x="1074044" y="1124503"/>
            <a:ext cx="20988559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Что еще важно </a:t>
            </a:r>
            <a:r>
              <a:rPr kumimoji="0" lang="ru-RU" sz="7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знать о нашем </a:t>
            </a:r>
            <a:r>
              <a:rPr kumimoji="0" lang="ru-RU" sz="7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продукте?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090669" y="3046370"/>
            <a:ext cx="5949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Организация лечения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8660291" y="3046370"/>
            <a:ext cx="5949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Страховое покрытие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16180038" y="3046370"/>
            <a:ext cx="71011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Возрастные ограничения, льготы, условия оплаты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943733" y="11414685"/>
            <a:ext cx="1219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kumimoji="0" lang="ru-RU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*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В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случае, если клиент не имел перерыва в страховании, пролонгация возможна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до </a:t>
            </a:r>
            <a:r>
              <a:rPr lang="ru-RU" sz="2000" dirty="0" smtClean="0">
                <a:solidFill>
                  <a:schemeClr val="tx1"/>
                </a:solidFill>
                <a:latin typeface="KievitCyr-RegularSC" panose="02000503000000000000" pitchFamily="2" charset="-52"/>
              </a:rPr>
              <a:t>75 лет</a:t>
            </a:r>
            <a:r>
              <a:rPr lang="ru-RU" sz="2000" dirty="0" smtClean="0">
                <a:solidFill>
                  <a:schemeClr val="tx1"/>
                </a:solidFill>
                <a:latin typeface="KievitCyr-RegularSC" panose="02000503000000000000" pitchFamily="2" charset="-52"/>
                <a:cs typeface="Calibri"/>
              </a:rPr>
              <a:t>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611381" y="4230979"/>
            <a:ext cx="537923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4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Лечим в том числе и в России по желанию клиента, независимо от выбранной программы и территории </a:t>
            </a:r>
          </a:p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4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Начинаем лечение   в течении</a:t>
            </a: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14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первых дней после постановки диагноза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132817" y="4252131"/>
            <a:ext cx="5340743" cy="6196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4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Сердечно-сосудистая хирургия: покрываем более</a:t>
            </a: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</a:t>
            </a: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11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состояний/ заболеваний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, а не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2-3 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состояния,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/>
            </a:r>
            <a:b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</a:b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как 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у 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</a:t>
            </a:r>
            <a:r>
              <a:rPr kumimoji="0" lang="ru-RU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большинтсва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конкурентов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4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Трансплантация костного мозга: покрываем операции на сумму до 38 000 000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рублей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4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Нейрохирургия: покрываем любое хирургическое вмешательство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/>
            </a:r>
            <a:b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</a:b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на 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головном мозге и при доброкачественных опухолях спинного мозга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17625726" y="4830637"/>
            <a:ext cx="518633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4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Страхуем детей в возрасте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/>
            </a:r>
            <a:b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</a:b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от</a:t>
            </a: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 </a:t>
            </a: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0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лет 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без привязки к договорам страхования родителей. Ограничение —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старше 65 лет</a:t>
            </a:r>
            <a:r>
              <a:rPr kumimoji="0" lang="ru-RU" sz="2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*</a:t>
            </a:r>
            <a:endParaRPr kumimoji="0" lang="ru-RU" sz="26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4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Налоговые льготы: налоговый вычет в размере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13% от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 стоимости полиса </a:t>
            </a:r>
          </a:p>
          <a:p>
            <a:pPr marL="0" marR="0" lvl="0" indent="0" algn="l" defTabSz="1828891" rtl="0" eaLnBrk="1" fontAlgn="auto" latinLnBrk="0" hangingPunct="0">
              <a:lnSpc>
                <a:spcPts val="3200"/>
              </a:lnSpc>
              <a:spcBef>
                <a:spcPts val="0"/>
              </a:spcBef>
              <a:spcAft>
                <a:spcPts val="4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Оплата — единовременно,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100%. Рассрочка 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оплаты по договору страхования не предусмотрена</a:t>
            </a:r>
          </a:p>
        </p:txBody>
      </p:sp>
    </p:spTree>
    <p:extLst>
      <p:ext uri="{BB962C8B-B14F-4D97-AF65-F5344CB8AC3E}">
        <p14:creationId xmlns:p14="http://schemas.microsoft.com/office/powerpoint/2010/main" val="4281580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828891" rtl="0" eaLnBrk="1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22072-3A6C-46D1-A30D-404CC8003E20}" type="slidenum">
              <a: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BBBCBC"/>
                </a:solidFill>
                <a:effectLst/>
                <a:uLnTx/>
                <a:uFillTx/>
                <a:cs typeface="Calibri"/>
                <a:sym typeface="Calibri"/>
              </a:rPr>
              <a:pPr marL="0" marR="0" lvl="0" indent="0" algn="l" defTabSz="1828891" rtl="0" eaLnBrk="1" fontAlgn="auto" latinLnBrk="0" hangingPunct="0">
                <a:lnSpc>
                  <a:spcPts val="2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BBBCBC"/>
              </a:solidFill>
              <a:effectLst/>
              <a:uLnTx/>
              <a:uFillTx/>
              <a:cs typeface="Calibri"/>
              <a:sym typeface="Calibri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85118" y="5777880"/>
            <a:ext cx="5032279" cy="5040560"/>
          </a:xfrm>
          <a:prstGeom prst="roundRect">
            <a:avLst>
              <a:gd name="adj" fmla="val 6518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ea typeface="+mn-ea"/>
              <a:cs typeface="Calibri"/>
              <a:sym typeface="Calibri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49269" y="5777880"/>
            <a:ext cx="5032279" cy="5040560"/>
          </a:xfrm>
          <a:prstGeom prst="roundRect">
            <a:avLst>
              <a:gd name="adj" fmla="val 6783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ea typeface="+mn-ea"/>
              <a:cs typeface="Calibri"/>
              <a:sym typeface="Calibri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13421" y="5777880"/>
            <a:ext cx="5032279" cy="5040560"/>
          </a:xfrm>
          <a:prstGeom prst="roundRect">
            <a:avLst>
              <a:gd name="adj" fmla="val 6283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ea typeface="+mn-ea"/>
              <a:cs typeface="Calibri"/>
              <a:sym typeface="Calibri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177572" y="5777880"/>
            <a:ext cx="5032279" cy="5040560"/>
          </a:xfrm>
          <a:prstGeom prst="roundRect">
            <a:avLst>
              <a:gd name="adj" fmla="val 6651"/>
            </a:avLst>
          </a:prstGeom>
          <a:gradFill>
            <a:gsLst>
              <a:gs pos="0">
                <a:schemeClr val="accent3">
                  <a:lumMod val="67000"/>
                  <a:lumOff val="33000"/>
                </a:schemeClr>
              </a:gs>
              <a:gs pos="55000">
                <a:srgbClr val="EBF3FC">
                  <a:lumMod val="67000"/>
                  <a:lumOff val="33000"/>
                </a:srgbClr>
              </a:gs>
              <a:gs pos="100000">
                <a:schemeClr val="accent3">
                  <a:lumMod val="67000"/>
                  <a:lumOff val="33000"/>
                </a:schemeClr>
              </a:gs>
            </a:gsLst>
            <a:lin ang="10800000" scaled="0"/>
          </a:gradFill>
          <a:ln w="25400" cap="flat">
            <a:noFill/>
            <a:prstDash val="solid"/>
            <a:round/>
          </a:ln>
          <a:effectLst>
            <a:outerShdw blurRad="165100" dist="38100" dir="2700000" algn="tl" rotWithShape="0">
              <a:prstClr val="black">
                <a:alpha val="25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Pro-Regular"/>
              <a:ea typeface="+mn-ea"/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5" y="4553744"/>
            <a:ext cx="3765464" cy="2376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76" y="4553744"/>
            <a:ext cx="3765464" cy="23762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828" y="4553744"/>
            <a:ext cx="3765464" cy="23762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979" y="4553744"/>
            <a:ext cx="3765464" cy="23762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30760" y="1113423"/>
            <a:ext cx="10273966" cy="21441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Пакетные программы </a:t>
            </a:r>
            <a:endParaRPr kumimoji="0" lang="en-US" sz="7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l" defTabSz="1828891" rtl="0" eaLnBrk="1" fontAlgn="auto" latinLnBrk="0" hangingPunct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АльфаСИНОПСИС</a:t>
            </a:r>
            <a:endParaRPr kumimoji="0" lang="ru-RU" sz="7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77926" y="7506072"/>
            <a:ext cx="504666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Онкология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Лечение в России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32568" y="7506072"/>
            <a:ext cx="504666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Онкология + другие критические </a:t>
            </a: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заболевания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Лечение в России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501563" y="7506072"/>
            <a:ext cx="5046662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Онкология</a:t>
            </a:r>
            <a:endParaRPr kumimoji="0" lang="en-US" sz="2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Лечение в России 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и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 за рубежом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8165763" y="7506072"/>
            <a:ext cx="5046662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Онкология + другие критические заболевания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Лечение в России 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и за рубежом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77926" y="4913784"/>
            <a:ext cx="504666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АльфаСИНОПСИС</a:t>
            </a:r>
          </a:p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Россия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58000" y="4913784"/>
            <a:ext cx="504666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АльфаСИНОПСИС</a:t>
            </a:r>
          </a:p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Россия</a:t>
            </a:r>
          </a:p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Расширенная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485689" y="4913784"/>
            <a:ext cx="504666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АльфаСИНОПСИС</a:t>
            </a:r>
          </a:p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Лечение за рубежом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165763" y="4913784"/>
            <a:ext cx="504666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АльфаСИНОПСИС</a:t>
            </a:r>
          </a:p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Лечение за </a:t>
            </a: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рубежом</a:t>
            </a:r>
            <a:endParaRPr kumimoji="0" lang="en-US" sz="2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  <a:p>
            <a:pPr marL="0" marR="0" lvl="0" indent="0" algn="ctr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Расширенная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ievitCyr-RegularSC" panose="02000503000000000000" pitchFamily="2" charset="-52"/>
              <a:cs typeface="Calibri"/>
              <a:sym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71072" y="11270077"/>
            <a:ext cx="18267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82889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В дополнение к любой программе можно оформить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опцию «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Ф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инансовая защита»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—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денежная выплата в 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случае постановки диагноза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и 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ухода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застрахованного 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ievitCyr-RegularSC" panose="02000503000000000000" pitchFamily="2" charset="-52"/>
                <a:cs typeface="Calibri"/>
                <a:sym typeface="Calibri"/>
              </a:rPr>
              <a:t>из жизни</a:t>
            </a:r>
          </a:p>
        </p:txBody>
      </p:sp>
    </p:spTree>
    <p:extLst>
      <p:ext uri="{BB962C8B-B14F-4D97-AF65-F5344CB8AC3E}">
        <p14:creationId xmlns:p14="http://schemas.microsoft.com/office/powerpoint/2010/main" val="33732351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AS-pres">
      <a:dk1>
        <a:srgbClr val="000000"/>
      </a:dk1>
      <a:lt1>
        <a:srgbClr val="FFFFFF"/>
      </a:lt1>
      <a:dk2>
        <a:srgbClr val="5B6770"/>
      </a:dk2>
      <a:lt2>
        <a:srgbClr val="7C878E"/>
      </a:lt2>
      <a:accent1>
        <a:srgbClr val="BBBCBC"/>
      </a:accent1>
      <a:accent2>
        <a:srgbClr val="C8102E"/>
      </a:accent2>
      <a:accent3>
        <a:srgbClr val="DAEBFA"/>
      </a:accent3>
      <a:accent4>
        <a:srgbClr val="2787F5"/>
      </a:accent4>
      <a:accent5>
        <a:srgbClr val="1877F2"/>
      </a:accent5>
      <a:accent6>
        <a:srgbClr val="FF0000"/>
      </a:accent6>
      <a:hlink>
        <a:srgbClr val="C8102E"/>
      </a:hlink>
      <a:folHlink>
        <a:srgbClr val="C8102E"/>
      </a:folHlink>
    </a:clrScheme>
    <a:fontScheme name="AS-pres">
      <a:majorFont>
        <a:latin typeface="KievitPro-Bold"/>
        <a:ea typeface="Helvetica"/>
        <a:cs typeface="Helvetica"/>
      </a:majorFont>
      <a:minorFont>
        <a:latin typeface="KievitPro-Regular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18288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18288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18288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18288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6786</TotalTime>
  <Words>3193</Words>
  <Application>Microsoft Office PowerPoint</Application>
  <PresentationFormat>Произвольный</PresentationFormat>
  <Paragraphs>571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KievitPro-Regular</vt:lpstr>
      <vt:lpstr>Myriad Pro</vt:lpstr>
      <vt:lpstr>KievitPro-Bold</vt:lpstr>
      <vt:lpstr>KievitCyr-RegularSC</vt:lpstr>
      <vt:lpstr>KievitCyr-MediumSC</vt:lpstr>
      <vt:lpstr>Calibri</vt:lpstr>
      <vt:lpstr>Arial</vt:lpstr>
      <vt:lpstr>Wingdings</vt:lpstr>
      <vt:lpstr>Times New Roman</vt:lpstr>
      <vt:lpstr>PFDinTextCondPro-Light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Сергеева Юлия Артуровна</cp:lastModifiedBy>
  <cp:revision>310</cp:revision>
  <dcterms:modified xsi:type="dcterms:W3CDTF">2024-02-19T08:27:28Z</dcterms:modified>
</cp:coreProperties>
</file>