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88" r:id="rId3"/>
  </p:sldMasterIdLst>
  <p:notesMasterIdLst>
    <p:notesMasterId r:id="rId26"/>
  </p:notesMasterIdLst>
  <p:sldIdLst>
    <p:sldId id="459" r:id="rId4"/>
    <p:sldId id="498" r:id="rId5"/>
    <p:sldId id="465" r:id="rId6"/>
    <p:sldId id="468" r:id="rId7"/>
    <p:sldId id="499" r:id="rId8"/>
    <p:sldId id="507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508" r:id="rId17"/>
    <p:sldId id="509" r:id="rId18"/>
    <p:sldId id="510" r:id="rId19"/>
    <p:sldId id="511" r:id="rId20"/>
    <p:sldId id="512" r:id="rId21"/>
    <p:sldId id="513" r:id="rId22"/>
    <p:sldId id="491" r:id="rId23"/>
    <p:sldId id="518" r:id="rId24"/>
    <p:sldId id="517" r:id="rId25"/>
  </p:sldIdLst>
  <p:sldSz cx="24385588" cy="13717588"/>
  <p:notesSz cx="6797675" cy="9928225"/>
  <p:defaultTextStyle>
    <a:defPPr>
      <a:defRPr lang="ru-RU"/>
    </a:defPPr>
    <a:lvl1pPr marL="0" algn="l" defTabSz="2078304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1039152" algn="l" defTabSz="2078304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2078304" algn="l" defTabSz="2078304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3117456" algn="l" defTabSz="2078304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4156607" algn="l" defTabSz="2078304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5195759" algn="l" defTabSz="2078304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6234911" algn="l" defTabSz="2078304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7274065" algn="l" defTabSz="2078304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8313217" algn="l" defTabSz="2078304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1" pos="14711" userDrawn="1">
          <p15:clr>
            <a:srgbClr val="A4A3A4"/>
          </p15:clr>
        </p15:guide>
        <p15:guide id="13" pos="765" userDrawn="1">
          <p15:clr>
            <a:srgbClr val="A4A3A4"/>
          </p15:clr>
        </p15:guide>
        <p15:guide id="15" pos="14031" userDrawn="1">
          <p15:clr>
            <a:srgbClr val="A4A3A4"/>
          </p15:clr>
        </p15:guide>
        <p15:guide id="16" pos="1330" userDrawn="1">
          <p15:clr>
            <a:srgbClr val="A4A3A4"/>
          </p15:clr>
        </p15:guide>
        <p15:guide id="17" orient="horz" pos="7541" userDrawn="1">
          <p15:clr>
            <a:srgbClr val="A4A3A4"/>
          </p15:clr>
        </p15:guide>
        <p15:guide id="19" pos="9450" userDrawn="1">
          <p15:clr>
            <a:srgbClr val="A4A3A4"/>
          </p15:clr>
        </p15:guide>
        <p15:guide id="23" orient="horz" pos="5137" userDrawn="1">
          <p15:clr>
            <a:srgbClr val="A4A3A4"/>
          </p15:clr>
        </p15:guide>
        <p15:guide id="24" orient="horz" pos="1418" userDrawn="1">
          <p15:clr>
            <a:srgbClr val="A4A3A4"/>
          </p15:clr>
        </p15:guide>
        <p15:guide id="27" pos="9132" userDrawn="1">
          <p15:clr>
            <a:srgbClr val="A4A3A4"/>
          </p15:clr>
        </p15:guide>
        <p15:guide id="29" pos="4716" userDrawn="1">
          <p15:clr>
            <a:srgbClr val="A4A3A4"/>
          </p15:clr>
        </p15:guide>
        <p15:guide id="30" orient="horz" pos="3232" userDrawn="1">
          <p15:clr>
            <a:srgbClr val="A4A3A4"/>
          </p15:clr>
        </p15:guide>
        <p15:guide id="31" pos="5549" userDrawn="1">
          <p15:clr>
            <a:srgbClr val="A4A3A4"/>
          </p15:clr>
        </p15:guide>
        <p15:guide id="32" pos="12855" userDrawn="1">
          <p15:clr>
            <a:srgbClr val="A4A3A4"/>
          </p15:clr>
        </p15:guide>
        <p15:guide id="33" pos="12192" userDrawn="1">
          <p15:clr>
            <a:srgbClr val="A4A3A4"/>
          </p15:clr>
        </p15:guide>
        <p15:guide id="34" pos="110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  <a:srgbClr val="7B8A95"/>
    <a:srgbClr val="C8102E"/>
    <a:srgbClr val="D5DBE5"/>
    <a:srgbClr val="D5DDE5"/>
    <a:srgbClr val="5B6770"/>
    <a:srgbClr val="BEC6D0"/>
    <a:srgbClr val="6E7D88"/>
    <a:srgbClr val="BEC4D0"/>
    <a:srgbClr val="BEC4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44" autoAdjust="0"/>
    <p:restoredTop sz="95332" autoAdjust="0"/>
  </p:normalViewPr>
  <p:slideViewPr>
    <p:cSldViewPr>
      <p:cViewPr varScale="1">
        <p:scale>
          <a:sx n="34" d="100"/>
          <a:sy n="34" d="100"/>
        </p:scale>
        <p:origin x="924" y="88"/>
      </p:cViewPr>
      <p:guideLst>
        <p:guide pos="14711"/>
        <p:guide pos="765"/>
        <p:guide pos="14031"/>
        <p:guide pos="1330"/>
        <p:guide orient="horz" pos="7541"/>
        <p:guide pos="9450"/>
        <p:guide orient="horz" pos="5137"/>
        <p:guide orient="horz" pos="1418"/>
        <p:guide pos="9132"/>
        <p:guide pos="4716"/>
        <p:guide orient="horz" pos="3232"/>
        <p:guide pos="5549"/>
        <p:guide pos="12855"/>
        <p:guide pos="12192"/>
        <p:guide pos="1108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09" d="100"/>
          <a:sy n="109" d="100"/>
        </p:scale>
        <p:origin x="5232" y="12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228600" dist="63500" dir="2700000" algn="tl" rotWithShape="0">
                <a:schemeClr val="tx1">
                  <a:alpha val="40000"/>
                </a:schemeClr>
              </a:outerShdw>
            </a:effectLst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>
                <a:outerShdw blurRad="228600" dist="63500" dir="2700000" algn="tl" rotWithShape="0">
                  <a:schemeClr val="tx1"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6DE-2B43-9B64-F23AABA647A4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E6F2FA"/>
                  </a:gs>
                  <a:gs pos="99000">
                    <a:srgbClr val="E6F2FA"/>
                  </a:gs>
                  <a:gs pos="52000">
                    <a:srgbClr val="FBFDFF"/>
                  </a:gs>
                </a:gsLst>
                <a:lin ang="18600000" scaled="0"/>
              </a:gradFill>
              <a:ln w="19050">
                <a:noFill/>
              </a:ln>
              <a:effectLst>
                <a:outerShdw blurRad="228600" dist="63500" dir="2700000" algn="tl" rotWithShape="0">
                  <a:schemeClr val="tx1"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6DE-2B43-9B64-F23AABA647A4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56.3</c:v>
                </c:pt>
                <c:pt idx="1">
                  <c:v>43.7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DE-2B43-9B64-F23AABA64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228600" dist="63500" dir="2700000" algn="tl" rotWithShape="0">
                <a:schemeClr val="tx1">
                  <a:alpha val="40000"/>
                </a:schemeClr>
              </a:outerShdw>
            </a:effectLst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>
                <a:outerShdw blurRad="228600" dist="63500" dir="2700000" algn="tl" rotWithShape="0">
                  <a:schemeClr val="tx1"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6DE-2B43-9B64-F23AABA647A4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E6F2FA"/>
                  </a:gs>
                  <a:gs pos="99000">
                    <a:srgbClr val="E6F2FA"/>
                  </a:gs>
                  <a:gs pos="52000">
                    <a:srgbClr val="FBFDFF"/>
                  </a:gs>
                </a:gsLst>
                <a:lin ang="18600000" scaled="0"/>
              </a:gradFill>
              <a:ln w="19050">
                <a:noFill/>
              </a:ln>
              <a:effectLst>
                <a:outerShdw blurRad="228600" dist="63500" dir="2700000" algn="tl" rotWithShape="0">
                  <a:schemeClr val="tx1"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6DE-2B43-9B64-F23AABA647A4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38.5</c:v>
                </c:pt>
                <c:pt idx="1">
                  <c:v>61.5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DE-2B43-9B64-F23AABA64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E8A65-29F2-4614-88D4-B655D1C7C720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5F2B5-8F71-40C3-BCDD-B21A7D2B4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10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0862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954314" algn="l" defTabSz="190862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908627" algn="l" defTabSz="190862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2862941" algn="l" defTabSz="190862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3817254" algn="l" defTabSz="190862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4771568" algn="l" defTabSz="190862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5725881" algn="l" defTabSz="190862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6680195" algn="l" defTabSz="190862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7634508" algn="l" defTabSz="190862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F2B5-8F71-40C3-BCDD-B21A7D2B4D2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5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F2B5-8F71-40C3-BCDD-B21A7D2B4D2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24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F2B5-8F71-40C3-BCDD-B21A7D2B4D2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991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F2B5-8F71-40C3-BCDD-B21A7D2B4D2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718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F2B5-8F71-40C3-BCDD-B21A7D2B4D2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683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F2B5-8F71-40C3-BCDD-B21A7D2B4D2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919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5F2B5-8F71-40C3-BCDD-B21A7D2B4D2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1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24385587" cy="1371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5985248" y="973305"/>
            <a:ext cx="14773989" cy="84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7684" tIns="103849" rIns="207684" bIns="103849" numCol="1" anchor="ctr" anchorCtr="0" compatLnSpc="1">
            <a:prstTxWarp prst="textNoShape">
              <a:avLst/>
            </a:prstTxWarp>
            <a:normAutofit/>
          </a:bodyPr>
          <a:lstStyle>
            <a:lvl1pPr algn="l" defTabSz="2077621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GB" sz="3800" b="1" kern="1200" dirty="0" smtClean="0">
                <a:solidFill>
                  <a:srgbClr val="7D868D"/>
                </a:solidFill>
                <a:latin typeface="Arial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dirty="0"/>
              <a:t>Информация о компании</a:t>
            </a:r>
            <a:endParaRPr lang="en-GB" dirty="0"/>
          </a:p>
        </p:txBody>
      </p:sp>
      <p:sp>
        <p:nvSpPr>
          <p:cNvPr id="10" name="Freeform 1063"/>
          <p:cNvSpPr>
            <a:spLocks/>
          </p:cNvSpPr>
          <p:nvPr userDrawn="1"/>
        </p:nvSpPr>
        <p:spPr bwMode="auto">
          <a:xfrm>
            <a:off x="22501490" y="12043449"/>
            <a:ext cx="720000" cy="720000"/>
          </a:xfrm>
          <a:custGeom>
            <a:avLst/>
            <a:gdLst>
              <a:gd name="T0" fmla="*/ 2147483647 w 601"/>
              <a:gd name="T1" fmla="*/ 0 h 601"/>
              <a:gd name="T2" fmla="*/ 2147483647 w 601"/>
              <a:gd name="T3" fmla="*/ 2147483647 h 601"/>
              <a:gd name="T4" fmla="*/ 2147483647 w 601"/>
              <a:gd name="T5" fmla="*/ 2147483647 h 601"/>
              <a:gd name="T6" fmla="*/ 2147483647 w 601"/>
              <a:gd name="T7" fmla="*/ 2147483647 h 601"/>
              <a:gd name="T8" fmla="*/ 2147483647 w 601"/>
              <a:gd name="T9" fmla="*/ 2147483647 h 601"/>
              <a:gd name="T10" fmla="*/ 2147483647 w 601"/>
              <a:gd name="T11" fmla="*/ 2147483647 h 601"/>
              <a:gd name="T12" fmla="*/ 2147483647 w 601"/>
              <a:gd name="T13" fmla="*/ 2147483647 h 601"/>
              <a:gd name="T14" fmla="*/ 2147483647 w 601"/>
              <a:gd name="T15" fmla="*/ 2147483647 h 601"/>
              <a:gd name="T16" fmla="*/ 0 w 601"/>
              <a:gd name="T17" fmla="*/ 2147483647 h 601"/>
              <a:gd name="T18" fmla="*/ 0 w 601"/>
              <a:gd name="T19" fmla="*/ 2147483647 h 601"/>
              <a:gd name="T20" fmla="*/ 2147483647 w 601"/>
              <a:gd name="T21" fmla="*/ 2147483647 h 601"/>
              <a:gd name="T22" fmla="*/ 2147483647 w 601"/>
              <a:gd name="T23" fmla="*/ 2147483647 h 601"/>
              <a:gd name="T24" fmla="*/ 2147483647 w 601"/>
              <a:gd name="T25" fmla="*/ 2147483647 h 601"/>
              <a:gd name="T26" fmla="*/ 2147483647 w 601"/>
              <a:gd name="T27" fmla="*/ 2147483647 h 601"/>
              <a:gd name="T28" fmla="*/ 2147483647 w 601"/>
              <a:gd name="T29" fmla="*/ 2147483647 h 601"/>
              <a:gd name="T30" fmla="*/ 2147483647 w 601"/>
              <a:gd name="T31" fmla="*/ 2147483647 h 601"/>
              <a:gd name="T32" fmla="*/ 2147483647 w 601"/>
              <a:gd name="T33" fmla="*/ 2147483647 h 601"/>
              <a:gd name="T34" fmla="*/ 2147483647 w 601"/>
              <a:gd name="T35" fmla="*/ 2147483647 h 601"/>
              <a:gd name="T36" fmla="*/ 2147483647 w 601"/>
              <a:gd name="T37" fmla="*/ 2147483647 h 601"/>
              <a:gd name="T38" fmla="*/ 2147483647 w 601"/>
              <a:gd name="T39" fmla="*/ 2147483647 h 601"/>
              <a:gd name="T40" fmla="*/ 2147483647 w 601"/>
              <a:gd name="T41" fmla="*/ 2147483647 h 601"/>
              <a:gd name="T42" fmla="*/ 2147483647 w 601"/>
              <a:gd name="T43" fmla="*/ 2147483647 h 601"/>
              <a:gd name="T44" fmla="*/ 2147483647 w 601"/>
              <a:gd name="T45" fmla="*/ 2147483647 h 601"/>
              <a:gd name="T46" fmla="*/ 2147483647 w 601"/>
              <a:gd name="T47" fmla="*/ 2147483647 h 601"/>
              <a:gd name="T48" fmla="*/ 2147483647 w 601"/>
              <a:gd name="T49" fmla="*/ 2147483647 h 601"/>
              <a:gd name="T50" fmla="*/ 2147483647 w 601"/>
              <a:gd name="T51" fmla="*/ 2147483647 h 601"/>
              <a:gd name="T52" fmla="*/ 2147483647 w 601"/>
              <a:gd name="T53" fmla="*/ 2147483647 h 601"/>
              <a:gd name="T54" fmla="*/ 2147483647 w 601"/>
              <a:gd name="T55" fmla="*/ 2147483647 h 601"/>
              <a:gd name="T56" fmla="*/ 2147483647 w 601"/>
              <a:gd name="T57" fmla="*/ 2147483647 h 601"/>
              <a:gd name="T58" fmla="*/ 2147483647 w 601"/>
              <a:gd name="T59" fmla="*/ 2147483647 h 601"/>
              <a:gd name="T60" fmla="*/ 2147483647 w 601"/>
              <a:gd name="T61" fmla="*/ 2147483647 h 601"/>
              <a:gd name="T62" fmla="*/ 2147483647 w 601"/>
              <a:gd name="T63" fmla="*/ 2147483647 h 601"/>
              <a:gd name="T64" fmla="*/ 2147483647 w 601"/>
              <a:gd name="T65" fmla="*/ 2147483647 h 601"/>
              <a:gd name="T66" fmla="*/ 2147483647 w 601"/>
              <a:gd name="T67" fmla="*/ 0 h 6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1" h="601">
                <a:moveTo>
                  <a:pt x="422" y="0"/>
                </a:moveTo>
                <a:lnTo>
                  <a:pt x="178" y="0"/>
                </a:lnTo>
                <a:lnTo>
                  <a:pt x="161" y="0"/>
                </a:lnTo>
                <a:lnTo>
                  <a:pt x="143" y="4"/>
                </a:lnTo>
                <a:lnTo>
                  <a:pt x="125" y="8"/>
                </a:lnTo>
                <a:lnTo>
                  <a:pt x="109" y="14"/>
                </a:lnTo>
                <a:lnTo>
                  <a:pt x="94" y="21"/>
                </a:lnTo>
                <a:lnTo>
                  <a:pt x="79" y="30"/>
                </a:lnTo>
                <a:lnTo>
                  <a:pt x="65" y="40"/>
                </a:lnTo>
                <a:lnTo>
                  <a:pt x="52" y="52"/>
                </a:lnTo>
                <a:lnTo>
                  <a:pt x="41" y="64"/>
                </a:lnTo>
                <a:lnTo>
                  <a:pt x="31" y="78"/>
                </a:lnTo>
                <a:lnTo>
                  <a:pt x="22" y="93"/>
                </a:lnTo>
                <a:lnTo>
                  <a:pt x="14" y="109"/>
                </a:lnTo>
                <a:lnTo>
                  <a:pt x="8" y="125"/>
                </a:lnTo>
                <a:lnTo>
                  <a:pt x="4" y="143"/>
                </a:lnTo>
                <a:lnTo>
                  <a:pt x="0" y="160"/>
                </a:lnTo>
                <a:lnTo>
                  <a:pt x="0" y="178"/>
                </a:lnTo>
                <a:lnTo>
                  <a:pt x="0" y="422"/>
                </a:lnTo>
                <a:lnTo>
                  <a:pt x="0" y="439"/>
                </a:lnTo>
                <a:lnTo>
                  <a:pt x="4" y="457"/>
                </a:lnTo>
                <a:lnTo>
                  <a:pt x="8" y="475"/>
                </a:lnTo>
                <a:lnTo>
                  <a:pt x="14" y="491"/>
                </a:lnTo>
                <a:lnTo>
                  <a:pt x="22" y="506"/>
                </a:lnTo>
                <a:lnTo>
                  <a:pt x="31" y="521"/>
                </a:lnTo>
                <a:lnTo>
                  <a:pt x="41" y="535"/>
                </a:lnTo>
                <a:lnTo>
                  <a:pt x="52" y="548"/>
                </a:lnTo>
                <a:lnTo>
                  <a:pt x="65" y="559"/>
                </a:lnTo>
                <a:lnTo>
                  <a:pt x="79" y="569"/>
                </a:lnTo>
                <a:lnTo>
                  <a:pt x="94" y="578"/>
                </a:lnTo>
                <a:lnTo>
                  <a:pt x="109" y="586"/>
                </a:lnTo>
                <a:lnTo>
                  <a:pt x="125" y="592"/>
                </a:lnTo>
                <a:lnTo>
                  <a:pt x="143" y="597"/>
                </a:lnTo>
                <a:lnTo>
                  <a:pt x="161" y="600"/>
                </a:lnTo>
                <a:lnTo>
                  <a:pt x="178" y="601"/>
                </a:lnTo>
                <a:lnTo>
                  <a:pt x="422" y="601"/>
                </a:lnTo>
                <a:lnTo>
                  <a:pt x="440" y="600"/>
                </a:lnTo>
                <a:lnTo>
                  <a:pt x="457" y="597"/>
                </a:lnTo>
                <a:lnTo>
                  <a:pt x="475" y="592"/>
                </a:lnTo>
                <a:lnTo>
                  <a:pt x="491" y="586"/>
                </a:lnTo>
                <a:lnTo>
                  <a:pt x="507" y="578"/>
                </a:lnTo>
                <a:lnTo>
                  <a:pt x="522" y="569"/>
                </a:lnTo>
                <a:lnTo>
                  <a:pt x="536" y="559"/>
                </a:lnTo>
                <a:lnTo>
                  <a:pt x="548" y="548"/>
                </a:lnTo>
                <a:lnTo>
                  <a:pt x="560" y="535"/>
                </a:lnTo>
                <a:lnTo>
                  <a:pt x="570" y="521"/>
                </a:lnTo>
                <a:lnTo>
                  <a:pt x="579" y="506"/>
                </a:lnTo>
                <a:lnTo>
                  <a:pt x="586" y="491"/>
                </a:lnTo>
                <a:lnTo>
                  <a:pt x="592" y="475"/>
                </a:lnTo>
                <a:lnTo>
                  <a:pt x="598" y="457"/>
                </a:lnTo>
                <a:lnTo>
                  <a:pt x="600" y="439"/>
                </a:lnTo>
                <a:lnTo>
                  <a:pt x="601" y="422"/>
                </a:lnTo>
                <a:lnTo>
                  <a:pt x="601" y="178"/>
                </a:lnTo>
                <a:lnTo>
                  <a:pt x="600" y="160"/>
                </a:lnTo>
                <a:lnTo>
                  <a:pt x="598" y="143"/>
                </a:lnTo>
                <a:lnTo>
                  <a:pt x="592" y="125"/>
                </a:lnTo>
                <a:lnTo>
                  <a:pt x="586" y="109"/>
                </a:lnTo>
                <a:lnTo>
                  <a:pt x="579" y="93"/>
                </a:lnTo>
                <a:lnTo>
                  <a:pt x="570" y="78"/>
                </a:lnTo>
                <a:lnTo>
                  <a:pt x="560" y="64"/>
                </a:lnTo>
                <a:lnTo>
                  <a:pt x="548" y="52"/>
                </a:lnTo>
                <a:lnTo>
                  <a:pt x="536" y="40"/>
                </a:lnTo>
                <a:lnTo>
                  <a:pt x="522" y="30"/>
                </a:lnTo>
                <a:lnTo>
                  <a:pt x="507" y="21"/>
                </a:lnTo>
                <a:lnTo>
                  <a:pt x="491" y="14"/>
                </a:lnTo>
                <a:lnTo>
                  <a:pt x="475" y="8"/>
                </a:lnTo>
                <a:lnTo>
                  <a:pt x="457" y="4"/>
                </a:lnTo>
                <a:lnTo>
                  <a:pt x="440" y="0"/>
                </a:lnTo>
                <a:lnTo>
                  <a:pt x="4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3" name="Номер слайда 6"/>
          <p:cNvSpPr txBox="1">
            <a:spLocks/>
          </p:cNvSpPr>
          <p:nvPr userDrawn="1"/>
        </p:nvSpPr>
        <p:spPr>
          <a:xfrm>
            <a:off x="22501490" y="12043450"/>
            <a:ext cx="720000" cy="720000"/>
          </a:xfrm>
          <a:prstGeom prst="rect">
            <a:avLst/>
          </a:prstGeom>
        </p:spPr>
        <p:txBody>
          <a:bodyPr lIns="99569" tIns="46800" rIns="99569" bIns="49785" anchor="ctr"/>
          <a:lstStyle>
            <a:defPPr>
              <a:defRPr lang="ru-RU"/>
            </a:defPPr>
            <a:lvl1pPr marL="0" algn="ctr" defTabSz="995690" rtl="0" eaLnBrk="1" latinLnBrk="0" hangingPunct="1">
              <a:defRPr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A2310BC-FDF2-42CD-82B7-216C7F6DD73B}" type="slidenum">
              <a:rPr lang="ru-RU" sz="2400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031554" y="970423"/>
            <a:ext cx="4782502" cy="1279859"/>
            <a:chOff x="2878993" y="5633071"/>
            <a:chExt cx="2636159" cy="705470"/>
          </a:xfrm>
        </p:grpSpPr>
        <p:sp>
          <p:nvSpPr>
            <p:cNvPr id="15" name="Rectangle 23"/>
            <p:cNvSpPr>
              <a:spLocks noChangeArrowheads="1"/>
            </p:cNvSpPr>
            <p:nvPr userDrawn="1"/>
          </p:nvSpPr>
          <p:spPr bwMode="auto">
            <a:xfrm>
              <a:off x="5500865" y="5633071"/>
              <a:ext cx="14287" cy="508000"/>
            </a:xfrm>
            <a:prstGeom prst="rect">
              <a:avLst/>
            </a:prstGeom>
            <a:solidFill>
              <a:srgbClr val="DC2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/>
            </a:p>
          </p:txBody>
        </p:sp>
        <p:grpSp>
          <p:nvGrpSpPr>
            <p:cNvPr id="16" name="Группа 9"/>
            <p:cNvGrpSpPr>
              <a:grpSpLocks noChangeAspect="1"/>
            </p:cNvGrpSpPr>
            <p:nvPr userDrawn="1"/>
          </p:nvGrpSpPr>
          <p:grpSpPr bwMode="auto">
            <a:xfrm>
              <a:off x="2878993" y="5633071"/>
              <a:ext cx="2376000" cy="705470"/>
              <a:chOff x="677863" y="593725"/>
              <a:chExt cx="2470150" cy="733425"/>
            </a:xfrm>
          </p:grpSpPr>
          <p:sp>
            <p:nvSpPr>
              <p:cNvPr id="17" name="Скругленный прямоугольник 16"/>
              <p:cNvSpPr/>
              <p:nvPr userDrawn="1"/>
            </p:nvSpPr>
            <p:spPr>
              <a:xfrm>
                <a:off x="717550" y="652463"/>
                <a:ext cx="433388" cy="38258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ru-RU"/>
              </a:p>
            </p:txBody>
          </p:sp>
          <p:grpSp>
            <p:nvGrpSpPr>
              <p:cNvPr id="18" name="Group 4"/>
              <p:cNvGrpSpPr>
                <a:grpSpLocks noChangeAspect="1"/>
              </p:cNvGrpSpPr>
              <p:nvPr userDrawn="1"/>
            </p:nvGrpSpPr>
            <p:grpSpPr bwMode="auto">
              <a:xfrm>
                <a:off x="677863" y="593725"/>
                <a:ext cx="2470150" cy="733425"/>
                <a:chOff x="427" y="374"/>
                <a:chExt cx="1556" cy="462"/>
              </a:xfrm>
            </p:grpSpPr>
            <p:sp>
              <p:nvSpPr>
                <p:cNvPr id="19" name="Freeform 5"/>
                <p:cNvSpPr>
                  <a:spLocks noEditPoints="1"/>
                </p:cNvSpPr>
                <p:nvPr userDrawn="1"/>
              </p:nvSpPr>
              <p:spPr bwMode="auto">
                <a:xfrm>
                  <a:off x="824" y="698"/>
                  <a:ext cx="139" cy="112"/>
                </a:xfrm>
                <a:custGeom>
                  <a:avLst/>
                  <a:gdLst>
                    <a:gd name="T0" fmla="*/ 0 w 1529"/>
                    <a:gd name="T1" fmla="*/ 0 h 1225"/>
                    <a:gd name="T2" fmla="*/ 0 w 1529"/>
                    <a:gd name="T3" fmla="*/ 0 h 1225"/>
                    <a:gd name="T4" fmla="*/ 0 w 1529"/>
                    <a:gd name="T5" fmla="*/ 0 h 1225"/>
                    <a:gd name="T6" fmla="*/ 0 w 1529"/>
                    <a:gd name="T7" fmla="*/ 0 h 1225"/>
                    <a:gd name="T8" fmla="*/ 0 w 1529"/>
                    <a:gd name="T9" fmla="*/ 0 h 1225"/>
                    <a:gd name="T10" fmla="*/ 0 w 1529"/>
                    <a:gd name="T11" fmla="*/ 0 h 1225"/>
                    <a:gd name="T12" fmla="*/ 0 w 1529"/>
                    <a:gd name="T13" fmla="*/ 0 h 1225"/>
                    <a:gd name="T14" fmla="*/ 0 w 1529"/>
                    <a:gd name="T15" fmla="*/ 0 h 1225"/>
                    <a:gd name="T16" fmla="*/ 0 w 1529"/>
                    <a:gd name="T17" fmla="*/ 0 h 1225"/>
                    <a:gd name="T18" fmla="*/ 0 w 1529"/>
                    <a:gd name="T19" fmla="*/ 0 h 1225"/>
                    <a:gd name="T20" fmla="*/ 0 w 1529"/>
                    <a:gd name="T21" fmla="*/ 0 h 1225"/>
                    <a:gd name="T22" fmla="*/ 0 w 1529"/>
                    <a:gd name="T23" fmla="*/ 0 h 1225"/>
                    <a:gd name="T24" fmla="*/ 0 w 1529"/>
                    <a:gd name="T25" fmla="*/ 0 h 1225"/>
                    <a:gd name="T26" fmla="*/ 0 w 1529"/>
                    <a:gd name="T27" fmla="*/ 0 h 1225"/>
                    <a:gd name="T28" fmla="*/ 0 w 1529"/>
                    <a:gd name="T29" fmla="*/ 0 h 1225"/>
                    <a:gd name="T30" fmla="*/ 0 w 1529"/>
                    <a:gd name="T31" fmla="*/ 0 h 1225"/>
                    <a:gd name="T32" fmla="*/ 0 w 1529"/>
                    <a:gd name="T33" fmla="*/ 0 h 1225"/>
                    <a:gd name="T34" fmla="*/ 0 w 1529"/>
                    <a:gd name="T35" fmla="*/ 0 h 1225"/>
                    <a:gd name="T36" fmla="*/ 0 w 1529"/>
                    <a:gd name="T37" fmla="*/ 0 h 1225"/>
                    <a:gd name="T38" fmla="*/ 0 w 1529"/>
                    <a:gd name="T39" fmla="*/ 0 h 1225"/>
                    <a:gd name="T40" fmla="*/ 0 w 1529"/>
                    <a:gd name="T41" fmla="*/ 0 h 1225"/>
                    <a:gd name="T42" fmla="*/ 0 w 1529"/>
                    <a:gd name="T43" fmla="*/ 0 h 1225"/>
                    <a:gd name="T44" fmla="*/ 0 w 1529"/>
                    <a:gd name="T45" fmla="*/ 0 h 1225"/>
                    <a:gd name="T46" fmla="*/ 0 w 1529"/>
                    <a:gd name="T47" fmla="*/ 0 h 1225"/>
                    <a:gd name="T48" fmla="*/ 0 w 1529"/>
                    <a:gd name="T49" fmla="*/ 0 h 1225"/>
                    <a:gd name="T50" fmla="*/ 0 w 1529"/>
                    <a:gd name="T51" fmla="*/ 0 h 1225"/>
                    <a:gd name="T52" fmla="*/ 0 w 1529"/>
                    <a:gd name="T53" fmla="*/ 0 h 1225"/>
                    <a:gd name="T54" fmla="*/ 0 w 1529"/>
                    <a:gd name="T55" fmla="*/ 0 h 1225"/>
                    <a:gd name="T56" fmla="*/ 0 w 1529"/>
                    <a:gd name="T57" fmla="*/ 0 h 1225"/>
                    <a:gd name="T58" fmla="*/ 0 w 1529"/>
                    <a:gd name="T59" fmla="*/ 0 h 1225"/>
                    <a:gd name="T60" fmla="*/ 0 w 1529"/>
                    <a:gd name="T61" fmla="*/ 0 h 1225"/>
                    <a:gd name="T62" fmla="*/ 0 w 1529"/>
                    <a:gd name="T63" fmla="*/ 0 h 1225"/>
                    <a:gd name="T64" fmla="*/ 0 w 1529"/>
                    <a:gd name="T65" fmla="*/ 0 h 1225"/>
                    <a:gd name="T66" fmla="*/ 0 w 1529"/>
                    <a:gd name="T67" fmla="*/ 0 h 1225"/>
                    <a:gd name="T68" fmla="*/ 0 w 1529"/>
                    <a:gd name="T69" fmla="*/ 0 h 1225"/>
                    <a:gd name="T70" fmla="*/ 0 w 1529"/>
                    <a:gd name="T71" fmla="*/ 0 h 1225"/>
                    <a:gd name="T72" fmla="*/ 0 w 1529"/>
                    <a:gd name="T73" fmla="*/ 0 h 1225"/>
                    <a:gd name="T74" fmla="*/ 0 w 1529"/>
                    <a:gd name="T75" fmla="*/ 0 h 1225"/>
                    <a:gd name="T76" fmla="*/ 0 w 1529"/>
                    <a:gd name="T77" fmla="*/ 0 h 1225"/>
                    <a:gd name="T78" fmla="*/ 0 w 1529"/>
                    <a:gd name="T79" fmla="*/ 0 h 1225"/>
                    <a:gd name="T80" fmla="*/ 0 w 1529"/>
                    <a:gd name="T81" fmla="*/ 0 h 1225"/>
                    <a:gd name="T82" fmla="*/ 0 w 1529"/>
                    <a:gd name="T83" fmla="*/ 0 h 1225"/>
                    <a:gd name="T84" fmla="*/ 0 w 1529"/>
                    <a:gd name="T85" fmla="*/ 0 h 1225"/>
                    <a:gd name="T86" fmla="*/ 0 w 1529"/>
                    <a:gd name="T87" fmla="*/ 0 h 1225"/>
                    <a:gd name="T88" fmla="*/ 0 w 1529"/>
                    <a:gd name="T89" fmla="*/ 0 h 1225"/>
                    <a:gd name="T90" fmla="*/ 0 w 1529"/>
                    <a:gd name="T91" fmla="*/ 0 h 1225"/>
                    <a:gd name="T92" fmla="*/ 0 w 1529"/>
                    <a:gd name="T93" fmla="*/ 0 h 1225"/>
                    <a:gd name="T94" fmla="*/ 0 w 1529"/>
                    <a:gd name="T95" fmla="*/ 0 h 1225"/>
                    <a:gd name="T96" fmla="*/ 0 w 1529"/>
                    <a:gd name="T97" fmla="*/ 0 h 1225"/>
                    <a:gd name="T98" fmla="*/ 0 w 1529"/>
                    <a:gd name="T99" fmla="*/ 0 h 1225"/>
                    <a:gd name="T100" fmla="*/ 0 w 1529"/>
                    <a:gd name="T101" fmla="*/ 0 h 1225"/>
                    <a:gd name="T102" fmla="*/ 0 w 1529"/>
                    <a:gd name="T103" fmla="*/ 0 h 122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529" h="1225">
                      <a:moveTo>
                        <a:pt x="403" y="789"/>
                      </a:moveTo>
                      <a:lnTo>
                        <a:pt x="403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357" y="0"/>
                      </a:lnTo>
                      <a:lnTo>
                        <a:pt x="372" y="1"/>
                      </a:lnTo>
                      <a:lnTo>
                        <a:pt x="386" y="3"/>
                      </a:lnTo>
                      <a:lnTo>
                        <a:pt x="401" y="4"/>
                      </a:lnTo>
                      <a:lnTo>
                        <a:pt x="415" y="7"/>
                      </a:lnTo>
                      <a:lnTo>
                        <a:pt x="429" y="10"/>
                      </a:lnTo>
                      <a:lnTo>
                        <a:pt x="443" y="14"/>
                      </a:lnTo>
                      <a:lnTo>
                        <a:pt x="455" y="20"/>
                      </a:lnTo>
                      <a:lnTo>
                        <a:pt x="469" y="26"/>
                      </a:lnTo>
                      <a:lnTo>
                        <a:pt x="482" y="34"/>
                      </a:lnTo>
                      <a:lnTo>
                        <a:pt x="494" y="41"/>
                      </a:lnTo>
                      <a:lnTo>
                        <a:pt x="505" y="51"/>
                      </a:lnTo>
                      <a:lnTo>
                        <a:pt x="515" y="60"/>
                      </a:lnTo>
                      <a:lnTo>
                        <a:pt x="524" y="71"/>
                      </a:lnTo>
                      <a:lnTo>
                        <a:pt x="532" y="83"/>
                      </a:lnTo>
                      <a:lnTo>
                        <a:pt x="540" y="96"/>
                      </a:lnTo>
                      <a:lnTo>
                        <a:pt x="546" y="108"/>
                      </a:lnTo>
                      <a:lnTo>
                        <a:pt x="765" y="643"/>
                      </a:lnTo>
                      <a:lnTo>
                        <a:pt x="983" y="109"/>
                      </a:lnTo>
                      <a:lnTo>
                        <a:pt x="989" y="96"/>
                      </a:lnTo>
                      <a:lnTo>
                        <a:pt x="997" y="83"/>
                      </a:lnTo>
                      <a:lnTo>
                        <a:pt x="1005" y="71"/>
                      </a:lnTo>
                      <a:lnTo>
                        <a:pt x="1014" y="60"/>
                      </a:lnTo>
                      <a:lnTo>
                        <a:pt x="1024" y="51"/>
                      </a:lnTo>
                      <a:lnTo>
                        <a:pt x="1035" y="41"/>
                      </a:lnTo>
                      <a:lnTo>
                        <a:pt x="1048" y="34"/>
                      </a:lnTo>
                      <a:lnTo>
                        <a:pt x="1061" y="26"/>
                      </a:lnTo>
                      <a:lnTo>
                        <a:pt x="1074" y="20"/>
                      </a:lnTo>
                      <a:lnTo>
                        <a:pt x="1087" y="14"/>
                      </a:lnTo>
                      <a:lnTo>
                        <a:pt x="1100" y="10"/>
                      </a:lnTo>
                      <a:lnTo>
                        <a:pt x="1114" y="7"/>
                      </a:lnTo>
                      <a:lnTo>
                        <a:pt x="1129" y="4"/>
                      </a:lnTo>
                      <a:lnTo>
                        <a:pt x="1143" y="3"/>
                      </a:lnTo>
                      <a:lnTo>
                        <a:pt x="1158" y="1"/>
                      </a:lnTo>
                      <a:lnTo>
                        <a:pt x="1172" y="1"/>
                      </a:lnTo>
                      <a:lnTo>
                        <a:pt x="1529" y="0"/>
                      </a:lnTo>
                      <a:lnTo>
                        <a:pt x="1529" y="1225"/>
                      </a:lnTo>
                      <a:lnTo>
                        <a:pt x="1126" y="1225"/>
                      </a:lnTo>
                      <a:lnTo>
                        <a:pt x="1126" y="787"/>
                      </a:lnTo>
                      <a:lnTo>
                        <a:pt x="1019" y="1047"/>
                      </a:lnTo>
                      <a:lnTo>
                        <a:pt x="1011" y="1067"/>
                      </a:lnTo>
                      <a:lnTo>
                        <a:pt x="1001" y="1086"/>
                      </a:lnTo>
                      <a:lnTo>
                        <a:pt x="991" y="1105"/>
                      </a:lnTo>
                      <a:lnTo>
                        <a:pt x="980" y="1123"/>
                      </a:lnTo>
                      <a:lnTo>
                        <a:pt x="967" y="1141"/>
                      </a:lnTo>
                      <a:lnTo>
                        <a:pt x="952" y="1157"/>
                      </a:lnTo>
                      <a:lnTo>
                        <a:pt x="944" y="1165"/>
                      </a:lnTo>
                      <a:lnTo>
                        <a:pt x="937" y="1172"/>
                      </a:lnTo>
                      <a:lnTo>
                        <a:pt x="928" y="1178"/>
                      </a:lnTo>
                      <a:lnTo>
                        <a:pt x="920" y="1185"/>
                      </a:lnTo>
                      <a:lnTo>
                        <a:pt x="903" y="1196"/>
                      </a:lnTo>
                      <a:lnTo>
                        <a:pt x="883" y="1204"/>
                      </a:lnTo>
                      <a:lnTo>
                        <a:pt x="865" y="1212"/>
                      </a:lnTo>
                      <a:lnTo>
                        <a:pt x="845" y="1217"/>
                      </a:lnTo>
                      <a:lnTo>
                        <a:pt x="825" y="1221"/>
                      </a:lnTo>
                      <a:lnTo>
                        <a:pt x="805" y="1223"/>
                      </a:lnTo>
                      <a:lnTo>
                        <a:pt x="785" y="1225"/>
                      </a:lnTo>
                      <a:lnTo>
                        <a:pt x="763" y="1225"/>
                      </a:lnTo>
                      <a:lnTo>
                        <a:pt x="743" y="1225"/>
                      </a:lnTo>
                      <a:lnTo>
                        <a:pt x="723" y="1224"/>
                      </a:lnTo>
                      <a:lnTo>
                        <a:pt x="701" y="1221"/>
                      </a:lnTo>
                      <a:lnTo>
                        <a:pt x="681" y="1217"/>
                      </a:lnTo>
                      <a:lnTo>
                        <a:pt x="662" y="1212"/>
                      </a:lnTo>
                      <a:lnTo>
                        <a:pt x="643" y="1204"/>
                      </a:lnTo>
                      <a:lnTo>
                        <a:pt x="624" y="1196"/>
                      </a:lnTo>
                      <a:lnTo>
                        <a:pt x="606" y="1184"/>
                      </a:lnTo>
                      <a:lnTo>
                        <a:pt x="590" y="1171"/>
                      </a:lnTo>
                      <a:lnTo>
                        <a:pt x="575" y="1157"/>
                      </a:lnTo>
                      <a:lnTo>
                        <a:pt x="561" y="1142"/>
                      </a:lnTo>
                      <a:lnTo>
                        <a:pt x="550" y="1126"/>
                      </a:lnTo>
                      <a:lnTo>
                        <a:pt x="537" y="1107"/>
                      </a:lnTo>
                      <a:lnTo>
                        <a:pt x="526" y="1088"/>
                      </a:lnTo>
                      <a:lnTo>
                        <a:pt x="516" y="1067"/>
                      </a:lnTo>
                      <a:lnTo>
                        <a:pt x="509" y="1047"/>
                      </a:lnTo>
                      <a:lnTo>
                        <a:pt x="403" y="789"/>
                      </a:lnTo>
                      <a:close/>
                      <a:moveTo>
                        <a:pt x="956" y="1021"/>
                      </a:moveTo>
                      <a:lnTo>
                        <a:pt x="947" y="1041"/>
                      </a:lnTo>
                      <a:lnTo>
                        <a:pt x="939" y="1057"/>
                      </a:lnTo>
                      <a:lnTo>
                        <a:pt x="930" y="1073"/>
                      </a:lnTo>
                      <a:lnTo>
                        <a:pt x="922" y="1086"/>
                      </a:lnTo>
                      <a:lnTo>
                        <a:pt x="912" y="1099"/>
                      </a:lnTo>
                      <a:lnTo>
                        <a:pt x="901" y="1110"/>
                      </a:lnTo>
                      <a:lnTo>
                        <a:pt x="892" y="1120"/>
                      </a:lnTo>
                      <a:lnTo>
                        <a:pt x="881" y="1128"/>
                      </a:lnTo>
                      <a:lnTo>
                        <a:pt x="869" y="1135"/>
                      </a:lnTo>
                      <a:lnTo>
                        <a:pt x="858" y="1141"/>
                      </a:lnTo>
                      <a:lnTo>
                        <a:pt x="845" y="1146"/>
                      </a:lnTo>
                      <a:lnTo>
                        <a:pt x="830" y="1151"/>
                      </a:lnTo>
                      <a:lnTo>
                        <a:pt x="815" y="1154"/>
                      </a:lnTo>
                      <a:lnTo>
                        <a:pt x="799" y="1156"/>
                      </a:lnTo>
                      <a:lnTo>
                        <a:pt x="782" y="1157"/>
                      </a:lnTo>
                      <a:lnTo>
                        <a:pt x="763" y="1157"/>
                      </a:lnTo>
                      <a:lnTo>
                        <a:pt x="745" y="1157"/>
                      </a:lnTo>
                      <a:lnTo>
                        <a:pt x="728" y="1156"/>
                      </a:lnTo>
                      <a:lnTo>
                        <a:pt x="712" y="1154"/>
                      </a:lnTo>
                      <a:lnTo>
                        <a:pt x="697" y="1151"/>
                      </a:lnTo>
                      <a:lnTo>
                        <a:pt x="683" y="1146"/>
                      </a:lnTo>
                      <a:lnTo>
                        <a:pt x="670" y="1142"/>
                      </a:lnTo>
                      <a:lnTo>
                        <a:pt x="658" y="1136"/>
                      </a:lnTo>
                      <a:lnTo>
                        <a:pt x="646" y="1128"/>
                      </a:lnTo>
                      <a:lnTo>
                        <a:pt x="635" y="1120"/>
                      </a:lnTo>
                      <a:lnTo>
                        <a:pt x="624" y="1110"/>
                      </a:lnTo>
                      <a:lnTo>
                        <a:pt x="615" y="1098"/>
                      </a:lnTo>
                      <a:lnTo>
                        <a:pt x="605" y="1086"/>
                      </a:lnTo>
                      <a:lnTo>
                        <a:pt x="597" y="1073"/>
                      </a:lnTo>
                      <a:lnTo>
                        <a:pt x="588" y="1058"/>
                      </a:lnTo>
                      <a:lnTo>
                        <a:pt x="579" y="1041"/>
                      </a:lnTo>
                      <a:lnTo>
                        <a:pt x="572" y="1021"/>
                      </a:lnTo>
                      <a:lnTo>
                        <a:pt x="334" y="441"/>
                      </a:lnTo>
                      <a:lnTo>
                        <a:pt x="334" y="1157"/>
                      </a:lnTo>
                      <a:lnTo>
                        <a:pt x="68" y="1157"/>
                      </a:lnTo>
                      <a:lnTo>
                        <a:pt x="68" y="69"/>
                      </a:lnTo>
                      <a:lnTo>
                        <a:pt x="357" y="69"/>
                      </a:lnTo>
                      <a:lnTo>
                        <a:pt x="369" y="70"/>
                      </a:lnTo>
                      <a:lnTo>
                        <a:pt x="379" y="70"/>
                      </a:lnTo>
                      <a:lnTo>
                        <a:pt x="390" y="72"/>
                      </a:lnTo>
                      <a:lnTo>
                        <a:pt x="401" y="74"/>
                      </a:lnTo>
                      <a:lnTo>
                        <a:pt x="410" y="76"/>
                      </a:lnTo>
                      <a:lnTo>
                        <a:pt x="420" y="79"/>
                      </a:lnTo>
                      <a:lnTo>
                        <a:pt x="429" y="83"/>
                      </a:lnTo>
                      <a:lnTo>
                        <a:pt x="437" y="87"/>
                      </a:lnTo>
                      <a:lnTo>
                        <a:pt x="445" y="91"/>
                      </a:lnTo>
                      <a:lnTo>
                        <a:pt x="452" y="97"/>
                      </a:lnTo>
                      <a:lnTo>
                        <a:pt x="460" y="102"/>
                      </a:lnTo>
                      <a:lnTo>
                        <a:pt x="465" y="107"/>
                      </a:lnTo>
                      <a:lnTo>
                        <a:pt x="470" y="114"/>
                      </a:lnTo>
                      <a:lnTo>
                        <a:pt x="476" y="120"/>
                      </a:lnTo>
                      <a:lnTo>
                        <a:pt x="479" y="127"/>
                      </a:lnTo>
                      <a:lnTo>
                        <a:pt x="482" y="134"/>
                      </a:lnTo>
                      <a:lnTo>
                        <a:pt x="763" y="823"/>
                      </a:lnTo>
                      <a:lnTo>
                        <a:pt x="1047" y="134"/>
                      </a:lnTo>
                      <a:lnTo>
                        <a:pt x="1050" y="127"/>
                      </a:lnTo>
                      <a:lnTo>
                        <a:pt x="1054" y="120"/>
                      </a:lnTo>
                      <a:lnTo>
                        <a:pt x="1059" y="114"/>
                      </a:lnTo>
                      <a:lnTo>
                        <a:pt x="1064" y="107"/>
                      </a:lnTo>
                      <a:lnTo>
                        <a:pt x="1070" y="102"/>
                      </a:lnTo>
                      <a:lnTo>
                        <a:pt x="1077" y="97"/>
                      </a:lnTo>
                      <a:lnTo>
                        <a:pt x="1084" y="91"/>
                      </a:lnTo>
                      <a:lnTo>
                        <a:pt x="1092" y="87"/>
                      </a:lnTo>
                      <a:lnTo>
                        <a:pt x="1100" y="83"/>
                      </a:lnTo>
                      <a:lnTo>
                        <a:pt x="1110" y="79"/>
                      </a:lnTo>
                      <a:lnTo>
                        <a:pt x="1119" y="76"/>
                      </a:lnTo>
                      <a:lnTo>
                        <a:pt x="1128" y="74"/>
                      </a:lnTo>
                      <a:lnTo>
                        <a:pt x="1139" y="72"/>
                      </a:lnTo>
                      <a:lnTo>
                        <a:pt x="1150" y="70"/>
                      </a:lnTo>
                      <a:lnTo>
                        <a:pt x="1160" y="70"/>
                      </a:lnTo>
                      <a:lnTo>
                        <a:pt x="1172" y="69"/>
                      </a:lnTo>
                      <a:lnTo>
                        <a:pt x="1461" y="69"/>
                      </a:lnTo>
                      <a:lnTo>
                        <a:pt x="1461" y="1157"/>
                      </a:lnTo>
                      <a:lnTo>
                        <a:pt x="1195" y="1157"/>
                      </a:lnTo>
                      <a:lnTo>
                        <a:pt x="1195" y="441"/>
                      </a:lnTo>
                      <a:lnTo>
                        <a:pt x="956" y="102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977" y="698"/>
                  <a:ext cx="103" cy="112"/>
                </a:xfrm>
                <a:custGeom>
                  <a:avLst/>
                  <a:gdLst>
                    <a:gd name="T0" fmla="*/ 0 w 1128"/>
                    <a:gd name="T1" fmla="*/ 0 h 1225"/>
                    <a:gd name="T2" fmla="*/ 0 w 1128"/>
                    <a:gd name="T3" fmla="*/ 0 h 1225"/>
                    <a:gd name="T4" fmla="*/ 0 w 1128"/>
                    <a:gd name="T5" fmla="*/ 0 h 1225"/>
                    <a:gd name="T6" fmla="*/ 0 w 1128"/>
                    <a:gd name="T7" fmla="*/ 0 h 1225"/>
                    <a:gd name="T8" fmla="*/ 0 w 1128"/>
                    <a:gd name="T9" fmla="*/ 0 h 1225"/>
                    <a:gd name="T10" fmla="*/ 0 w 1128"/>
                    <a:gd name="T11" fmla="*/ 0 h 1225"/>
                    <a:gd name="T12" fmla="*/ 0 w 1128"/>
                    <a:gd name="T13" fmla="*/ 0 h 1225"/>
                    <a:gd name="T14" fmla="*/ 0 w 1128"/>
                    <a:gd name="T15" fmla="*/ 0 h 1225"/>
                    <a:gd name="T16" fmla="*/ 0 w 1128"/>
                    <a:gd name="T17" fmla="*/ 0 h 1225"/>
                    <a:gd name="T18" fmla="*/ 0 w 1128"/>
                    <a:gd name="T19" fmla="*/ 0 h 1225"/>
                    <a:gd name="T20" fmla="*/ 0 w 1128"/>
                    <a:gd name="T21" fmla="*/ 0 h 1225"/>
                    <a:gd name="T22" fmla="*/ 0 w 1128"/>
                    <a:gd name="T23" fmla="*/ 0 h 1225"/>
                    <a:gd name="T24" fmla="*/ 0 w 1128"/>
                    <a:gd name="T25" fmla="*/ 0 h 1225"/>
                    <a:gd name="T26" fmla="*/ 0 w 1128"/>
                    <a:gd name="T27" fmla="*/ 0 h 1225"/>
                    <a:gd name="T28" fmla="*/ 0 w 1128"/>
                    <a:gd name="T29" fmla="*/ 0 h 1225"/>
                    <a:gd name="T30" fmla="*/ 0 w 1128"/>
                    <a:gd name="T31" fmla="*/ 0 h 1225"/>
                    <a:gd name="T32" fmla="*/ 0 w 1128"/>
                    <a:gd name="T33" fmla="*/ 0 h 1225"/>
                    <a:gd name="T34" fmla="*/ 0 w 1128"/>
                    <a:gd name="T35" fmla="*/ 0 h 1225"/>
                    <a:gd name="T36" fmla="*/ 0 w 1128"/>
                    <a:gd name="T37" fmla="*/ 0 h 1225"/>
                    <a:gd name="T38" fmla="*/ 0 w 1128"/>
                    <a:gd name="T39" fmla="*/ 0 h 1225"/>
                    <a:gd name="T40" fmla="*/ 0 w 1128"/>
                    <a:gd name="T41" fmla="*/ 0 h 1225"/>
                    <a:gd name="T42" fmla="*/ 0 w 1128"/>
                    <a:gd name="T43" fmla="*/ 0 h 1225"/>
                    <a:gd name="T44" fmla="*/ 0 w 1128"/>
                    <a:gd name="T45" fmla="*/ 0 h 1225"/>
                    <a:gd name="T46" fmla="*/ 0 w 1128"/>
                    <a:gd name="T47" fmla="*/ 0 h 1225"/>
                    <a:gd name="T48" fmla="*/ 0 w 1128"/>
                    <a:gd name="T49" fmla="*/ 0 h 1225"/>
                    <a:gd name="T50" fmla="*/ 0 w 1128"/>
                    <a:gd name="T51" fmla="*/ 0 h 1225"/>
                    <a:gd name="T52" fmla="*/ 0 w 1128"/>
                    <a:gd name="T53" fmla="*/ 0 h 1225"/>
                    <a:gd name="T54" fmla="*/ 0 w 1128"/>
                    <a:gd name="T55" fmla="*/ 0 h 1225"/>
                    <a:gd name="T56" fmla="*/ 0 w 1128"/>
                    <a:gd name="T57" fmla="*/ 0 h 1225"/>
                    <a:gd name="T58" fmla="*/ 0 w 1128"/>
                    <a:gd name="T59" fmla="*/ 0 h 1225"/>
                    <a:gd name="T60" fmla="*/ 0 w 1128"/>
                    <a:gd name="T61" fmla="*/ 0 h 1225"/>
                    <a:gd name="T62" fmla="*/ 0 w 1128"/>
                    <a:gd name="T63" fmla="*/ 0 h 1225"/>
                    <a:gd name="T64" fmla="*/ 0 w 1128"/>
                    <a:gd name="T65" fmla="*/ 0 h 1225"/>
                    <a:gd name="T66" fmla="*/ 0 w 1128"/>
                    <a:gd name="T67" fmla="*/ 0 h 1225"/>
                    <a:gd name="T68" fmla="*/ 0 w 1128"/>
                    <a:gd name="T69" fmla="*/ 0 h 1225"/>
                    <a:gd name="T70" fmla="*/ 0 w 1128"/>
                    <a:gd name="T71" fmla="*/ 0 h 1225"/>
                    <a:gd name="T72" fmla="*/ 0 w 1128"/>
                    <a:gd name="T73" fmla="*/ 0 h 1225"/>
                    <a:gd name="T74" fmla="*/ 0 w 1128"/>
                    <a:gd name="T75" fmla="*/ 0 h 1225"/>
                    <a:gd name="T76" fmla="*/ 0 w 1128"/>
                    <a:gd name="T77" fmla="*/ 0 h 1225"/>
                    <a:gd name="T78" fmla="*/ 0 w 1128"/>
                    <a:gd name="T79" fmla="*/ 0 h 1225"/>
                    <a:gd name="T80" fmla="*/ 0 w 1128"/>
                    <a:gd name="T81" fmla="*/ 0 h 1225"/>
                    <a:gd name="T82" fmla="*/ 0 w 1128"/>
                    <a:gd name="T83" fmla="*/ 0 h 1225"/>
                    <a:gd name="T84" fmla="*/ 0 w 1128"/>
                    <a:gd name="T85" fmla="*/ 0 h 1225"/>
                    <a:gd name="T86" fmla="*/ 0 w 1128"/>
                    <a:gd name="T87" fmla="*/ 0 h 1225"/>
                    <a:gd name="T88" fmla="*/ 0 w 1128"/>
                    <a:gd name="T89" fmla="*/ 0 h 1225"/>
                    <a:gd name="T90" fmla="*/ 0 w 1128"/>
                    <a:gd name="T91" fmla="*/ 0 h 1225"/>
                    <a:gd name="T92" fmla="*/ 0 w 1128"/>
                    <a:gd name="T93" fmla="*/ 0 h 1225"/>
                    <a:gd name="T94" fmla="*/ 0 w 1128"/>
                    <a:gd name="T95" fmla="*/ 0 h 1225"/>
                    <a:gd name="T96" fmla="*/ 0 w 1128"/>
                    <a:gd name="T97" fmla="*/ 0 h 1225"/>
                    <a:gd name="T98" fmla="*/ 0 w 1128"/>
                    <a:gd name="T99" fmla="*/ 0 h 1225"/>
                    <a:gd name="T100" fmla="*/ 0 w 1128"/>
                    <a:gd name="T101" fmla="*/ 0 h 122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128" h="1225">
                      <a:moveTo>
                        <a:pt x="402" y="367"/>
                      </a:moveTo>
                      <a:lnTo>
                        <a:pt x="402" y="439"/>
                      </a:lnTo>
                      <a:lnTo>
                        <a:pt x="1027" y="439"/>
                      </a:lnTo>
                      <a:lnTo>
                        <a:pt x="1027" y="786"/>
                      </a:lnTo>
                      <a:lnTo>
                        <a:pt x="402" y="786"/>
                      </a:lnTo>
                      <a:lnTo>
                        <a:pt x="402" y="859"/>
                      </a:lnTo>
                      <a:lnTo>
                        <a:pt x="909" y="859"/>
                      </a:lnTo>
                      <a:lnTo>
                        <a:pt x="922" y="860"/>
                      </a:lnTo>
                      <a:lnTo>
                        <a:pt x="935" y="861"/>
                      </a:lnTo>
                      <a:lnTo>
                        <a:pt x="948" y="863"/>
                      </a:lnTo>
                      <a:lnTo>
                        <a:pt x="960" y="866"/>
                      </a:lnTo>
                      <a:lnTo>
                        <a:pt x="973" y="871"/>
                      </a:lnTo>
                      <a:lnTo>
                        <a:pt x="985" y="876"/>
                      </a:lnTo>
                      <a:lnTo>
                        <a:pt x="997" y="881"/>
                      </a:lnTo>
                      <a:lnTo>
                        <a:pt x="1007" y="889"/>
                      </a:lnTo>
                      <a:lnTo>
                        <a:pt x="1020" y="898"/>
                      </a:lnTo>
                      <a:lnTo>
                        <a:pt x="1031" y="908"/>
                      </a:lnTo>
                      <a:lnTo>
                        <a:pt x="1041" y="920"/>
                      </a:lnTo>
                      <a:lnTo>
                        <a:pt x="1049" y="933"/>
                      </a:lnTo>
                      <a:lnTo>
                        <a:pt x="1057" y="945"/>
                      </a:lnTo>
                      <a:lnTo>
                        <a:pt x="1063" y="959"/>
                      </a:lnTo>
                      <a:lnTo>
                        <a:pt x="1068" y="974"/>
                      </a:lnTo>
                      <a:lnTo>
                        <a:pt x="1073" y="989"/>
                      </a:lnTo>
                      <a:lnTo>
                        <a:pt x="1128" y="1225"/>
                      </a:lnTo>
                      <a:lnTo>
                        <a:pt x="148" y="1225"/>
                      </a:lnTo>
                      <a:lnTo>
                        <a:pt x="133" y="1225"/>
                      </a:lnTo>
                      <a:lnTo>
                        <a:pt x="118" y="1223"/>
                      </a:lnTo>
                      <a:lnTo>
                        <a:pt x="105" y="1220"/>
                      </a:lnTo>
                      <a:lnTo>
                        <a:pt x="91" y="1215"/>
                      </a:lnTo>
                      <a:lnTo>
                        <a:pt x="78" y="1208"/>
                      </a:lnTo>
                      <a:lnTo>
                        <a:pt x="66" y="1201"/>
                      </a:lnTo>
                      <a:lnTo>
                        <a:pt x="54" y="1192"/>
                      </a:lnTo>
                      <a:lnTo>
                        <a:pt x="43" y="1183"/>
                      </a:lnTo>
                      <a:lnTo>
                        <a:pt x="33" y="1171"/>
                      </a:lnTo>
                      <a:lnTo>
                        <a:pt x="24" y="1159"/>
                      </a:lnTo>
                      <a:lnTo>
                        <a:pt x="17" y="1147"/>
                      </a:lnTo>
                      <a:lnTo>
                        <a:pt x="10" y="1135"/>
                      </a:lnTo>
                      <a:lnTo>
                        <a:pt x="6" y="1121"/>
                      </a:lnTo>
                      <a:lnTo>
                        <a:pt x="2" y="1107"/>
                      </a:lnTo>
                      <a:lnTo>
                        <a:pt x="0" y="1092"/>
                      </a:lnTo>
                      <a:lnTo>
                        <a:pt x="0" y="1077"/>
                      </a:lnTo>
                      <a:lnTo>
                        <a:pt x="0" y="148"/>
                      </a:lnTo>
                      <a:lnTo>
                        <a:pt x="0" y="133"/>
                      </a:lnTo>
                      <a:lnTo>
                        <a:pt x="2" y="118"/>
                      </a:lnTo>
                      <a:lnTo>
                        <a:pt x="6" y="104"/>
                      </a:lnTo>
                      <a:lnTo>
                        <a:pt x="10" y="90"/>
                      </a:lnTo>
                      <a:lnTo>
                        <a:pt x="17" y="77"/>
                      </a:lnTo>
                      <a:lnTo>
                        <a:pt x="24" y="66"/>
                      </a:lnTo>
                      <a:lnTo>
                        <a:pt x="34" y="54"/>
                      </a:lnTo>
                      <a:lnTo>
                        <a:pt x="44" y="43"/>
                      </a:lnTo>
                      <a:lnTo>
                        <a:pt x="54" y="34"/>
                      </a:lnTo>
                      <a:lnTo>
                        <a:pt x="66" y="25"/>
                      </a:lnTo>
                      <a:lnTo>
                        <a:pt x="79" y="17"/>
                      </a:lnTo>
                      <a:lnTo>
                        <a:pt x="92" y="11"/>
                      </a:lnTo>
                      <a:lnTo>
                        <a:pt x="106" y="7"/>
                      </a:lnTo>
                      <a:lnTo>
                        <a:pt x="120" y="4"/>
                      </a:lnTo>
                      <a:lnTo>
                        <a:pt x="133" y="1"/>
                      </a:lnTo>
                      <a:lnTo>
                        <a:pt x="148" y="1"/>
                      </a:lnTo>
                      <a:lnTo>
                        <a:pt x="1128" y="0"/>
                      </a:lnTo>
                      <a:lnTo>
                        <a:pt x="1072" y="239"/>
                      </a:lnTo>
                      <a:lnTo>
                        <a:pt x="1067" y="253"/>
                      </a:lnTo>
                      <a:lnTo>
                        <a:pt x="1063" y="268"/>
                      </a:lnTo>
                      <a:lnTo>
                        <a:pt x="1057" y="282"/>
                      </a:lnTo>
                      <a:lnTo>
                        <a:pt x="1049" y="294"/>
                      </a:lnTo>
                      <a:lnTo>
                        <a:pt x="1041" y="307"/>
                      </a:lnTo>
                      <a:lnTo>
                        <a:pt x="1031" y="318"/>
                      </a:lnTo>
                      <a:lnTo>
                        <a:pt x="1020" y="329"/>
                      </a:lnTo>
                      <a:lnTo>
                        <a:pt x="1007" y="338"/>
                      </a:lnTo>
                      <a:lnTo>
                        <a:pt x="997" y="346"/>
                      </a:lnTo>
                      <a:lnTo>
                        <a:pt x="985" y="351"/>
                      </a:lnTo>
                      <a:lnTo>
                        <a:pt x="973" y="356"/>
                      </a:lnTo>
                      <a:lnTo>
                        <a:pt x="960" y="361"/>
                      </a:lnTo>
                      <a:lnTo>
                        <a:pt x="948" y="364"/>
                      </a:lnTo>
                      <a:lnTo>
                        <a:pt x="935" y="366"/>
                      </a:lnTo>
                      <a:lnTo>
                        <a:pt x="922" y="367"/>
                      </a:lnTo>
                      <a:lnTo>
                        <a:pt x="909" y="367"/>
                      </a:lnTo>
                      <a:lnTo>
                        <a:pt x="402" y="367"/>
                      </a:lnTo>
                      <a:close/>
                      <a:moveTo>
                        <a:pt x="1042" y="69"/>
                      </a:moveTo>
                      <a:lnTo>
                        <a:pt x="1005" y="222"/>
                      </a:lnTo>
                      <a:lnTo>
                        <a:pt x="1003" y="232"/>
                      </a:lnTo>
                      <a:lnTo>
                        <a:pt x="999" y="242"/>
                      </a:lnTo>
                      <a:lnTo>
                        <a:pt x="996" y="251"/>
                      </a:lnTo>
                      <a:lnTo>
                        <a:pt x="991" y="258"/>
                      </a:lnTo>
                      <a:lnTo>
                        <a:pt x="986" y="265"/>
                      </a:lnTo>
                      <a:lnTo>
                        <a:pt x="982" y="272"/>
                      </a:lnTo>
                      <a:lnTo>
                        <a:pt x="975" y="277"/>
                      </a:lnTo>
                      <a:lnTo>
                        <a:pt x="969" y="282"/>
                      </a:lnTo>
                      <a:lnTo>
                        <a:pt x="962" y="286"/>
                      </a:lnTo>
                      <a:lnTo>
                        <a:pt x="956" y="289"/>
                      </a:lnTo>
                      <a:lnTo>
                        <a:pt x="949" y="292"/>
                      </a:lnTo>
                      <a:lnTo>
                        <a:pt x="941" y="294"/>
                      </a:lnTo>
                      <a:lnTo>
                        <a:pt x="934" y="296"/>
                      </a:lnTo>
                      <a:lnTo>
                        <a:pt x="926" y="298"/>
                      </a:lnTo>
                      <a:lnTo>
                        <a:pt x="918" y="299"/>
                      </a:lnTo>
                      <a:lnTo>
                        <a:pt x="909" y="299"/>
                      </a:lnTo>
                      <a:lnTo>
                        <a:pt x="335" y="299"/>
                      </a:lnTo>
                      <a:lnTo>
                        <a:pt x="335" y="507"/>
                      </a:lnTo>
                      <a:lnTo>
                        <a:pt x="958" y="507"/>
                      </a:lnTo>
                      <a:lnTo>
                        <a:pt x="958" y="718"/>
                      </a:lnTo>
                      <a:lnTo>
                        <a:pt x="335" y="718"/>
                      </a:lnTo>
                      <a:lnTo>
                        <a:pt x="335" y="928"/>
                      </a:lnTo>
                      <a:lnTo>
                        <a:pt x="909" y="928"/>
                      </a:lnTo>
                      <a:lnTo>
                        <a:pt x="918" y="928"/>
                      </a:lnTo>
                      <a:lnTo>
                        <a:pt x="926" y="929"/>
                      </a:lnTo>
                      <a:lnTo>
                        <a:pt x="934" y="930"/>
                      </a:lnTo>
                      <a:lnTo>
                        <a:pt x="941" y="933"/>
                      </a:lnTo>
                      <a:lnTo>
                        <a:pt x="949" y="935"/>
                      </a:lnTo>
                      <a:lnTo>
                        <a:pt x="956" y="938"/>
                      </a:lnTo>
                      <a:lnTo>
                        <a:pt x="962" y="941"/>
                      </a:lnTo>
                      <a:lnTo>
                        <a:pt x="969" y="945"/>
                      </a:lnTo>
                      <a:lnTo>
                        <a:pt x="975" y="950"/>
                      </a:lnTo>
                      <a:lnTo>
                        <a:pt x="982" y="955"/>
                      </a:lnTo>
                      <a:lnTo>
                        <a:pt x="986" y="961"/>
                      </a:lnTo>
                      <a:lnTo>
                        <a:pt x="991" y="969"/>
                      </a:lnTo>
                      <a:lnTo>
                        <a:pt x="996" y="976"/>
                      </a:lnTo>
                      <a:lnTo>
                        <a:pt x="999" y="985"/>
                      </a:lnTo>
                      <a:lnTo>
                        <a:pt x="1003" y="995"/>
                      </a:lnTo>
                      <a:lnTo>
                        <a:pt x="1005" y="1005"/>
                      </a:lnTo>
                      <a:lnTo>
                        <a:pt x="1042" y="1157"/>
                      </a:lnTo>
                      <a:lnTo>
                        <a:pt x="148" y="1157"/>
                      </a:lnTo>
                      <a:lnTo>
                        <a:pt x="140" y="1157"/>
                      </a:lnTo>
                      <a:lnTo>
                        <a:pt x="132" y="1156"/>
                      </a:lnTo>
                      <a:lnTo>
                        <a:pt x="125" y="1154"/>
                      </a:lnTo>
                      <a:lnTo>
                        <a:pt x="117" y="1152"/>
                      </a:lnTo>
                      <a:lnTo>
                        <a:pt x="110" y="1148"/>
                      </a:lnTo>
                      <a:lnTo>
                        <a:pt x="103" y="1144"/>
                      </a:lnTo>
                      <a:lnTo>
                        <a:pt x="97" y="1140"/>
                      </a:lnTo>
                      <a:lnTo>
                        <a:pt x="92" y="1134"/>
                      </a:lnTo>
                      <a:lnTo>
                        <a:pt x="86" y="1128"/>
                      </a:lnTo>
                      <a:lnTo>
                        <a:pt x="81" y="1122"/>
                      </a:lnTo>
                      <a:lnTo>
                        <a:pt x="77" y="1115"/>
                      </a:lnTo>
                      <a:lnTo>
                        <a:pt x="74" y="1108"/>
                      </a:lnTo>
                      <a:lnTo>
                        <a:pt x="71" y="1101"/>
                      </a:lnTo>
                      <a:lnTo>
                        <a:pt x="69" y="1093"/>
                      </a:lnTo>
                      <a:lnTo>
                        <a:pt x="68" y="1085"/>
                      </a:lnTo>
                      <a:lnTo>
                        <a:pt x="68" y="1077"/>
                      </a:lnTo>
                      <a:lnTo>
                        <a:pt x="68" y="148"/>
                      </a:lnTo>
                      <a:lnTo>
                        <a:pt x="68" y="139"/>
                      </a:lnTo>
                      <a:lnTo>
                        <a:pt x="69" y="132"/>
                      </a:lnTo>
                      <a:lnTo>
                        <a:pt x="71" y="124"/>
                      </a:lnTo>
                      <a:lnTo>
                        <a:pt x="74" y="117"/>
                      </a:lnTo>
                      <a:lnTo>
                        <a:pt x="77" y="110"/>
                      </a:lnTo>
                      <a:lnTo>
                        <a:pt x="81" y="104"/>
                      </a:lnTo>
                      <a:lnTo>
                        <a:pt x="86" y="98"/>
                      </a:lnTo>
                      <a:lnTo>
                        <a:pt x="92" y="92"/>
                      </a:lnTo>
                      <a:lnTo>
                        <a:pt x="97" y="87"/>
                      </a:lnTo>
                      <a:lnTo>
                        <a:pt x="103" y="82"/>
                      </a:lnTo>
                      <a:lnTo>
                        <a:pt x="110" y="78"/>
                      </a:lnTo>
                      <a:lnTo>
                        <a:pt x="117" y="75"/>
                      </a:lnTo>
                      <a:lnTo>
                        <a:pt x="125" y="72"/>
                      </a:lnTo>
                      <a:lnTo>
                        <a:pt x="132" y="71"/>
                      </a:lnTo>
                      <a:lnTo>
                        <a:pt x="140" y="70"/>
                      </a:lnTo>
                      <a:lnTo>
                        <a:pt x="148" y="69"/>
                      </a:lnTo>
                      <a:lnTo>
                        <a:pt x="1042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084" y="698"/>
                  <a:ext cx="131" cy="138"/>
                </a:xfrm>
                <a:custGeom>
                  <a:avLst/>
                  <a:gdLst>
                    <a:gd name="T0" fmla="*/ 0 w 1440"/>
                    <a:gd name="T1" fmla="*/ 0 h 1513"/>
                    <a:gd name="T2" fmla="*/ 0 w 1440"/>
                    <a:gd name="T3" fmla="*/ 0 h 1513"/>
                    <a:gd name="T4" fmla="*/ 0 w 1440"/>
                    <a:gd name="T5" fmla="*/ 0 h 1513"/>
                    <a:gd name="T6" fmla="*/ 0 w 1440"/>
                    <a:gd name="T7" fmla="*/ 0 h 1513"/>
                    <a:gd name="T8" fmla="*/ 0 w 1440"/>
                    <a:gd name="T9" fmla="*/ 0 h 1513"/>
                    <a:gd name="T10" fmla="*/ 0 w 1440"/>
                    <a:gd name="T11" fmla="*/ 0 h 1513"/>
                    <a:gd name="T12" fmla="*/ 0 w 1440"/>
                    <a:gd name="T13" fmla="*/ 0 h 1513"/>
                    <a:gd name="T14" fmla="*/ 0 w 1440"/>
                    <a:gd name="T15" fmla="*/ 0 h 1513"/>
                    <a:gd name="T16" fmla="*/ 0 w 1440"/>
                    <a:gd name="T17" fmla="*/ 0 h 1513"/>
                    <a:gd name="T18" fmla="*/ 0 w 1440"/>
                    <a:gd name="T19" fmla="*/ 0 h 1513"/>
                    <a:gd name="T20" fmla="*/ 0 w 1440"/>
                    <a:gd name="T21" fmla="*/ 0 h 1513"/>
                    <a:gd name="T22" fmla="*/ 0 w 1440"/>
                    <a:gd name="T23" fmla="*/ 0 h 1513"/>
                    <a:gd name="T24" fmla="*/ 0 w 1440"/>
                    <a:gd name="T25" fmla="*/ 0 h 1513"/>
                    <a:gd name="T26" fmla="*/ 0 w 1440"/>
                    <a:gd name="T27" fmla="*/ 0 h 1513"/>
                    <a:gd name="T28" fmla="*/ 0 w 1440"/>
                    <a:gd name="T29" fmla="*/ 0 h 1513"/>
                    <a:gd name="T30" fmla="*/ 0 w 1440"/>
                    <a:gd name="T31" fmla="*/ 0 h 1513"/>
                    <a:gd name="T32" fmla="*/ 0 w 1440"/>
                    <a:gd name="T33" fmla="*/ 0 h 1513"/>
                    <a:gd name="T34" fmla="*/ 0 w 1440"/>
                    <a:gd name="T35" fmla="*/ 0 h 1513"/>
                    <a:gd name="T36" fmla="*/ 0 w 1440"/>
                    <a:gd name="T37" fmla="*/ 0 h 1513"/>
                    <a:gd name="T38" fmla="*/ 0 w 1440"/>
                    <a:gd name="T39" fmla="*/ 0 h 1513"/>
                    <a:gd name="T40" fmla="*/ 0 w 1440"/>
                    <a:gd name="T41" fmla="*/ 0 h 1513"/>
                    <a:gd name="T42" fmla="*/ 0 w 1440"/>
                    <a:gd name="T43" fmla="*/ 0 h 1513"/>
                    <a:gd name="T44" fmla="*/ 0 w 1440"/>
                    <a:gd name="T45" fmla="*/ 0 h 1513"/>
                    <a:gd name="T46" fmla="*/ 0 w 1440"/>
                    <a:gd name="T47" fmla="*/ 0 h 1513"/>
                    <a:gd name="T48" fmla="*/ 0 w 1440"/>
                    <a:gd name="T49" fmla="*/ 0 h 1513"/>
                    <a:gd name="T50" fmla="*/ 0 w 1440"/>
                    <a:gd name="T51" fmla="*/ 0 h 1513"/>
                    <a:gd name="T52" fmla="*/ 0 w 1440"/>
                    <a:gd name="T53" fmla="*/ 0 h 1513"/>
                    <a:gd name="T54" fmla="*/ 0 w 1440"/>
                    <a:gd name="T55" fmla="*/ 0 h 1513"/>
                    <a:gd name="T56" fmla="*/ 0 w 1440"/>
                    <a:gd name="T57" fmla="*/ 0 h 1513"/>
                    <a:gd name="T58" fmla="*/ 0 w 1440"/>
                    <a:gd name="T59" fmla="*/ 0 h 1513"/>
                    <a:gd name="T60" fmla="*/ 0 w 1440"/>
                    <a:gd name="T61" fmla="*/ 0 h 1513"/>
                    <a:gd name="T62" fmla="*/ 0 w 1440"/>
                    <a:gd name="T63" fmla="*/ 0 h 1513"/>
                    <a:gd name="T64" fmla="*/ 0 w 1440"/>
                    <a:gd name="T65" fmla="*/ 0 h 1513"/>
                    <a:gd name="T66" fmla="*/ 0 w 1440"/>
                    <a:gd name="T67" fmla="*/ 0 h 1513"/>
                    <a:gd name="T68" fmla="*/ 0 w 1440"/>
                    <a:gd name="T69" fmla="*/ 0 h 1513"/>
                    <a:gd name="T70" fmla="*/ 0 w 1440"/>
                    <a:gd name="T71" fmla="*/ 0 h 1513"/>
                    <a:gd name="T72" fmla="*/ 0 w 1440"/>
                    <a:gd name="T73" fmla="*/ 0 h 1513"/>
                    <a:gd name="T74" fmla="*/ 0 w 1440"/>
                    <a:gd name="T75" fmla="*/ 0 h 1513"/>
                    <a:gd name="T76" fmla="*/ 0 w 1440"/>
                    <a:gd name="T77" fmla="*/ 0 h 1513"/>
                    <a:gd name="T78" fmla="*/ 0 w 1440"/>
                    <a:gd name="T79" fmla="*/ 0 h 1513"/>
                    <a:gd name="T80" fmla="*/ 0 w 1440"/>
                    <a:gd name="T81" fmla="*/ 0 h 1513"/>
                    <a:gd name="T82" fmla="*/ 0 w 1440"/>
                    <a:gd name="T83" fmla="*/ 0 h 1513"/>
                    <a:gd name="T84" fmla="*/ 0 w 1440"/>
                    <a:gd name="T85" fmla="*/ 0 h 1513"/>
                    <a:gd name="T86" fmla="*/ 0 w 1440"/>
                    <a:gd name="T87" fmla="*/ 0 h 1513"/>
                    <a:gd name="T88" fmla="*/ 0 w 1440"/>
                    <a:gd name="T89" fmla="*/ 0 h 1513"/>
                    <a:gd name="T90" fmla="*/ 0 w 1440"/>
                    <a:gd name="T91" fmla="*/ 0 h 1513"/>
                    <a:gd name="T92" fmla="*/ 0 w 1440"/>
                    <a:gd name="T93" fmla="*/ 0 h 1513"/>
                    <a:gd name="T94" fmla="*/ 0 w 1440"/>
                    <a:gd name="T95" fmla="*/ 0 h 1513"/>
                    <a:gd name="T96" fmla="*/ 0 w 1440"/>
                    <a:gd name="T97" fmla="*/ 0 h 1513"/>
                    <a:gd name="T98" fmla="*/ 0 w 1440"/>
                    <a:gd name="T99" fmla="*/ 0 h 1513"/>
                    <a:gd name="T100" fmla="*/ 0 w 1440"/>
                    <a:gd name="T101" fmla="*/ 0 h 1513"/>
                    <a:gd name="T102" fmla="*/ 0 w 1440"/>
                    <a:gd name="T103" fmla="*/ 0 h 1513"/>
                    <a:gd name="T104" fmla="*/ 0 w 1440"/>
                    <a:gd name="T105" fmla="*/ 0 h 1513"/>
                    <a:gd name="T106" fmla="*/ 0 w 1440"/>
                    <a:gd name="T107" fmla="*/ 0 h 1513"/>
                    <a:gd name="T108" fmla="*/ 0 w 1440"/>
                    <a:gd name="T109" fmla="*/ 0 h 1513"/>
                    <a:gd name="T110" fmla="*/ 0 w 1440"/>
                    <a:gd name="T111" fmla="*/ 0 h 1513"/>
                    <a:gd name="T112" fmla="*/ 0 w 1440"/>
                    <a:gd name="T113" fmla="*/ 0 h 1513"/>
                    <a:gd name="T114" fmla="*/ 0 w 1440"/>
                    <a:gd name="T115" fmla="*/ 0 h 151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440" h="1513">
                      <a:moveTo>
                        <a:pt x="401" y="1225"/>
                      </a:moveTo>
                      <a:lnTo>
                        <a:pt x="396" y="1328"/>
                      </a:lnTo>
                      <a:lnTo>
                        <a:pt x="394" y="1344"/>
                      </a:lnTo>
                      <a:lnTo>
                        <a:pt x="392" y="1359"/>
                      </a:lnTo>
                      <a:lnTo>
                        <a:pt x="388" y="1374"/>
                      </a:lnTo>
                      <a:lnTo>
                        <a:pt x="384" y="1389"/>
                      </a:lnTo>
                      <a:lnTo>
                        <a:pt x="379" y="1403"/>
                      </a:lnTo>
                      <a:lnTo>
                        <a:pt x="372" y="1418"/>
                      </a:lnTo>
                      <a:lnTo>
                        <a:pt x="365" y="1431"/>
                      </a:lnTo>
                      <a:lnTo>
                        <a:pt x="356" y="1445"/>
                      </a:lnTo>
                      <a:lnTo>
                        <a:pt x="346" y="1460"/>
                      </a:lnTo>
                      <a:lnTo>
                        <a:pt x="334" y="1472"/>
                      </a:lnTo>
                      <a:lnTo>
                        <a:pt x="321" y="1484"/>
                      </a:lnTo>
                      <a:lnTo>
                        <a:pt x="307" y="1494"/>
                      </a:lnTo>
                      <a:lnTo>
                        <a:pt x="300" y="1498"/>
                      </a:lnTo>
                      <a:lnTo>
                        <a:pt x="292" y="1502"/>
                      </a:lnTo>
                      <a:lnTo>
                        <a:pt x="284" y="1506"/>
                      </a:lnTo>
                      <a:lnTo>
                        <a:pt x="275" y="1508"/>
                      </a:lnTo>
                      <a:lnTo>
                        <a:pt x="266" y="1510"/>
                      </a:lnTo>
                      <a:lnTo>
                        <a:pt x="258" y="1512"/>
                      </a:lnTo>
                      <a:lnTo>
                        <a:pt x="249" y="1513"/>
                      </a:lnTo>
                      <a:lnTo>
                        <a:pt x="240" y="1513"/>
                      </a:lnTo>
                      <a:lnTo>
                        <a:pt x="0" y="1513"/>
                      </a:lnTo>
                      <a:lnTo>
                        <a:pt x="0" y="1007"/>
                      </a:lnTo>
                      <a:lnTo>
                        <a:pt x="1" y="992"/>
                      </a:lnTo>
                      <a:lnTo>
                        <a:pt x="3" y="979"/>
                      </a:lnTo>
                      <a:lnTo>
                        <a:pt x="6" y="965"/>
                      </a:lnTo>
                      <a:lnTo>
                        <a:pt x="12" y="951"/>
                      </a:lnTo>
                      <a:lnTo>
                        <a:pt x="17" y="938"/>
                      </a:lnTo>
                      <a:lnTo>
                        <a:pt x="25" y="925"/>
                      </a:lnTo>
                      <a:lnTo>
                        <a:pt x="34" y="913"/>
                      </a:lnTo>
                      <a:lnTo>
                        <a:pt x="44" y="903"/>
                      </a:lnTo>
                      <a:lnTo>
                        <a:pt x="55" y="893"/>
                      </a:lnTo>
                      <a:lnTo>
                        <a:pt x="66" y="884"/>
                      </a:lnTo>
                      <a:lnTo>
                        <a:pt x="79" y="877"/>
                      </a:lnTo>
                      <a:lnTo>
                        <a:pt x="92" y="871"/>
                      </a:lnTo>
                      <a:lnTo>
                        <a:pt x="106" y="865"/>
                      </a:lnTo>
                      <a:lnTo>
                        <a:pt x="120" y="862"/>
                      </a:lnTo>
                      <a:lnTo>
                        <a:pt x="134" y="860"/>
                      </a:lnTo>
                      <a:lnTo>
                        <a:pt x="149" y="859"/>
                      </a:lnTo>
                      <a:lnTo>
                        <a:pt x="185" y="859"/>
                      </a:lnTo>
                      <a:lnTo>
                        <a:pt x="187" y="849"/>
                      </a:lnTo>
                      <a:lnTo>
                        <a:pt x="190" y="840"/>
                      </a:lnTo>
                      <a:lnTo>
                        <a:pt x="192" y="830"/>
                      </a:lnTo>
                      <a:lnTo>
                        <a:pt x="193" y="820"/>
                      </a:lnTo>
                      <a:lnTo>
                        <a:pt x="232" y="224"/>
                      </a:lnTo>
                      <a:lnTo>
                        <a:pt x="234" y="201"/>
                      </a:lnTo>
                      <a:lnTo>
                        <a:pt x="239" y="180"/>
                      </a:lnTo>
                      <a:lnTo>
                        <a:pt x="244" y="160"/>
                      </a:lnTo>
                      <a:lnTo>
                        <a:pt x="251" y="139"/>
                      </a:lnTo>
                      <a:lnTo>
                        <a:pt x="261" y="120"/>
                      </a:lnTo>
                      <a:lnTo>
                        <a:pt x="273" y="102"/>
                      </a:lnTo>
                      <a:lnTo>
                        <a:pt x="286" y="85"/>
                      </a:lnTo>
                      <a:lnTo>
                        <a:pt x="301" y="68"/>
                      </a:lnTo>
                      <a:lnTo>
                        <a:pt x="308" y="59"/>
                      </a:lnTo>
                      <a:lnTo>
                        <a:pt x="317" y="52"/>
                      </a:lnTo>
                      <a:lnTo>
                        <a:pt x="325" y="45"/>
                      </a:lnTo>
                      <a:lnTo>
                        <a:pt x="335" y="39"/>
                      </a:lnTo>
                      <a:lnTo>
                        <a:pt x="344" y="32"/>
                      </a:lnTo>
                      <a:lnTo>
                        <a:pt x="353" y="27"/>
                      </a:lnTo>
                      <a:lnTo>
                        <a:pt x="364" y="22"/>
                      </a:lnTo>
                      <a:lnTo>
                        <a:pt x="373" y="17"/>
                      </a:lnTo>
                      <a:lnTo>
                        <a:pt x="383" y="13"/>
                      </a:lnTo>
                      <a:lnTo>
                        <a:pt x="394" y="10"/>
                      </a:lnTo>
                      <a:lnTo>
                        <a:pt x="404" y="8"/>
                      </a:lnTo>
                      <a:lnTo>
                        <a:pt x="415" y="5"/>
                      </a:lnTo>
                      <a:lnTo>
                        <a:pt x="438" y="1"/>
                      </a:lnTo>
                      <a:lnTo>
                        <a:pt x="460" y="1"/>
                      </a:lnTo>
                      <a:lnTo>
                        <a:pt x="1277" y="0"/>
                      </a:lnTo>
                      <a:lnTo>
                        <a:pt x="1277" y="859"/>
                      </a:lnTo>
                      <a:lnTo>
                        <a:pt x="1291" y="859"/>
                      </a:lnTo>
                      <a:lnTo>
                        <a:pt x="1306" y="860"/>
                      </a:lnTo>
                      <a:lnTo>
                        <a:pt x="1320" y="862"/>
                      </a:lnTo>
                      <a:lnTo>
                        <a:pt x="1334" y="865"/>
                      </a:lnTo>
                      <a:lnTo>
                        <a:pt x="1348" y="871"/>
                      </a:lnTo>
                      <a:lnTo>
                        <a:pt x="1361" y="877"/>
                      </a:lnTo>
                      <a:lnTo>
                        <a:pt x="1374" y="884"/>
                      </a:lnTo>
                      <a:lnTo>
                        <a:pt x="1385" y="893"/>
                      </a:lnTo>
                      <a:lnTo>
                        <a:pt x="1396" y="903"/>
                      </a:lnTo>
                      <a:lnTo>
                        <a:pt x="1406" y="913"/>
                      </a:lnTo>
                      <a:lnTo>
                        <a:pt x="1414" y="925"/>
                      </a:lnTo>
                      <a:lnTo>
                        <a:pt x="1422" y="938"/>
                      </a:lnTo>
                      <a:lnTo>
                        <a:pt x="1428" y="951"/>
                      </a:lnTo>
                      <a:lnTo>
                        <a:pt x="1433" y="965"/>
                      </a:lnTo>
                      <a:lnTo>
                        <a:pt x="1437" y="979"/>
                      </a:lnTo>
                      <a:lnTo>
                        <a:pt x="1439" y="992"/>
                      </a:lnTo>
                      <a:lnTo>
                        <a:pt x="1440" y="1007"/>
                      </a:lnTo>
                      <a:lnTo>
                        <a:pt x="1440" y="1513"/>
                      </a:lnTo>
                      <a:lnTo>
                        <a:pt x="1200" y="1513"/>
                      </a:lnTo>
                      <a:lnTo>
                        <a:pt x="1191" y="1513"/>
                      </a:lnTo>
                      <a:lnTo>
                        <a:pt x="1182" y="1512"/>
                      </a:lnTo>
                      <a:lnTo>
                        <a:pt x="1172" y="1510"/>
                      </a:lnTo>
                      <a:lnTo>
                        <a:pt x="1165" y="1508"/>
                      </a:lnTo>
                      <a:lnTo>
                        <a:pt x="1156" y="1506"/>
                      </a:lnTo>
                      <a:lnTo>
                        <a:pt x="1148" y="1502"/>
                      </a:lnTo>
                      <a:lnTo>
                        <a:pt x="1140" y="1498"/>
                      </a:lnTo>
                      <a:lnTo>
                        <a:pt x="1133" y="1494"/>
                      </a:lnTo>
                      <a:lnTo>
                        <a:pt x="1119" y="1484"/>
                      </a:lnTo>
                      <a:lnTo>
                        <a:pt x="1106" y="1472"/>
                      </a:lnTo>
                      <a:lnTo>
                        <a:pt x="1094" y="1460"/>
                      </a:lnTo>
                      <a:lnTo>
                        <a:pt x="1084" y="1445"/>
                      </a:lnTo>
                      <a:lnTo>
                        <a:pt x="1075" y="1431"/>
                      </a:lnTo>
                      <a:lnTo>
                        <a:pt x="1068" y="1418"/>
                      </a:lnTo>
                      <a:lnTo>
                        <a:pt x="1061" y="1403"/>
                      </a:lnTo>
                      <a:lnTo>
                        <a:pt x="1056" y="1389"/>
                      </a:lnTo>
                      <a:lnTo>
                        <a:pt x="1052" y="1374"/>
                      </a:lnTo>
                      <a:lnTo>
                        <a:pt x="1048" y="1359"/>
                      </a:lnTo>
                      <a:lnTo>
                        <a:pt x="1045" y="1343"/>
                      </a:lnTo>
                      <a:lnTo>
                        <a:pt x="1044" y="1327"/>
                      </a:lnTo>
                      <a:lnTo>
                        <a:pt x="1039" y="1225"/>
                      </a:lnTo>
                      <a:lnTo>
                        <a:pt x="401" y="1225"/>
                      </a:lnTo>
                      <a:close/>
                      <a:moveTo>
                        <a:pt x="524" y="825"/>
                      </a:moveTo>
                      <a:lnTo>
                        <a:pt x="522" y="844"/>
                      </a:lnTo>
                      <a:lnTo>
                        <a:pt x="519" y="861"/>
                      </a:lnTo>
                      <a:lnTo>
                        <a:pt x="516" y="878"/>
                      </a:lnTo>
                      <a:lnTo>
                        <a:pt x="511" y="892"/>
                      </a:lnTo>
                      <a:lnTo>
                        <a:pt x="506" y="906"/>
                      </a:lnTo>
                      <a:lnTo>
                        <a:pt x="501" y="917"/>
                      </a:lnTo>
                      <a:lnTo>
                        <a:pt x="495" y="927"/>
                      </a:lnTo>
                      <a:lnTo>
                        <a:pt x="489" y="936"/>
                      </a:lnTo>
                      <a:lnTo>
                        <a:pt x="942" y="936"/>
                      </a:lnTo>
                      <a:lnTo>
                        <a:pt x="942" y="299"/>
                      </a:lnTo>
                      <a:lnTo>
                        <a:pt x="558" y="299"/>
                      </a:lnTo>
                      <a:lnTo>
                        <a:pt x="524" y="825"/>
                      </a:lnTo>
                      <a:close/>
                      <a:moveTo>
                        <a:pt x="336" y="1157"/>
                      </a:moveTo>
                      <a:lnTo>
                        <a:pt x="327" y="1324"/>
                      </a:lnTo>
                      <a:lnTo>
                        <a:pt x="326" y="1334"/>
                      </a:lnTo>
                      <a:lnTo>
                        <a:pt x="324" y="1346"/>
                      </a:lnTo>
                      <a:lnTo>
                        <a:pt x="322" y="1357"/>
                      </a:lnTo>
                      <a:lnTo>
                        <a:pt x="319" y="1368"/>
                      </a:lnTo>
                      <a:lnTo>
                        <a:pt x="315" y="1377"/>
                      </a:lnTo>
                      <a:lnTo>
                        <a:pt x="310" y="1388"/>
                      </a:lnTo>
                      <a:lnTo>
                        <a:pt x="305" y="1398"/>
                      </a:lnTo>
                      <a:lnTo>
                        <a:pt x="300" y="1407"/>
                      </a:lnTo>
                      <a:lnTo>
                        <a:pt x="293" y="1416"/>
                      </a:lnTo>
                      <a:lnTo>
                        <a:pt x="287" y="1423"/>
                      </a:lnTo>
                      <a:lnTo>
                        <a:pt x="279" y="1430"/>
                      </a:lnTo>
                      <a:lnTo>
                        <a:pt x="272" y="1435"/>
                      </a:lnTo>
                      <a:lnTo>
                        <a:pt x="264" y="1439"/>
                      </a:lnTo>
                      <a:lnTo>
                        <a:pt x="257" y="1442"/>
                      </a:lnTo>
                      <a:lnTo>
                        <a:pt x="248" y="1444"/>
                      </a:lnTo>
                      <a:lnTo>
                        <a:pt x="240" y="1445"/>
                      </a:lnTo>
                      <a:lnTo>
                        <a:pt x="68" y="1445"/>
                      </a:lnTo>
                      <a:lnTo>
                        <a:pt x="68" y="1007"/>
                      </a:lnTo>
                      <a:lnTo>
                        <a:pt x="70" y="1000"/>
                      </a:lnTo>
                      <a:lnTo>
                        <a:pt x="71" y="991"/>
                      </a:lnTo>
                      <a:lnTo>
                        <a:pt x="72" y="984"/>
                      </a:lnTo>
                      <a:lnTo>
                        <a:pt x="75" y="977"/>
                      </a:lnTo>
                      <a:lnTo>
                        <a:pt x="78" y="970"/>
                      </a:lnTo>
                      <a:lnTo>
                        <a:pt x="82" y="964"/>
                      </a:lnTo>
                      <a:lnTo>
                        <a:pt x="87" y="957"/>
                      </a:lnTo>
                      <a:lnTo>
                        <a:pt x="92" y="951"/>
                      </a:lnTo>
                      <a:lnTo>
                        <a:pt x="98" y="945"/>
                      </a:lnTo>
                      <a:lnTo>
                        <a:pt x="105" y="941"/>
                      </a:lnTo>
                      <a:lnTo>
                        <a:pt x="111" y="937"/>
                      </a:lnTo>
                      <a:lnTo>
                        <a:pt x="118" y="934"/>
                      </a:lnTo>
                      <a:lnTo>
                        <a:pt x="125" y="931"/>
                      </a:lnTo>
                      <a:lnTo>
                        <a:pt x="133" y="929"/>
                      </a:lnTo>
                      <a:lnTo>
                        <a:pt x="141" y="928"/>
                      </a:lnTo>
                      <a:lnTo>
                        <a:pt x="149" y="928"/>
                      </a:lnTo>
                      <a:lnTo>
                        <a:pt x="226" y="928"/>
                      </a:lnTo>
                      <a:lnTo>
                        <a:pt x="232" y="920"/>
                      </a:lnTo>
                      <a:lnTo>
                        <a:pt x="238" y="910"/>
                      </a:lnTo>
                      <a:lnTo>
                        <a:pt x="243" y="898"/>
                      </a:lnTo>
                      <a:lnTo>
                        <a:pt x="248" y="887"/>
                      </a:lnTo>
                      <a:lnTo>
                        <a:pt x="252" y="873"/>
                      </a:lnTo>
                      <a:lnTo>
                        <a:pt x="256" y="858"/>
                      </a:lnTo>
                      <a:lnTo>
                        <a:pt x="259" y="842"/>
                      </a:lnTo>
                      <a:lnTo>
                        <a:pt x="261" y="825"/>
                      </a:lnTo>
                      <a:lnTo>
                        <a:pt x="301" y="228"/>
                      </a:lnTo>
                      <a:lnTo>
                        <a:pt x="302" y="212"/>
                      </a:lnTo>
                      <a:lnTo>
                        <a:pt x="305" y="196"/>
                      </a:lnTo>
                      <a:lnTo>
                        <a:pt x="309" y="181"/>
                      </a:lnTo>
                      <a:lnTo>
                        <a:pt x="315" y="166"/>
                      </a:lnTo>
                      <a:lnTo>
                        <a:pt x="321" y="153"/>
                      </a:lnTo>
                      <a:lnTo>
                        <a:pt x="330" y="139"/>
                      </a:lnTo>
                      <a:lnTo>
                        <a:pt x="339" y="128"/>
                      </a:lnTo>
                      <a:lnTo>
                        <a:pt x="350" y="116"/>
                      </a:lnTo>
                      <a:lnTo>
                        <a:pt x="361" y="104"/>
                      </a:lnTo>
                      <a:lnTo>
                        <a:pt x="373" y="96"/>
                      </a:lnTo>
                      <a:lnTo>
                        <a:pt x="386" y="87"/>
                      </a:lnTo>
                      <a:lnTo>
                        <a:pt x="399" y="81"/>
                      </a:lnTo>
                      <a:lnTo>
                        <a:pt x="414" y="76"/>
                      </a:lnTo>
                      <a:lnTo>
                        <a:pt x="429" y="72"/>
                      </a:lnTo>
                      <a:lnTo>
                        <a:pt x="444" y="70"/>
                      </a:lnTo>
                      <a:lnTo>
                        <a:pt x="460" y="69"/>
                      </a:lnTo>
                      <a:lnTo>
                        <a:pt x="1209" y="69"/>
                      </a:lnTo>
                      <a:lnTo>
                        <a:pt x="1209" y="928"/>
                      </a:lnTo>
                      <a:lnTo>
                        <a:pt x="1291" y="928"/>
                      </a:lnTo>
                      <a:lnTo>
                        <a:pt x="1299" y="928"/>
                      </a:lnTo>
                      <a:lnTo>
                        <a:pt x="1307" y="929"/>
                      </a:lnTo>
                      <a:lnTo>
                        <a:pt x="1315" y="931"/>
                      </a:lnTo>
                      <a:lnTo>
                        <a:pt x="1321" y="934"/>
                      </a:lnTo>
                      <a:lnTo>
                        <a:pt x="1329" y="937"/>
                      </a:lnTo>
                      <a:lnTo>
                        <a:pt x="1335" y="941"/>
                      </a:lnTo>
                      <a:lnTo>
                        <a:pt x="1341" y="945"/>
                      </a:lnTo>
                      <a:lnTo>
                        <a:pt x="1348" y="951"/>
                      </a:lnTo>
                      <a:lnTo>
                        <a:pt x="1353" y="957"/>
                      </a:lnTo>
                      <a:lnTo>
                        <a:pt x="1358" y="964"/>
                      </a:lnTo>
                      <a:lnTo>
                        <a:pt x="1362" y="970"/>
                      </a:lnTo>
                      <a:lnTo>
                        <a:pt x="1365" y="977"/>
                      </a:lnTo>
                      <a:lnTo>
                        <a:pt x="1367" y="984"/>
                      </a:lnTo>
                      <a:lnTo>
                        <a:pt x="1369" y="991"/>
                      </a:lnTo>
                      <a:lnTo>
                        <a:pt x="1370" y="1000"/>
                      </a:lnTo>
                      <a:lnTo>
                        <a:pt x="1371" y="1007"/>
                      </a:lnTo>
                      <a:lnTo>
                        <a:pt x="1371" y="1445"/>
                      </a:lnTo>
                      <a:lnTo>
                        <a:pt x="1200" y="1445"/>
                      </a:lnTo>
                      <a:lnTo>
                        <a:pt x="1192" y="1444"/>
                      </a:lnTo>
                      <a:lnTo>
                        <a:pt x="1183" y="1442"/>
                      </a:lnTo>
                      <a:lnTo>
                        <a:pt x="1176" y="1439"/>
                      </a:lnTo>
                      <a:lnTo>
                        <a:pt x="1168" y="1435"/>
                      </a:lnTo>
                      <a:lnTo>
                        <a:pt x="1161" y="1430"/>
                      </a:lnTo>
                      <a:lnTo>
                        <a:pt x="1153" y="1423"/>
                      </a:lnTo>
                      <a:lnTo>
                        <a:pt x="1147" y="1416"/>
                      </a:lnTo>
                      <a:lnTo>
                        <a:pt x="1140" y="1407"/>
                      </a:lnTo>
                      <a:lnTo>
                        <a:pt x="1134" y="1398"/>
                      </a:lnTo>
                      <a:lnTo>
                        <a:pt x="1130" y="1388"/>
                      </a:lnTo>
                      <a:lnTo>
                        <a:pt x="1124" y="1377"/>
                      </a:lnTo>
                      <a:lnTo>
                        <a:pt x="1121" y="1368"/>
                      </a:lnTo>
                      <a:lnTo>
                        <a:pt x="1118" y="1357"/>
                      </a:lnTo>
                      <a:lnTo>
                        <a:pt x="1115" y="1346"/>
                      </a:lnTo>
                      <a:lnTo>
                        <a:pt x="1114" y="1334"/>
                      </a:lnTo>
                      <a:lnTo>
                        <a:pt x="1113" y="1324"/>
                      </a:lnTo>
                      <a:lnTo>
                        <a:pt x="1103" y="1157"/>
                      </a:lnTo>
                      <a:lnTo>
                        <a:pt x="336" y="1157"/>
                      </a:lnTo>
                      <a:close/>
                      <a:moveTo>
                        <a:pt x="588" y="867"/>
                      </a:moveTo>
                      <a:lnTo>
                        <a:pt x="874" y="867"/>
                      </a:lnTo>
                      <a:lnTo>
                        <a:pt x="874" y="367"/>
                      </a:lnTo>
                      <a:lnTo>
                        <a:pt x="623" y="367"/>
                      </a:lnTo>
                      <a:lnTo>
                        <a:pt x="593" y="830"/>
                      </a:lnTo>
                      <a:lnTo>
                        <a:pt x="592" y="840"/>
                      </a:lnTo>
                      <a:lnTo>
                        <a:pt x="591" y="848"/>
                      </a:lnTo>
                      <a:lnTo>
                        <a:pt x="589" y="858"/>
                      </a:lnTo>
                      <a:lnTo>
                        <a:pt x="588" y="867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222" y="698"/>
                  <a:ext cx="108" cy="112"/>
                </a:xfrm>
                <a:custGeom>
                  <a:avLst/>
                  <a:gdLst>
                    <a:gd name="T0" fmla="*/ 0 w 1190"/>
                    <a:gd name="T1" fmla="*/ 0 h 1225"/>
                    <a:gd name="T2" fmla="*/ 0 w 1190"/>
                    <a:gd name="T3" fmla="*/ 0 h 1225"/>
                    <a:gd name="T4" fmla="*/ 0 w 1190"/>
                    <a:gd name="T5" fmla="*/ 0 h 1225"/>
                    <a:gd name="T6" fmla="*/ 0 w 1190"/>
                    <a:gd name="T7" fmla="*/ 0 h 1225"/>
                    <a:gd name="T8" fmla="*/ 0 w 1190"/>
                    <a:gd name="T9" fmla="*/ 0 h 1225"/>
                    <a:gd name="T10" fmla="*/ 0 w 1190"/>
                    <a:gd name="T11" fmla="*/ 0 h 1225"/>
                    <a:gd name="T12" fmla="*/ 0 w 1190"/>
                    <a:gd name="T13" fmla="*/ 0 h 1225"/>
                    <a:gd name="T14" fmla="*/ 0 w 1190"/>
                    <a:gd name="T15" fmla="*/ 0 h 1225"/>
                    <a:gd name="T16" fmla="*/ 0 w 1190"/>
                    <a:gd name="T17" fmla="*/ 0 h 1225"/>
                    <a:gd name="T18" fmla="*/ 0 w 1190"/>
                    <a:gd name="T19" fmla="*/ 0 h 1225"/>
                    <a:gd name="T20" fmla="*/ 0 w 1190"/>
                    <a:gd name="T21" fmla="*/ 0 h 1225"/>
                    <a:gd name="T22" fmla="*/ 0 w 1190"/>
                    <a:gd name="T23" fmla="*/ 0 h 1225"/>
                    <a:gd name="T24" fmla="*/ 0 w 1190"/>
                    <a:gd name="T25" fmla="*/ 0 h 1225"/>
                    <a:gd name="T26" fmla="*/ 0 w 1190"/>
                    <a:gd name="T27" fmla="*/ 0 h 1225"/>
                    <a:gd name="T28" fmla="*/ 0 w 1190"/>
                    <a:gd name="T29" fmla="*/ 0 h 1225"/>
                    <a:gd name="T30" fmla="*/ 0 w 1190"/>
                    <a:gd name="T31" fmla="*/ 0 h 1225"/>
                    <a:gd name="T32" fmla="*/ 0 w 1190"/>
                    <a:gd name="T33" fmla="*/ 0 h 1225"/>
                    <a:gd name="T34" fmla="*/ 0 w 1190"/>
                    <a:gd name="T35" fmla="*/ 0 h 1225"/>
                    <a:gd name="T36" fmla="*/ 0 w 1190"/>
                    <a:gd name="T37" fmla="*/ 0 h 1225"/>
                    <a:gd name="T38" fmla="*/ 0 w 1190"/>
                    <a:gd name="T39" fmla="*/ 0 h 1225"/>
                    <a:gd name="T40" fmla="*/ 0 w 1190"/>
                    <a:gd name="T41" fmla="*/ 0 h 1225"/>
                    <a:gd name="T42" fmla="*/ 0 w 1190"/>
                    <a:gd name="T43" fmla="*/ 0 h 1225"/>
                    <a:gd name="T44" fmla="*/ 0 w 1190"/>
                    <a:gd name="T45" fmla="*/ 0 h 1225"/>
                    <a:gd name="T46" fmla="*/ 0 w 1190"/>
                    <a:gd name="T47" fmla="*/ 0 h 1225"/>
                    <a:gd name="T48" fmla="*/ 0 w 1190"/>
                    <a:gd name="T49" fmla="*/ 0 h 1225"/>
                    <a:gd name="T50" fmla="*/ 0 w 1190"/>
                    <a:gd name="T51" fmla="*/ 0 h 1225"/>
                    <a:gd name="T52" fmla="*/ 0 w 1190"/>
                    <a:gd name="T53" fmla="*/ 0 h 1225"/>
                    <a:gd name="T54" fmla="*/ 0 w 1190"/>
                    <a:gd name="T55" fmla="*/ 0 h 1225"/>
                    <a:gd name="T56" fmla="*/ 0 w 1190"/>
                    <a:gd name="T57" fmla="*/ 0 h 1225"/>
                    <a:gd name="T58" fmla="*/ 0 w 1190"/>
                    <a:gd name="T59" fmla="*/ 0 h 1225"/>
                    <a:gd name="T60" fmla="*/ 0 w 1190"/>
                    <a:gd name="T61" fmla="*/ 0 h 1225"/>
                    <a:gd name="T62" fmla="*/ 0 w 1190"/>
                    <a:gd name="T63" fmla="*/ 0 h 1225"/>
                    <a:gd name="T64" fmla="*/ 0 w 1190"/>
                    <a:gd name="T65" fmla="*/ 0 h 1225"/>
                    <a:gd name="T66" fmla="*/ 0 w 1190"/>
                    <a:gd name="T67" fmla="*/ 0 h 1225"/>
                    <a:gd name="T68" fmla="*/ 0 w 1190"/>
                    <a:gd name="T69" fmla="*/ 0 h 1225"/>
                    <a:gd name="T70" fmla="*/ 0 w 1190"/>
                    <a:gd name="T71" fmla="*/ 0 h 1225"/>
                    <a:gd name="T72" fmla="*/ 0 w 1190"/>
                    <a:gd name="T73" fmla="*/ 0 h 1225"/>
                    <a:gd name="T74" fmla="*/ 0 w 1190"/>
                    <a:gd name="T75" fmla="*/ 0 h 1225"/>
                    <a:gd name="T76" fmla="*/ 0 w 1190"/>
                    <a:gd name="T77" fmla="*/ 0 h 122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190" h="1225">
                      <a:moveTo>
                        <a:pt x="404" y="570"/>
                      </a:moveTo>
                      <a:lnTo>
                        <a:pt x="740" y="94"/>
                      </a:lnTo>
                      <a:lnTo>
                        <a:pt x="749" y="84"/>
                      </a:lnTo>
                      <a:lnTo>
                        <a:pt x="758" y="74"/>
                      </a:lnTo>
                      <a:lnTo>
                        <a:pt x="767" y="65"/>
                      </a:lnTo>
                      <a:lnTo>
                        <a:pt x="777" y="56"/>
                      </a:lnTo>
                      <a:lnTo>
                        <a:pt x="788" y="48"/>
                      </a:lnTo>
                      <a:lnTo>
                        <a:pt x="799" y="41"/>
                      </a:lnTo>
                      <a:lnTo>
                        <a:pt x="810" y="34"/>
                      </a:lnTo>
                      <a:lnTo>
                        <a:pt x="822" y="27"/>
                      </a:lnTo>
                      <a:lnTo>
                        <a:pt x="835" y="22"/>
                      </a:lnTo>
                      <a:lnTo>
                        <a:pt x="846" y="16"/>
                      </a:lnTo>
                      <a:lnTo>
                        <a:pt x="859" y="12"/>
                      </a:lnTo>
                      <a:lnTo>
                        <a:pt x="871" y="8"/>
                      </a:lnTo>
                      <a:lnTo>
                        <a:pt x="884" y="5"/>
                      </a:lnTo>
                      <a:lnTo>
                        <a:pt x="897" y="3"/>
                      </a:lnTo>
                      <a:lnTo>
                        <a:pt x="911" y="1"/>
                      </a:lnTo>
                      <a:lnTo>
                        <a:pt x="923" y="1"/>
                      </a:lnTo>
                      <a:lnTo>
                        <a:pt x="1190" y="0"/>
                      </a:lnTo>
                      <a:lnTo>
                        <a:pt x="1190" y="1225"/>
                      </a:lnTo>
                      <a:lnTo>
                        <a:pt x="788" y="1225"/>
                      </a:lnTo>
                      <a:lnTo>
                        <a:pt x="788" y="654"/>
                      </a:lnTo>
                      <a:lnTo>
                        <a:pt x="448" y="1132"/>
                      </a:lnTo>
                      <a:lnTo>
                        <a:pt x="440" y="1143"/>
                      </a:lnTo>
                      <a:lnTo>
                        <a:pt x="431" y="1153"/>
                      </a:lnTo>
                      <a:lnTo>
                        <a:pt x="422" y="1162"/>
                      </a:lnTo>
                      <a:lnTo>
                        <a:pt x="412" y="1171"/>
                      </a:lnTo>
                      <a:lnTo>
                        <a:pt x="402" y="1178"/>
                      </a:lnTo>
                      <a:lnTo>
                        <a:pt x="391" y="1186"/>
                      </a:lnTo>
                      <a:lnTo>
                        <a:pt x="380" y="1193"/>
                      </a:lnTo>
                      <a:lnTo>
                        <a:pt x="368" y="1200"/>
                      </a:lnTo>
                      <a:lnTo>
                        <a:pt x="356" y="1205"/>
                      </a:lnTo>
                      <a:lnTo>
                        <a:pt x="345" y="1210"/>
                      </a:lnTo>
                      <a:lnTo>
                        <a:pt x="332" y="1215"/>
                      </a:lnTo>
                      <a:lnTo>
                        <a:pt x="319" y="1219"/>
                      </a:lnTo>
                      <a:lnTo>
                        <a:pt x="306" y="1222"/>
                      </a:lnTo>
                      <a:lnTo>
                        <a:pt x="293" y="1224"/>
                      </a:lnTo>
                      <a:lnTo>
                        <a:pt x="280" y="1225"/>
                      </a:lnTo>
                      <a:lnTo>
                        <a:pt x="268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404" y="0"/>
                      </a:lnTo>
                      <a:lnTo>
                        <a:pt x="404" y="570"/>
                      </a:lnTo>
                      <a:close/>
                      <a:moveTo>
                        <a:pt x="69" y="69"/>
                      </a:moveTo>
                      <a:lnTo>
                        <a:pt x="335" y="69"/>
                      </a:lnTo>
                      <a:lnTo>
                        <a:pt x="335" y="786"/>
                      </a:lnTo>
                      <a:lnTo>
                        <a:pt x="796" y="134"/>
                      </a:lnTo>
                      <a:lnTo>
                        <a:pt x="801" y="128"/>
                      </a:lnTo>
                      <a:lnTo>
                        <a:pt x="808" y="121"/>
                      </a:lnTo>
                      <a:lnTo>
                        <a:pt x="814" y="115"/>
                      </a:lnTo>
                      <a:lnTo>
                        <a:pt x="821" y="109"/>
                      </a:lnTo>
                      <a:lnTo>
                        <a:pt x="836" y="98"/>
                      </a:lnTo>
                      <a:lnTo>
                        <a:pt x="853" y="88"/>
                      </a:lnTo>
                      <a:lnTo>
                        <a:pt x="872" y="79"/>
                      </a:lnTo>
                      <a:lnTo>
                        <a:pt x="889" y="74"/>
                      </a:lnTo>
                      <a:lnTo>
                        <a:pt x="898" y="72"/>
                      </a:lnTo>
                      <a:lnTo>
                        <a:pt x="906" y="71"/>
                      </a:lnTo>
                      <a:lnTo>
                        <a:pt x="915" y="70"/>
                      </a:lnTo>
                      <a:lnTo>
                        <a:pt x="923" y="69"/>
                      </a:lnTo>
                      <a:lnTo>
                        <a:pt x="1121" y="69"/>
                      </a:lnTo>
                      <a:lnTo>
                        <a:pt x="1121" y="1157"/>
                      </a:lnTo>
                      <a:lnTo>
                        <a:pt x="856" y="1157"/>
                      </a:lnTo>
                      <a:lnTo>
                        <a:pt x="856" y="438"/>
                      </a:lnTo>
                      <a:lnTo>
                        <a:pt x="393" y="1093"/>
                      </a:lnTo>
                      <a:lnTo>
                        <a:pt x="387" y="1099"/>
                      </a:lnTo>
                      <a:lnTo>
                        <a:pt x="382" y="1106"/>
                      </a:lnTo>
                      <a:lnTo>
                        <a:pt x="376" y="1112"/>
                      </a:lnTo>
                      <a:lnTo>
                        <a:pt x="369" y="1117"/>
                      </a:lnTo>
                      <a:lnTo>
                        <a:pt x="354" y="1128"/>
                      </a:lnTo>
                      <a:lnTo>
                        <a:pt x="337" y="1139"/>
                      </a:lnTo>
                      <a:lnTo>
                        <a:pt x="319" y="1146"/>
                      </a:lnTo>
                      <a:lnTo>
                        <a:pt x="301" y="1153"/>
                      </a:lnTo>
                      <a:lnTo>
                        <a:pt x="292" y="1155"/>
                      </a:lnTo>
                      <a:lnTo>
                        <a:pt x="284" y="1156"/>
                      </a:lnTo>
                      <a:lnTo>
                        <a:pt x="275" y="1157"/>
                      </a:lnTo>
                      <a:lnTo>
                        <a:pt x="268" y="1157"/>
                      </a:lnTo>
                      <a:lnTo>
                        <a:pt x="69" y="1157"/>
                      </a:lnTo>
                      <a:lnTo>
                        <a:pt x="69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" name="Freeform 9"/>
                <p:cNvSpPr>
                  <a:spLocks noEditPoints="1"/>
                </p:cNvSpPr>
                <p:nvPr userDrawn="1"/>
              </p:nvSpPr>
              <p:spPr bwMode="auto">
                <a:xfrm>
                  <a:off x="1343" y="698"/>
                  <a:ext cx="119" cy="138"/>
                </a:xfrm>
                <a:custGeom>
                  <a:avLst/>
                  <a:gdLst>
                    <a:gd name="T0" fmla="*/ 0 w 1305"/>
                    <a:gd name="T1" fmla="*/ 0 h 1513"/>
                    <a:gd name="T2" fmla="*/ 0 w 1305"/>
                    <a:gd name="T3" fmla="*/ 0 h 1513"/>
                    <a:gd name="T4" fmla="*/ 0 w 1305"/>
                    <a:gd name="T5" fmla="*/ 0 h 1513"/>
                    <a:gd name="T6" fmla="*/ 0 w 1305"/>
                    <a:gd name="T7" fmla="*/ 0 h 1513"/>
                    <a:gd name="T8" fmla="*/ 0 w 1305"/>
                    <a:gd name="T9" fmla="*/ 0 h 1513"/>
                    <a:gd name="T10" fmla="*/ 0 w 1305"/>
                    <a:gd name="T11" fmla="*/ 0 h 1513"/>
                    <a:gd name="T12" fmla="*/ 0 w 1305"/>
                    <a:gd name="T13" fmla="*/ 0 h 1513"/>
                    <a:gd name="T14" fmla="*/ 0 w 1305"/>
                    <a:gd name="T15" fmla="*/ 0 h 1513"/>
                    <a:gd name="T16" fmla="*/ 0 w 1305"/>
                    <a:gd name="T17" fmla="*/ 0 h 1513"/>
                    <a:gd name="T18" fmla="*/ 0 w 1305"/>
                    <a:gd name="T19" fmla="*/ 0 h 1513"/>
                    <a:gd name="T20" fmla="*/ 0 w 1305"/>
                    <a:gd name="T21" fmla="*/ 0 h 1513"/>
                    <a:gd name="T22" fmla="*/ 0 w 1305"/>
                    <a:gd name="T23" fmla="*/ 0 h 1513"/>
                    <a:gd name="T24" fmla="*/ 0 w 1305"/>
                    <a:gd name="T25" fmla="*/ 0 h 1513"/>
                    <a:gd name="T26" fmla="*/ 0 w 1305"/>
                    <a:gd name="T27" fmla="*/ 0 h 1513"/>
                    <a:gd name="T28" fmla="*/ 0 w 1305"/>
                    <a:gd name="T29" fmla="*/ 0 h 1513"/>
                    <a:gd name="T30" fmla="*/ 0 w 1305"/>
                    <a:gd name="T31" fmla="*/ 0 h 1513"/>
                    <a:gd name="T32" fmla="*/ 0 w 1305"/>
                    <a:gd name="T33" fmla="*/ 0 h 1513"/>
                    <a:gd name="T34" fmla="*/ 0 w 1305"/>
                    <a:gd name="T35" fmla="*/ 0 h 1513"/>
                    <a:gd name="T36" fmla="*/ 0 w 1305"/>
                    <a:gd name="T37" fmla="*/ 0 h 1513"/>
                    <a:gd name="T38" fmla="*/ 0 w 1305"/>
                    <a:gd name="T39" fmla="*/ 0 h 1513"/>
                    <a:gd name="T40" fmla="*/ 0 w 1305"/>
                    <a:gd name="T41" fmla="*/ 0 h 1513"/>
                    <a:gd name="T42" fmla="*/ 0 w 1305"/>
                    <a:gd name="T43" fmla="*/ 0 h 1513"/>
                    <a:gd name="T44" fmla="*/ 0 w 1305"/>
                    <a:gd name="T45" fmla="*/ 0 h 1513"/>
                    <a:gd name="T46" fmla="*/ 0 w 1305"/>
                    <a:gd name="T47" fmla="*/ 0 h 1513"/>
                    <a:gd name="T48" fmla="*/ 0 w 1305"/>
                    <a:gd name="T49" fmla="*/ 0 h 1513"/>
                    <a:gd name="T50" fmla="*/ 0 w 1305"/>
                    <a:gd name="T51" fmla="*/ 0 h 1513"/>
                    <a:gd name="T52" fmla="*/ 0 w 1305"/>
                    <a:gd name="T53" fmla="*/ 0 h 1513"/>
                    <a:gd name="T54" fmla="*/ 0 w 1305"/>
                    <a:gd name="T55" fmla="*/ 0 h 1513"/>
                    <a:gd name="T56" fmla="*/ 0 w 1305"/>
                    <a:gd name="T57" fmla="*/ 0 h 1513"/>
                    <a:gd name="T58" fmla="*/ 0 w 1305"/>
                    <a:gd name="T59" fmla="*/ 0 h 1513"/>
                    <a:gd name="T60" fmla="*/ 0 w 1305"/>
                    <a:gd name="T61" fmla="*/ 0 h 1513"/>
                    <a:gd name="T62" fmla="*/ 0 w 1305"/>
                    <a:gd name="T63" fmla="*/ 0 h 1513"/>
                    <a:gd name="T64" fmla="*/ 0 w 1305"/>
                    <a:gd name="T65" fmla="*/ 0 h 1513"/>
                    <a:gd name="T66" fmla="*/ 0 w 1305"/>
                    <a:gd name="T67" fmla="*/ 0 h 1513"/>
                    <a:gd name="T68" fmla="*/ 0 w 1305"/>
                    <a:gd name="T69" fmla="*/ 0 h 1513"/>
                    <a:gd name="T70" fmla="*/ 0 w 1305"/>
                    <a:gd name="T71" fmla="*/ 0 h 1513"/>
                    <a:gd name="T72" fmla="*/ 0 w 1305"/>
                    <a:gd name="T73" fmla="*/ 0 h 1513"/>
                    <a:gd name="T74" fmla="*/ 0 w 1305"/>
                    <a:gd name="T75" fmla="*/ 0 h 1513"/>
                    <a:gd name="T76" fmla="*/ 0 w 1305"/>
                    <a:gd name="T77" fmla="*/ 0 h 1513"/>
                    <a:gd name="T78" fmla="*/ 0 w 1305"/>
                    <a:gd name="T79" fmla="*/ 0 h 1513"/>
                    <a:gd name="T80" fmla="*/ 0 w 1305"/>
                    <a:gd name="T81" fmla="*/ 0 h 1513"/>
                    <a:gd name="T82" fmla="*/ 0 w 1305"/>
                    <a:gd name="T83" fmla="*/ 0 h 1513"/>
                    <a:gd name="T84" fmla="*/ 0 w 1305"/>
                    <a:gd name="T85" fmla="*/ 0 h 1513"/>
                    <a:gd name="T86" fmla="*/ 0 w 1305"/>
                    <a:gd name="T87" fmla="*/ 0 h 1513"/>
                    <a:gd name="T88" fmla="*/ 0 w 1305"/>
                    <a:gd name="T89" fmla="*/ 0 h 1513"/>
                    <a:gd name="T90" fmla="*/ 0 w 1305"/>
                    <a:gd name="T91" fmla="*/ 0 h 1513"/>
                    <a:gd name="T92" fmla="*/ 0 w 1305"/>
                    <a:gd name="T93" fmla="*/ 0 h 1513"/>
                    <a:gd name="T94" fmla="*/ 0 w 1305"/>
                    <a:gd name="T95" fmla="*/ 0 h 1513"/>
                    <a:gd name="T96" fmla="*/ 0 w 1305"/>
                    <a:gd name="T97" fmla="*/ 0 h 1513"/>
                    <a:gd name="T98" fmla="*/ 0 w 1305"/>
                    <a:gd name="T99" fmla="*/ 0 h 1513"/>
                    <a:gd name="T100" fmla="*/ 0 w 1305"/>
                    <a:gd name="T101" fmla="*/ 0 h 1513"/>
                    <a:gd name="T102" fmla="*/ 0 w 1305"/>
                    <a:gd name="T103" fmla="*/ 0 h 1513"/>
                    <a:gd name="T104" fmla="*/ 0 w 1305"/>
                    <a:gd name="T105" fmla="*/ 0 h 1513"/>
                    <a:gd name="T106" fmla="*/ 0 w 1305"/>
                    <a:gd name="T107" fmla="*/ 0 h 1513"/>
                    <a:gd name="T108" fmla="*/ 0 w 1305"/>
                    <a:gd name="T109" fmla="*/ 0 h 1513"/>
                    <a:gd name="T110" fmla="*/ 0 w 1305"/>
                    <a:gd name="T111" fmla="*/ 0 h 1513"/>
                    <a:gd name="T112" fmla="*/ 0 w 1305"/>
                    <a:gd name="T113" fmla="*/ 0 h 1513"/>
                    <a:gd name="T114" fmla="*/ 0 w 1305"/>
                    <a:gd name="T115" fmla="*/ 0 h 1513"/>
                    <a:gd name="T116" fmla="*/ 0 w 1305"/>
                    <a:gd name="T117" fmla="*/ 0 h 1513"/>
                    <a:gd name="T118" fmla="*/ 0 w 1305"/>
                    <a:gd name="T119" fmla="*/ 0 h 1513"/>
                    <a:gd name="T120" fmla="*/ 0 w 1305"/>
                    <a:gd name="T121" fmla="*/ 0 h 1513"/>
                    <a:gd name="T122" fmla="*/ 0 w 1305"/>
                    <a:gd name="T123" fmla="*/ 0 h 1513"/>
                    <a:gd name="T124" fmla="*/ 0 w 1305"/>
                    <a:gd name="T125" fmla="*/ 0 h 151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305" h="1513">
                      <a:moveTo>
                        <a:pt x="404" y="859"/>
                      </a:moveTo>
                      <a:lnTo>
                        <a:pt x="741" y="859"/>
                      </a:lnTo>
                      <a:lnTo>
                        <a:pt x="741" y="0"/>
                      </a:lnTo>
                      <a:lnTo>
                        <a:pt x="1143" y="0"/>
                      </a:lnTo>
                      <a:lnTo>
                        <a:pt x="1143" y="859"/>
                      </a:lnTo>
                      <a:lnTo>
                        <a:pt x="1157" y="859"/>
                      </a:lnTo>
                      <a:lnTo>
                        <a:pt x="1172" y="860"/>
                      </a:lnTo>
                      <a:lnTo>
                        <a:pt x="1186" y="862"/>
                      </a:lnTo>
                      <a:lnTo>
                        <a:pt x="1200" y="865"/>
                      </a:lnTo>
                      <a:lnTo>
                        <a:pt x="1213" y="871"/>
                      </a:lnTo>
                      <a:lnTo>
                        <a:pt x="1226" y="877"/>
                      </a:lnTo>
                      <a:lnTo>
                        <a:pt x="1239" y="884"/>
                      </a:lnTo>
                      <a:lnTo>
                        <a:pt x="1251" y="893"/>
                      </a:lnTo>
                      <a:lnTo>
                        <a:pt x="1262" y="903"/>
                      </a:lnTo>
                      <a:lnTo>
                        <a:pt x="1271" y="913"/>
                      </a:lnTo>
                      <a:lnTo>
                        <a:pt x="1281" y="925"/>
                      </a:lnTo>
                      <a:lnTo>
                        <a:pt x="1288" y="938"/>
                      </a:lnTo>
                      <a:lnTo>
                        <a:pt x="1294" y="951"/>
                      </a:lnTo>
                      <a:lnTo>
                        <a:pt x="1299" y="965"/>
                      </a:lnTo>
                      <a:lnTo>
                        <a:pt x="1302" y="979"/>
                      </a:lnTo>
                      <a:lnTo>
                        <a:pt x="1304" y="992"/>
                      </a:lnTo>
                      <a:lnTo>
                        <a:pt x="1305" y="1007"/>
                      </a:lnTo>
                      <a:lnTo>
                        <a:pt x="1305" y="1513"/>
                      </a:lnTo>
                      <a:lnTo>
                        <a:pt x="1066" y="1513"/>
                      </a:lnTo>
                      <a:lnTo>
                        <a:pt x="1056" y="1513"/>
                      </a:lnTo>
                      <a:lnTo>
                        <a:pt x="1048" y="1512"/>
                      </a:lnTo>
                      <a:lnTo>
                        <a:pt x="1039" y="1510"/>
                      </a:lnTo>
                      <a:lnTo>
                        <a:pt x="1030" y="1508"/>
                      </a:lnTo>
                      <a:lnTo>
                        <a:pt x="1022" y="1506"/>
                      </a:lnTo>
                      <a:lnTo>
                        <a:pt x="1013" y="1502"/>
                      </a:lnTo>
                      <a:lnTo>
                        <a:pt x="1006" y="1498"/>
                      </a:lnTo>
                      <a:lnTo>
                        <a:pt x="998" y="1494"/>
                      </a:lnTo>
                      <a:lnTo>
                        <a:pt x="984" y="1484"/>
                      </a:lnTo>
                      <a:lnTo>
                        <a:pt x="972" y="1472"/>
                      </a:lnTo>
                      <a:lnTo>
                        <a:pt x="960" y="1460"/>
                      </a:lnTo>
                      <a:lnTo>
                        <a:pt x="949" y="1445"/>
                      </a:lnTo>
                      <a:lnTo>
                        <a:pt x="941" y="1431"/>
                      </a:lnTo>
                      <a:lnTo>
                        <a:pt x="933" y="1418"/>
                      </a:lnTo>
                      <a:lnTo>
                        <a:pt x="927" y="1403"/>
                      </a:lnTo>
                      <a:lnTo>
                        <a:pt x="921" y="1389"/>
                      </a:lnTo>
                      <a:lnTo>
                        <a:pt x="917" y="1374"/>
                      </a:lnTo>
                      <a:lnTo>
                        <a:pt x="914" y="1359"/>
                      </a:lnTo>
                      <a:lnTo>
                        <a:pt x="912" y="1343"/>
                      </a:lnTo>
                      <a:lnTo>
                        <a:pt x="910" y="1327"/>
                      </a:lnTo>
                      <a:lnTo>
                        <a:pt x="904" y="1225"/>
                      </a:lnTo>
                      <a:lnTo>
                        <a:pt x="149" y="1225"/>
                      </a:lnTo>
                      <a:lnTo>
                        <a:pt x="134" y="1225"/>
                      </a:lnTo>
                      <a:lnTo>
                        <a:pt x="120" y="1223"/>
                      </a:lnTo>
                      <a:lnTo>
                        <a:pt x="106" y="1220"/>
                      </a:lnTo>
                      <a:lnTo>
                        <a:pt x="92" y="1215"/>
                      </a:lnTo>
                      <a:lnTo>
                        <a:pt x="79" y="1208"/>
                      </a:lnTo>
                      <a:lnTo>
                        <a:pt x="67" y="1201"/>
                      </a:lnTo>
                      <a:lnTo>
                        <a:pt x="55" y="1192"/>
                      </a:lnTo>
                      <a:lnTo>
                        <a:pt x="44" y="1183"/>
                      </a:lnTo>
                      <a:lnTo>
                        <a:pt x="35" y="1171"/>
                      </a:lnTo>
                      <a:lnTo>
                        <a:pt x="25" y="1159"/>
                      </a:lnTo>
                      <a:lnTo>
                        <a:pt x="17" y="1147"/>
                      </a:lnTo>
                      <a:lnTo>
                        <a:pt x="12" y="1135"/>
                      </a:lnTo>
                      <a:lnTo>
                        <a:pt x="7" y="1121"/>
                      </a:lnTo>
                      <a:lnTo>
                        <a:pt x="4" y="1107"/>
                      </a:lnTo>
                      <a:lnTo>
                        <a:pt x="1" y="1092"/>
                      </a:lnTo>
                      <a:lnTo>
                        <a:pt x="0" y="1077"/>
                      </a:lnTo>
                      <a:lnTo>
                        <a:pt x="0" y="0"/>
                      </a:lnTo>
                      <a:lnTo>
                        <a:pt x="404" y="0"/>
                      </a:lnTo>
                      <a:lnTo>
                        <a:pt x="404" y="859"/>
                      </a:lnTo>
                      <a:close/>
                      <a:moveTo>
                        <a:pt x="149" y="1157"/>
                      </a:moveTo>
                      <a:lnTo>
                        <a:pt x="142" y="1157"/>
                      </a:lnTo>
                      <a:lnTo>
                        <a:pt x="133" y="1156"/>
                      </a:lnTo>
                      <a:lnTo>
                        <a:pt x="125" y="1154"/>
                      </a:lnTo>
                      <a:lnTo>
                        <a:pt x="118" y="1152"/>
                      </a:lnTo>
                      <a:lnTo>
                        <a:pt x="112" y="1148"/>
                      </a:lnTo>
                      <a:lnTo>
                        <a:pt x="105" y="1144"/>
                      </a:lnTo>
                      <a:lnTo>
                        <a:pt x="99" y="1140"/>
                      </a:lnTo>
                      <a:lnTo>
                        <a:pt x="92" y="1134"/>
                      </a:lnTo>
                      <a:lnTo>
                        <a:pt x="87" y="1128"/>
                      </a:lnTo>
                      <a:lnTo>
                        <a:pt x="83" y="1122"/>
                      </a:lnTo>
                      <a:lnTo>
                        <a:pt x="78" y="1115"/>
                      </a:lnTo>
                      <a:lnTo>
                        <a:pt x="75" y="1108"/>
                      </a:lnTo>
                      <a:lnTo>
                        <a:pt x="72" y="1101"/>
                      </a:lnTo>
                      <a:lnTo>
                        <a:pt x="71" y="1093"/>
                      </a:lnTo>
                      <a:lnTo>
                        <a:pt x="70" y="1085"/>
                      </a:lnTo>
                      <a:lnTo>
                        <a:pt x="69" y="1077"/>
                      </a:lnTo>
                      <a:lnTo>
                        <a:pt x="69" y="69"/>
                      </a:lnTo>
                      <a:lnTo>
                        <a:pt x="335" y="69"/>
                      </a:lnTo>
                      <a:lnTo>
                        <a:pt x="335" y="928"/>
                      </a:lnTo>
                      <a:lnTo>
                        <a:pt x="809" y="928"/>
                      </a:lnTo>
                      <a:lnTo>
                        <a:pt x="809" y="69"/>
                      </a:lnTo>
                      <a:lnTo>
                        <a:pt x="1075" y="69"/>
                      </a:lnTo>
                      <a:lnTo>
                        <a:pt x="1075" y="928"/>
                      </a:lnTo>
                      <a:lnTo>
                        <a:pt x="1157" y="928"/>
                      </a:lnTo>
                      <a:lnTo>
                        <a:pt x="1164" y="928"/>
                      </a:lnTo>
                      <a:lnTo>
                        <a:pt x="1173" y="929"/>
                      </a:lnTo>
                      <a:lnTo>
                        <a:pt x="1180" y="931"/>
                      </a:lnTo>
                      <a:lnTo>
                        <a:pt x="1188" y="934"/>
                      </a:lnTo>
                      <a:lnTo>
                        <a:pt x="1194" y="937"/>
                      </a:lnTo>
                      <a:lnTo>
                        <a:pt x="1201" y="941"/>
                      </a:lnTo>
                      <a:lnTo>
                        <a:pt x="1207" y="945"/>
                      </a:lnTo>
                      <a:lnTo>
                        <a:pt x="1213" y="951"/>
                      </a:lnTo>
                      <a:lnTo>
                        <a:pt x="1219" y="957"/>
                      </a:lnTo>
                      <a:lnTo>
                        <a:pt x="1223" y="964"/>
                      </a:lnTo>
                      <a:lnTo>
                        <a:pt x="1227" y="970"/>
                      </a:lnTo>
                      <a:lnTo>
                        <a:pt x="1231" y="977"/>
                      </a:lnTo>
                      <a:lnTo>
                        <a:pt x="1234" y="984"/>
                      </a:lnTo>
                      <a:lnTo>
                        <a:pt x="1235" y="991"/>
                      </a:lnTo>
                      <a:lnTo>
                        <a:pt x="1236" y="1000"/>
                      </a:lnTo>
                      <a:lnTo>
                        <a:pt x="1237" y="1007"/>
                      </a:lnTo>
                      <a:lnTo>
                        <a:pt x="1237" y="1445"/>
                      </a:lnTo>
                      <a:lnTo>
                        <a:pt x="1066" y="1445"/>
                      </a:lnTo>
                      <a:lnTo>
                        <a:pt x="1057" y="1444"/>
                      </a:lnTo>
                      <a:lnTo>
                        <a:pt x="1049" y="1442"/>
                      </a:lnTo>
                      <a:lnTo>
                        <a:pt x="1041" y="1439"/>
                      </a:lnTo>
                      <a:lnTo>
                        <a:pt x="1034" y="1435"/>
                      </a:lnTo>
                      <a:lnTo>
                        <a:pt x="1026" y="1430"/>
                      </a:lnTo>
                      <a:lnTo>
                        <a:pt x="1019" y="1423"/>
                      </a:lnTo>
                      <a:lnTo>
                        <a:pt x="1012" y="1416"/>
                      </a:lnTo>
                      <a:lnTo>
                        <a:pt x="1006" y="1407"/>
                      </a:lnTo>
                      <a:lnTo>
                        <a:pt x="1001" y="1398"/>
                      </a:lnTo>
                      <a:lnTo>
                        <a:pt x="995" y="1388"/>
                      </a:lnTo>
                      <a:lnTo>
                        <a:pt x="991" y="1377"/>
                      </a:lnTo>
                      <a:lnTo>
                        <a:pt x="987" y="1368"/>
                      </a:lnTo>
                      <a:lnTo>
                        <a:pt x="983" y="1357"/>
                      </a:lnTo>
                      <a:lnTo>
                        <a:pt x="981" y="1346"/>
                      </a:lnTo>
                      <a:lnTo>
                        <a:pt x="979" y="1334"/>
                      </a:lnTo>
                      <a:lnTo>
                        <a:pt x="978" y="1324"/>
                      </a:lnTo>
                      <a:lnTo>
                        <a:pt x="970" y="1157"/>
                      </a:lnTo>
                      <a:lnTo>
                        <a:pt x="149" y="1157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" name="Freeform 10"/>
                <p:cNvSpPr>
                  <a:spLocks noEditPoints="1"/>
                </p:cNvSpPr>
                <p:nvPr userDrawn="1"/>
              </p:nvSpPr>
              <p:spPr bwMode="auto">
                <a:xfrm>
                  <a:off x="1470" y="698"/>
                  <a:ext cx="108" cy="112"/>
                </a:xfrm>
                <a:custGeom>
                  <a:avLst/>
                  <a:gdLst>
                    <a:gd name="T0" fmla="*/ 0 w 1189"/>
                    <a:gd name="T1" fmla="*/ 0 h 1225"/>
                    <a:gd name="T2" fmla="*/ 0 w 1189"/>
                    <a:gd name="T3" fmla="*/ 0 h 1225"/>
                    <a:gd name="T4" fmla="*/ 0 w 1189"/>
                    <a:gd name="T5" fmla="*/ 0 h 1225"/>
                    <a:gd name="T6" fmla="*/ 0 w 1189"/>
                    <a:gd name="T7" fmla="*/ 0 h 1225"/>
                    <a:gd name="T8" fmla="*/ 0 w 1189"/>
                    <a:gd name="T9" fmla="*/ 0 h 1225"/>
                    <a:gd name="T10" fmla="*/ 0 w 1189"/>
                    <a:gd name="T11" fmla="*/ 0 h 1225"/>
                    <a:gd name="T12" fmla="*/ 0 w 1189"/>
                    <a:gd name="T13" fmla="*/ 0 h 1225"/>
                    <a:gd name="T14" fmla="*/ 0 w 1189"/>
                    <a:gd name="T15" fmla="*/ 0 h 1225"/>
                    <a:gd name="T16" fmla="*/ 0 w 1189"/>
                    <a:gd name="T17" fmla="*/ 0 h 1225"/>
                    <a:gd name="T18" fmla="*/ 0 w 1189"/>
                    <a:gd name="T19" fmla="*/ 0 h 1225"/>
                    <a:gd name="T20" fmla="*/ 0 w 1189"/>
                    <a:gd name="T21" fmla="*/ 0 h 1225"/>
                    <a:gd name="T22" fmla="*/ 0 w 1189"/>
                    <a:gd name="T23" fmla="*/ 0 h 1225"/>
                    <a:gd name="T24" fmla="*/ 0 w 1189"/>
                    <a:gd name="T25" fmla="*/ 0 h 1225"/>
                    <a:gd name="T26" fmla="*/ 0 w 1189"/>
                    <a:gd name="T27" fmla="*/ 0 h 1225"/>
                    <a:gd name="T28" fmla="*/ 0 w 1189"/>
                    <a:gd name="T29" fmla="*/ 0 h 1225"/>
                    <a:gd name="T30" fmla="*/ 0 w 1189"/>
                    <a:gd name="T31" fmla="*/ 0 h 1225"/>
                    <a:gd name="T32" fmla="*/ 0 w 1189"/>
                    <a:gd name="T33" fmla="*/ 0 h 1225"/>
                    <a:gd name="T34" fmla="*/ 0 w 1189"/>
                    <a:gd name="T35" fmla="*/ 0 h 1225"/>
                    <a:gd name="T36" fmla="*/ 0 w 1189"/>
                    <a:gd name="T37" fmla="*/ 0 h 1225"/>
                    <a:gd name="T38" fmla="*/ 0 w 1189"/>
                    <a:gd name="T39" fmla="*/ 0 h 1225"/>
                    <a:gd name="T40" fmla="*/ 0 w 1189"/>
                    <a:gd name="T41" fmla="*/ 0 h 1225"/>
                    <a:gd name="T42" fmla="*/ 0 w 1189"/>
                    <a:gd name="T43" fmla="*/ 0 h 1225"/>
                    <a:gd name="T44" fmla="*/ 0 w 1189"/>
                    <a:gd name="T45" fmla="*/ 0 h 1225"/>
                    <a:gd name="T46" fmla="*/ 0 w 1189"/>
                    <a:gd name="T47" fmla="*/ 0 h 1225"/>
                    <a:gd name="T48" fmla="*/ 0 w 1189"/>
                    <a:gd name="T49" fmla="*/ 0 h 1225"/>
                    <a:gd name="T50" fmla="*/ 0 w 1189"/>
                    <a:gd name="T51" fmla="*/ 0 h 1225"/>
                    <a:gd name="T52" fmla="*/ 0 w 1189"/>
                    <a:gd name="T53" fmla="*/ 0 h 1225"/>
                    <a:gd name="T54" fmla="*/ 0 w 1189"/>
                    <a:gd name="T55" fmla="*/ 0 h 1225"/>
                    <a:gd name="T56" fmla="*/ 0 w 1189"/>
                    <a:gd name="T57" fmla="*/ 0 h 1225"/>
                    <a:gd name="T58" fmla="*/ 0 w 1189"/>
                    <a:gd name="T59" fmla="*/ 0 h 1225"/>
                    <a:gd name="T60" fmla="*/ 0 w 1189"/>
                    <a:gd name="T61" fmla="*/ 0 h 1225"/>
                    <a:gd name="T62" fmla="*/ 0 w 1189"/>
                    <a:gd name="T63" fmla="*/ 0 h 1225"/>
                    <a:gd name="T64" fmla="*/ 0 w 1189"/>
                    <a:gd name="T65" fmla="*/ 0 h 1225"/>
                    <a:gd name="T66" fmla="*/ 0 w 1189"/>
                    <a:gd name="T67" fmla="*/ 0 h 1225"/>
                    <a:gd name="T68" fmla="*/ 0 w 1189"/>
                    <a:gd name="T69" fmla="*/ 0 h 1225"/>
                    <a:gd name="T70" fmla="*/ 0 w 1189"/>
                    <a:gd name="T71" fmla="*/ 0 h 1225"/>
                    <a:gd name="T72" fmla="*/ 0 w 1189"/>
                    <a:gd name="T73" fmla="*/ 0 h 1225"/>
                    <a:gd name="T74" fmla="*/ 0 w 1189"/>
                    <a:gd name="T75" fmla="*/ 0 h 1225"/>
                    <a:gd name="T76" fmla="*/ 0 w 1189"/>
                    <a:gd name="T77" fmla="*/ 0 h 122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189" h="1225">
                      <a:moveTo>
                        <a:pt x="402" y="570"/>
                      </a:moveTo>
                      <a:lnTo>
                        <a:pt x="740" y="94"/>
                      </a:lnTo>
                      <a:lnTo>
                        <a:pt x="748" y="84"/>
                      </a:lnTo>
                      <a:lnTo>
                        <a:pt x="756" y="74"/>
                      </a:lnTo>
                      <a:lnTo>
                        <a:pt x="766" y="65"/>
                      </a:lnTo>
                      <a:lnTo>
                        <a:pt x="776" y="56"/>
                      </a:lnTo>
                      <a:lnTo>
                        <a:pt x="787" y="48"/>
                      </a:lnTo>
                      <a:lnTo>
                        <a:pt x="798" y="41"/>
                      </a:lnTo>
                      <a:lnTo>
                        <a:pt x="810" y="34"/>
                      </a:lnTo>
                      <a:lnTo>
                        <a:pt x="821" y="27"/>
                      </a:lnTo>
                      <a:lnTo>
                        <a:pt x="833" y="22"/>
                      </a:lnTo>
                      <a:lnTo>
                        <a:pt x="845" y="16"/>
                      </a:lnTo>
                      <a:lnTo>
                        <a:pt x="858" y="12"/>
                      </a:lnTo>
                      <a:lnTo>
                        <a:pt x="871" y="8"/>
                      </a:lnTo>
                      <a:lnTo>
                        <a:pt x="883" y="5"/>
                      </a:lnTo>
                      <a:lnTo>
                        <a:pt x="896" y="3"/>
                      </a:lnTo>
                      <a:lnTo>
                        <a:pt x="909" y="1"/>
                      </a:lnTo>
                      <a:lnTo>
                        <a:pt x="922" y="1"/>
                      </a:lnTo>
                      <a:lnTo>
                        <a:pt x="1189" y="0"/>
                      </a:lnTo>
                      <a:lnTo>
                        <a:pt x="1189" y="1225"/>
                      </a:lnTo>
                      <a:lnTo>
                        <a:pt x="786" y="1225"/>
                      </a:lnTo>
                      <a:lnTo>
                        <a:pt x="786" y="654"/>
                      </a:lnTo>
                      <a:lnTo>
                        <a:pt x="447" y="1132"/>
                      </a:lnTo>
                      <a:lnTo>
                        <a:pt x="439" y="1143"/>
                      </a:lnTo>
                      <a:lnTo>
                        <a:pt x="430" y="1153"/>
                      </a:lnTo>
                      <a:lnTo>
                        <a:pt x="421" y="1162"/>
                      </a:lnTo>
                      <a:lnTo>
                        <a:pt x="411" y="1171"/>
                      </a:lnTo>
                      <a:lnTo>
                        <a:pt x="401" y="1178"/>
                      </a:lnTo>
                      <a:lnTo>
                        <a:pt x="390" y="1186"/>
                      </a:lnTo>
                      <a:lnTo>
                        <a:pt x="378" y="1193"/>
                      </a:lnTo>
                      <a:lnTo>
                        <a:pt x="367" y="1200"/>
                      </a:lnTo>
                      <a:lnTo>
                        <a:pt x="355" y="1205"/>
                      </a:lnTo>
                      <a:lnTo>
                        <a:pt x="343" y="1210"/>
                      </a:lnTo>
                      <a:lnTo>
                        <a:pt x="330" y="1215"/>
                      </a:lnTo>
                      <a:lnTo>
                        <a:pt x="319" y="1219"/>
                      </a:lnTo>
                      <a:lnTo>
                        <a:pt x="306" y="1222"/>
                      </a:lnTo>
                      <a:lnTo>
                        <a:pt x="293" y="1224"/>
                      </a:lnTo>
                      <a:lnTo>
                        <a:pt x="279" y="1225"/>
                      </a:lnTo>
                      <a:lnTo>
                        <a:pt x="266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402" y="0"/>
                      </a:lnTo>
                      <a:lnTo>
                        <a:pt x="402" y="570"/>
                      </a:lnTo>
                      <a:close/>
                      <a:moveTo>
                        <a:pt x="68" y="69"/>
                      </a:moveTo>
                      <a:lnTo>
                        <a:pt x="334" y="69"/>
                      </a:lnTo>
                      <a:lnTo>
                        <a:pt x="334" y="786"/>
                      </a:lnTo>
                      <a:lnTo>
                        <a:pt x="796" y="134"/>
                      </a:lnTo>
                      <a:lnTo>
                        <a:pt x="801" y="128"/>
                      </a:lnTo>
                      <a:lnTo>
                        <a:pt x="806" y="121"/>
                      </a:lnTo>
                      <a:lnTo>
                        <a:pt x="813" y="115"/>
                      </a:lnTo>
                      <a:lnTo>
                        <a:pt x="819" y="109"/>
                      </a:lnTo>
                      <a:lnTo>
                        <a:pt x="834" y="98"/>
                      </a:lnTo>
                      <a:lnTo>
                        <a:pt x="852" y="88"/>
                      </a:lnTo>
                      <a:lnTo>
                        <a:pt x="871" y="79"/>
                      </a:lnTo>
                      <a:lnTo>
                        <a:pt x="888" y="74"/>
                      </a:lnTo>
                      <a:lnTo>
                        <a:pt x="897" y="72"/>
                      </a:lnTo>
                      <a:lnTo>
                        <a:pt x="906" y="71"/>
                      </a:lnTo>
                      <a:lnTo>
                        <a:pt x="914" y="70"/>
                      </a:lnTo>
                      <a:lnTo>
                        <a:pt x="922" y="69"/>
                      </a:lnTo>
                      <a:lnTo>
                        <a:pt x="1121" y="69"/>
                      </a:lnTo>
                      <a:lnTo>
                        <a:pt x="1121" y="1157"/>
                      </a:lnTo>
                      <a:lnTo>
                        <a:pt x="855" y="1157"/>
                      </a:lnTo>
                      <a:lnTo>
                        <a:pt x="855" y="438"/>
                      </a:lnTo>
                      <a:lnTo>
                        <a:pt x="391" y="1093"/>
                      </a:lnTo>
                      <a:lnTo>
                        <a:pt x="386" y="1099"/>
                      </a:lnTo>
                      <a:lnTo>
                        <a:pt x="381" y="1106"/>
                      </a:lnTo>
                      <a:lnTo>
                        <a:pt x="374" y="1112"/>
                      </a:lnTo>
                      <a:lnTo>
                        <a:pt x="368" y="1117"/>
                      </a:lnTo>
                      <a:lnTo>
                        <a:pt x="353" y="1128"/>
                      </a:lnTo>
                      <a:lnTo>
                        <a:pt x="336" y="1139"/>
                      </a:lnTo>
                      <a:lnTo>
                        <a:pt x="318" y="1146"/>
                      </a:lnTo>
                      <a:lnTo>
                        <a:pt x="300" y="1153"/>
                      </a:lnTo>
                      <a:lnTo>
                        <a:pt x="292" y="1155"/>
                      </a:lnTo>
                      <a:lnTo>
                        <a:pt x="283" y="1156"/>
                      </a:lnTo>
                      <a:lnTo>
                        <a:pt x="275" y="1157"/>
                      </a:lnTo>
                      <a:lnTo>
                        <a:pt x="266" y="1157"/>
                      </a:lnTo>
                      <a:lnTo>
                        <a:pt x="68" y="1157"/>
                      </a:lnTo>
                      <a:lnTo>
                        <a:pt x="68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5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1593" y="698"/>
                  <a:ext cx="108" cy="112"/>
                </a:xfrm>
                <a:custGeom>
                  <a:avLst/>
                  <a:gdLst>
                    <a:gd name="T0" fmla="*/ 0 w 1189"/>
                    <a:gd name="T1" fmla="*/ 0 h 1225"/>
                    <a:gd name="T2" fmla="*/ 0 w 1189"/>
                    <a:gd name="T3" fmla="*/ 0 h 1225"/>
                    <a:gd name="T4" fmla="*/ 0 w 1189"/>
                    <a:gd name="T5" fmla="*/ 0 h 1225"/>
                    <a:gd name="T6" fmla="*/ 0 w 1189"/>
                    <a:gd name="T7" fmla="*/ 0 h 1225"/>
                    <a:gd name="T8" fmla="*/ 0 w 1189"/>
                    <a:gd name="T9" fmla="*/ 0 h 1225"/>
                    <a:gd name="T10" fmla="*/ 0 w 1189"/>
                    <a:gd name="T11" fmla="*/ 0 h 1225"/>
                    <a:gd name="T12" fmla="*/ 0 w 1189"/>
                    <a:gd name="T13" fmla="*/ 0 h 1225"/>
                    <a:gd name="T14" fmla="*/ 0 w 1189"/>
                    <a:gd name="T15" fmla="*/ 0 h 1225"/>
                    <a:gd name="T16" fmla="*/ 0 w 1189"/>
                    <a:gd name="T17" fmla="*/ 0 h 1225"/>
                    <a:gd name="T18" fmla="*/ 0 w 1189"/>
                    <a:gd name="T19" fmla="*/ 0 h 1225"/>
                    <a:gd name="T20" fmla="*/ 0 w 1189"/>
                    <a:gd name="T21" fmla="*/ 0 h 1225"/>
                    <a:gd name="T22" fmla="*/ 0 w 1189"/>
                    <a:gd name="T23" fmla="*/ 0 h 1225"/>
                    <a:gd name="T24" fmla="*/ 0 w 1189"/>
                    <a:gd name="T25" fmla="*/ 0 h 1225"/>
                    <a:gd name="T26" fmla="*/ 0 w 1189"/>
                    <a:gd name="T27" fmla="*/ 0 h 1225"/>
                    <a:gd name="T28" fmla="*/ 0 w 1189"/>
                    <a:gd name="T29" fmla="*/ 0 h 1225"/>
                    <a:gd name="T30" fmla="*/ 0 w 1189"/>
                    <a:gd name="T31" fmla="*/ 0 h 1225"/>
                    <a:gd name="T32" fmla="*/ 0 w 1189"/>
                    <a:gd name="T33" fmla="*/ 0 h 1225"/>
                    <a:gd name="T34" fmla="*/ 0 w 1189"/>
                    <a:gd name="T35" fmla="*/ 0 h 1225"/>
                    <a:gd name="T36" fmla="*/ 0 w 1189"/>
                    <a:gd name="T37" fmla="*/ 0 h 1225"/>
                    <a:gd name="T38" fmla="*/ 0 w 1189"/>
                    <a:gd name="T39" fmla="*/ 0 h 1225"/>
                    <a:gd name="T40" fmla="*/ 0 w 1189"/>
                    <a:gd name="T41" fmla="*/ 0 h 1225"/>
                    <a:gd name="T42" fmla="*/ 0 w 1189"/>
                    <a:gd name="T43" fmla="*/ 0 h 1225"/>
                    <a:gd name="T44" fmla="*/ 0 w 1189"/>
                    <a:gd name="T45" fmla="*/ 0 h 1225"/>
                    <a:gd name="T46" fmla="*/ 0 w 1189"/>
                    <a:gd name="T47" fmla="*/ 0 h 1225"/>
                    <a:gd name="T48" fmla="*/ 0 w 1189"/>
                    <a:gd name="T49" fmla="*/ 0 h 1225"/>
                    <a:gd name="T50" fmla="*/ 0 w 1189"/>
                    <a:gd name="T51" fmla="*/ 0 h 12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189" h="1225">
                      <a:moveTo>
                        <a:pt x="786" y="790"/>
                      </a:moveTo>
                      <a:lnTo>
                        <a:pt x="404" y="790"/>
                      </a:lnTo>
                      <a:lnTo>
                        <a:pt x="404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404" y="0"/>
                      </a:lnTo>
                      <a:lnTo>
                        <a:pt x="404" y="422"/>
                      </a:lnTo>
                      <a:lnTo>
                        <a:pt x="786" y="422"/>
                      </a:lnTo>
                      <a:lnTo>
                        <a:pt x="786" y="0"/>
                      </a:lnTo>
                      <a:lnTo>
                        <a:pt x="1189" y="0"/>
                      </a:lnTo>
                      <a:lnTo>
                        <a:pt x="1189" y="1225"/>
                      </a:lnTo>
                      <a:lnTo>
                        <a:pt x="786" y="1225"/>
                      </a:lnTo>
                      <a:lnTo>
                        <a:pt x="786" y="790"/>
                      </a:lnTo>
                      <a:close/>
                      <a:moveTo>
                        <a:pt x="1119" y="69"/>
                      </a:moveTo>
                      <a:lnTo>
                        <a:pt x="1119" y="1157"/>
                      </a:lnTo>
                      <a:lnTo>
                        <a:pt x="854" y="1157"/>
                      </a:lnTo>
                      <a:lnTo>
                        <a:pt x="854" y="722"/>
                      </a:lnTo>
                      <a:lnTo>
                        <a:pt x="335" y="722"/>
                      </a:lnTo>
                      <a:lnTo>
                        <a:pt x="335" y="1157"/>
                      </a:lnTo>
                      <a:lnTo>
                        <a:pt x="69" y="1157"/>
                      </a:lnTo>
                      <a:lnTo>
                        <a:pt x="69" y="69"/>
                      </a:lnTo>
                      <a:lnTo>
                        <a:pt x="335" y="69"/>
                      </a:lnTo>
                      <a:lnTo>
                        <a:pt x="335" y="489"/>
                      </a:lnTo>
                      <a:lnTo>
                        <a:pt x="854" y="489"/>
                      </a:lnTo>
                      <a:lnTo>
                        <a:pt x="854" y="69"/>
                      </a:lnTo>
                      <a:lnTo>
                        <a:pt x="1119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" name="Freeform 12"/>
                <p:cNvSpPr>
                  <a:spLocks noEditPoints="1"/>
                </p:cNvSpPr>
                <p:nvPr userDrawn="1"/>
              </p:nvSpPr>
              <p:spPr bwMode="auto">
                <a:xfrm>
                  <a:off x="1708" y="696"/>
                  <a:ext cx="122" cy="114"/>
                </a:xfrm>
                <a:custGeom>
                  <a:avLst/>
                  <a:gdLst>
                    <a:gd name="T0" fmla="*/ 0 w 1335"/>
                    <a:gd name="T1" fmla="*/ 0 h 1250"/>
                    <a:gd name="T2" fmla="*/ 0 w 1335"/>
                    <a:gd name="T3" fmla="*/ 0 h 1250"/>
                    <a:gd name="T4" fmla="*/ 0 w 1335"/>
                    <a:gd name="T5" fmla="*/ 0 h 1250"/>
                    <a:gd name="T6" fmla="*/ 0 w 1335"/>
                    <a:gd name="T7" fmla="*/ 0 h 1250"/>
                    <a:gd name="T8" fmla="*/ 0 w 1335"/>
                    <a:gd name="T9" fmla="*/ 0 h 1250"/>
                    <a:gd name="T10" fmla="*/ 0 w 1335"/>
                    <a:gd name="T11" fmla="*/ 0 h 1250"/>
                    <a:gd name="T12" fmla="*/ 0 w 1335"/>
                    <a:gd name="T13" fmla="*/ 0 h 1250"/>
                    <a:gd name="T14" fmla="*/ 0 w 1335"/>
                    <a:gd name="T15" fmla="*/ 0 h 1250"/>
                    <a:gd name="T16" fmla="*/ 0 w 1335"/>
                    <a:gd name="T17" fmla="*/ 0 h 1250"/>
                    <a:gd name="T18" fmla="*/ 0 w 1335"/>
                    <a:gd name="T19" fmla="*/ 0 h 1250"/>
                    <a:gd name="T20" fmla="*/ 0 w 1335"/>
                    <a:gd name="T21" fmla="*/ 0 h 1250"/>
                    <a:gd name="T22" fmla="*/ 0 w 1335"/>
                    <a:gd name="T23" fmla="*/ 0 h 1250"/>
                    <a:gd name="T24" fmla="*/ 0 w 1335"/>
                    <a:gd name="T25" fmla="*/ 0 h 1250"/>
                    <a:gd name="T26" fmla="*/ 0 w 1335"/>
                    <a:gd name="T27" fmla="*/ 0 h 1250"/>
                    <a:gd name="T28" fmla="*/ 0 w 1335"/>
                    <a:gd name="T29" fmla="*/ 0 h 1250"/>
                    <a:gd name="T30" fmla="*/ 0 w 1335"/>
                    <a:gd name="T31" fmla="*/ 0 h 1250"/>
                    <a:gd name="T32" fmla="*/ 0 w 1335"/>
                    <a:gd name="T33" fmla="*/ 0 h 1250"/>
                    <a:gd name="T34" fmla="*/ 0 w 1335"/>
                    <a:gd name="T35" fmla="*/ 0 h 1250"/>
                    <a:gd name="T36" fmla="*/ 0 w 1335"/>
                    <a:gd name="T37" fmla="*/ 0 h 1250"/>
                    <a:gd name="T38" fmla="*/ 0 w 1335"/>
                    <a:gd name="T39" fmla="*/ 0 h 1250"/>
                    <a:gd name="T40" fmla="*/ 0 w 1335"/>
                    <a:gd name="T41" fmla="*/ 0 h 1250"/>
                    <a:gd name="T42" fmla="*/ 0 w 1335"/>
                    <a:gd name="T43" fmla="*/ 0 h 1250"/>
                    <a:gd name="T44" fmla="*/ 0 w 1335"/>
                    <a:gd name="T45" fmla="*/ 0 h 1250"/>
                    <a:gd name="T46" fmla="*/ 0 w 1335"/>
                    <a:gd name="T47" fmla="*/ 0 h 1250"/>
                    <a:gd name="T48" fmla="*/ 0 w 1335"/>
                    <a:gd name="T49" fmla="*/ 0 h 1250"/>
                    <a:gd name="T50" fmla="*/ 0 w 1335"/>
                    <a:gd name="T51" fmla="*/ 0 h 1250"/>
                    <a:gd name="T52" fmla="*/ 0 w 1335"/>
                    <a:gd name="T53" fmla="*/ 0 h 1250"/>
                    <a:gd name="T54" fmla="*/ 0 w 1335"/>
                    <a:gd name="T55" fmla="*/ 0 h 1250"/>
                    <a:gd name="T56" fmla="*/ 0 w 1335"/>
                    <a:gd name="T57" fmla="*/ 0 h 1250"/>
                    <a:gd name="T58" fmla="*/ 0 w 1335"/>
                    <a:gd name="T59" fmla="*/ 0 h 1250"/>
                    <a:gd name="T60" fmla="*/ 0 w 1335"/>
                    <a:gd name="T61" fmla="*/ 0 h 1250"/>
                    <a:gd name="T62" fmla="*/ 0 w 1335"/>
                    <a:gd name="T63" fmla="*/ 0 h 1250"/>
                    <a:gd name="T64" fmla="*/ 0 w 1335"/>
                    <a:gd name="T65" fmla="*/ 0 h 1250"/>
                    <a:gd name="T66" fmla="*/ 0 w 1335"/>
                    <a:gd name="T67" fmla="*/ 0 h 1250"/>
                    <a:gd name="T68" fmla="*/ 0 w 1335"/>
                    <a:gd name="T69" fmla="*/ 0 h 1250"/>
                    <a:gd name="T70" fmla="*/ 0 w 1335"/>
                    <a:gd name="T71" fmla="*/ 0 h 1250"/>
                    <a:gd name="T72" fmla="*/ 0 w 1335"/>
                    <a:gd name="T73" fmla="*/ 0 h 1250"/>
                    <a:gd name="T74" fmla="*/ 0 w 1335"/>
                    <a:gd name="T75" fmla="*/ 0 h 1250"/>
                    <a:gd name="T76" fmla="*/ 0 w 1335"/>
                    <a:gd name="T77" fmla="*/ 0 h 1250"/>
                    <a:gd name="T78" fmla="*/ 0 w 1335"/>
                    <a:gd name="T79" fmla="*/ 0 h 1250"/>
                    <a:gd name="T80" fmla="*/ 0 w 1335"/>
                    <a:gd name="T81" fmla="*/ 0 h 1250"/>
                    <a:gd name="T82" fmla="*/ 0 w 1335"/>
                    <a:gd name="T83" fmla="*/ 0 h 1250"/>
                    <a:gd name="T84" fmla="*/ 0 w 1335"/>
                    <a:gd name="T85" fmla="*/ 0 h 1250"/>
                    <a:gd name="T86" fmla="*/ 0 w 1335"/>
                    <a:gd name="T87" fmla="*/ 0 h 1250"/>
                    <a:gd name="T88" fmla="*/ 0 w 1335"/>
                    <a:gd name="T89" fmla="*/ 0 h 1250"/>
                    <a:gd name="T90" fmla="*/ 0 w 1335"/>
                    <a:gd name="T91" fmla="*/ 0 h 1250"/>
                    <a:gd name="T92" fmla="*/ 0 w 1335"/>
                    <a:gd name="T93" fmla="*/ 0 h 1250"/>
                    <a:gd name="T94" fmla="*/ 0 w 1335"/>
                    <a:gd name="T95" fmla="*/ 0 h 1250"/>
                    <a:gd name="T96" fmla="*/ 0 w 1335"/>
                    <a:gd name="T97" fmla="*/ 0 h 1250"/>
                    <a:gd name="T98" fmla="*/ 0 w 1335"/>
                    <a:gd name="T99" fmla="*/ 0 h 1250"/>
                    <a:gd name="T100" fmla="*/ 0 w 1335"/>
                    <a:gd name="T101" fmla="*/ 0 h 1250"/>
                    <a:gd name="T102" fmla="*/ 0 w 1335"/>
                    <a:gd name="T103" fmla="*/ 0 h 1250"/>
                    <a:gd name="T104" fmla="*/ 0 w 1335"/>
                    <a:gd name="T105" fmla="*/ 0 h 1250"/>
                    <a:gd name="T106" fmla="*/ 0 w 1335"/>
                    <a:gd name="T107" fmla="*/ 0 h 125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335" h="1250">
                      <a:moveTo>
                        <a:pt x="868" y="1008"/>
                      </a:moveTo>
                      <a:lnTo>
                        <a:pt x="467" y="1008"/>
                      </a:lnTo>
                      <a:lnTo>
                        <a:pt x="442" y="1121"/>
                      </a:lnTo>
                      <a:lnTo>
                        <a:pt x="439" y="1135"/>
                      </a:lnTo>
                      <a:lnTo>
                        <a:pt x="433" y="1148"/>
                      </a:lnTo>
                      <a:lnTo>
                        <a:pt x="427" y="1160"/>
                      </a:lnTo>
                      <a:lnTo>
                        <a:pt x="421" y="1172"/>
                      </a:lnTo>
                      <a:lnTo>
                        <a:pt x="412" y="1183"/>
                      </a:lnTo>
                      <a:lnTo>
                        <a:pt x="403" y="1194"/>
                      </a:lnTo>
                      <a:lnTo>
                        <a:pt x="394" y="1203"/>
                      </a:lnTo>
                      <a:lnTo>
                        <a:pt x="383" y="1213"/>
                      </a:lnTo>
                      <a:lnTo>
                        <a:pt x="371" y="1222"/>
                      </a:lnTo>
                      <a:lnTo>
                        <a:pt x="360" y="1229"/>
                      </a:lnTo>
                      <a:lnTo>
                        <a:pt x="347" y="1235"/>
                      </a:lnTo>
                      <a:lnTo>
                        <a:pt x="334" y="1241"/>
                      </a:lnTo>
                      <a:lnTo>
                        <a:pt x="320" y="1245"/>
                      </a:lnTo>
                      <a:lnTo>
                        <a:pt x="306" y="1248"/>
                      </a:lnTo>
                      <a:lnTo>
                        <a:pt x="292" y="1250"/>
                      </a:lnTo>
                      <a:lnTo>
                        <a:pt x="277" y="1250"/>
                      </a:lnTo>
                      <a:lnTo>
                        <a:pt x="0" y="1250"/>
                      </a:lnTo>
                      <a:lnTo>
                        <a:pt x="198" y="356"/>
                      </a:lnTo>
                      <a:lnTo>
                        <a:pt x="202" y="338"/>
                      </a:lnTo>
                      <a:lnTo>
                        <a:pt x="208" y="319"/>
                      </a:lnTo>
                      <a:lnTo>
                        <a:pt x="214" y="301"/>
                      </a:lnTo>
                      <a:lnTo>
                        <a:pt x="220" y="283"/>
                      </a:lnTo>
                      <a:lnTo>
                        <a:pt x="227" y="265"/>
                      </a:lnTo>
                      <a:lnTo>
                        <a:pt x="234" y="248"/>
                      </a:lnTo>
                      <a:lnTo>
                        <a:pt x="243" y="231"/>
                      </a:lnTo>
                      <a:lnTo>
                        <a:pt x="253" y="214"/>
                      </a:lnTo>
                      <a:lnTo>
                        <a:pt x="262" y="197"/>
                      </a:lnTo>
                      <a:lnTo>
                        <a:pt x="273" y="181"/>
                      </a:lnTo>
                      <a:lnTo>
                        <a:pt x="285" y="166"/>
                      </a:lnTo>
                      <a:lnTo>
                        <a:pt x="296" y="152"/>
                      </a:lnTo>
                      <a:lnTo>
                        <a:pt x="309" y="138"/>
                      </a:lnTo>
                      <a:lnTo>
                        <a:pt x="322" y="124"/>
                      </a:lnTo>
                      <a:lnTo>
                        <a:pt x="336" y="111"/>
                      </a:lnTo>
                      <a:lnTo>
                        <a:pt x="351" y="99"/>
                      </a:lnTo>
                      <a:lnTo>
                        <a:pt x="367" y="87"/>
                      </a:lnTo>
                      <a:lnTo>
                        <a:pt x="383" y="76"/>
                      </a:lnTo>
                      <a:lnTo>
                        <a:pt x="400" y="65"/>
                      </a:lnTo>
                      <a:lnTo>
                        <a:pt x="417" y="55"/>
                      </a:lnTo>
                      <a:lnTo>
                        <a:pt x="435" y="47"/>
                      </a:lnTo>
                      <a:lnTo>
                        <a:pt x="454" y="39"/>
                      </a:lnTo>
                      <a:lnTo>
                        <a:pt x="472" y="32"/>
                      </a:lnTo>
                      <a:lnTo>
                        <a:pt x="491" y="25"/>
                      </a:lnTo>
                      <a:lnTo>
                        <a:pt x="513" y="19"/>
                      </a:lnTo>
                      <a:lnTo>
                        <a:pt x="534" y="14"/>
                      </a:lnTo>
                      <a:lnTo>
                        <a:pt x="555" y="9"/>
                      </a:lnTo>
                      <a:lnTo>
                        <a:pt x="578" y="6"/>
                      </a:lnTo>
                      <a:lnTo>
                        <a:pt x="600" y="3"/>
                      </a:lnTo>
                      <a:lnTo>
                        <a:pt x="623" y="2"/>
                      </a:lnTo>
                      <a:lnTo>
                        <a:pt x="645" y="1"/>
                      </a:lnTo>
                      <a:lnTo>
                        <a:pt x="668" y="0"/>
                      </a:lnTo>
                      <a:lnTo>
                        <a:pt x="690" y="1"/>
                      </a:lnTo>
                      <a:lnTo>
                        <a:pt x="713" y="2"/>
                      </a:lnTo>
                      <a:lnTo>
                        <a:pt x="735" y="3"/>
                      </a:lnTo>
                      <a:lnTo>
                        <a:pt x="756" y="6"/>
                      </a:lnTo>
                      <a:lnTo>
                        <a:pt x="779" y="9"/>
                      </a:lnTo>
                      <a:lnTo>
                        <a:pt x="801" y="14"/>
                      </a:lnTo>
                      <a:lnTo>
                        <a:pt x="823" y="19"/>
                      </a:lnTo>
                      <a:lnTo>
                        <a:pt x="844" y="25"/>
                      </a:lnTo>
                      <a:lnTo>
                        <a:pt x="863" y="32"/>
                      </a:lnTo>
                      <a:lnTo>
                        <a:pt x="882" y="39"/>
                      </a:lnTo>
                      <a:lnTo>
                        <a:pt x="900" y="47"/>
                      </a:lnTo>
                      <a:lnTo>
                        <a:pt x="918" y="55"/>
                      </a:lnTo>
                      <a:lnTo>
                        <a:pt x="935" y="65"/>
                      </a:lnTo>
                      <a:lnTo>
                        <a:pt x="952" y="76"/>
                      </a:lnTo>
                      <a:lnTo>
                        <a:pt x="968" y="87"/>
                      </a:lnTo>
                      <a:lnTo>
                        <a:pt x="984" y="99"/>
                      </a:lnTo>
                      <a:lnTo>
                        <a:pt x="998" y="111"/>
                      </a:lnTo>
                      <a:lnTo>
                        <a:pt x="1012" y="124"/>
                      </a:lnTo>
                      <a:lnTo>
                        <a:pt x="1026" y="138"/>
                      </a:lnTo>
                      <a:lnTo>
                        <a:pt x="1039" y="152"/>
                      </a:lnTo>
                      <a:lnTo>
                        <a:pt x="1051" y="166"/>
                      </a:lnTo>
                      <a:lnTo>
                        <a:pt x="1061" y="181"/>
                      </a:lnTo>
                      <a:lnTo>
                        <a:pt x="1072" y="197"/>
                      </a:lnTo>
                      <a:lnTo>
                        <a:pt x="1083" y="214"/>
                      </a:lnTo>
                      <a:lnTo>
                        <a:pt x="1091" y="231"/>
                      </a:lnTo>
                      <a:lnTo>
                        <a:pt x="1100" y="248"/>
                      </a:lnTo>
                      <a:lnTo>
                        <a:pt x="1107" y="265"/>
                      </a:lnTo>
                      <a:lnTo>
                        <a:pt x="1115" y="283"/>
                      </a:lnTo>
                      <a:lnTo>
                        <a:pt x="1121" y="301"/>
                      </a:lnTo>
                      <a:lnTo>
                        <a:pt x="1127" y="319"/>
                      </a:lnTo>
                      <a:lnTo>
                        <a:pt x="1132" y="338"/>
                      </a:lnTo>
                      <a:lnTo>
                        <a:pt x="1136" y="356"/>
                      </a:lnTo>
                      <a:lnTo>
                        <a:pt x="1335" y="1250"/>
                      </a:lnTo>
                      <a:lnTo>
                        <a:pt x="1058" y="1250"/>
                      </a:lnTo>
                      <a:lnTo>
                        <a:pt x="1043" y="1250"/>
                      </a:lnTo>
                      <a:lnTo>
                        <a:pt x="1029" y="1248"/>
                      </a:lnTo>
                      <a:lnTo>
                        <a:pt x="1015" y="1245"/>
                      </a:lnTo>
                      <a:lnTo>
                        <a:pt x="1001" y="1241"/>
                      </a:lnTo>
                      <a:lnTo>
                        <a:pt x="989" y="1235"/>
                      </a:lnTo>
                      <a:lnTo>
                        <a:pt x="976" y="1229"/>
                      </a:lnTo>
                      <a:lnTo>
                        <a:pt x="964" y="1222"/>
                      </a:lnTo>
                      <a:lnTo>
                        <a:pt x="952" y="1213"/>
                      </a:lnTo>
                      <a:lnTo>
                        <a:pt x="941" y="1203"/>
                      </a:lnTo>
                      <a:lnTo>
                        <a:pt x="932" y="1194"/>
                      </a:lnTo>
                      <a:lnTo>
                        <a:pt x="922" y="1183"/>
                      </a:lnTo>
                      <a:lnTo>
                        <a:pt x="915" y="1171"/>
                      </a:lnTo>
                      <a:lnTo>
                        <a:pt x="907" y="1160"/>
                      </a:lnTo>
                      <a:lnTo>
                        <a:pt x="902" y="1147"/>
                      </a:lnTo>
                      <a:lnTo>
                        <a:pt x="897" y="1134"/>
                      </a:lnTo>
                      <a:lnTo>
                        <a:pt x="892" y="1120"/>
                      </a:lnTo>
                      <a:lnTo>
                        <a:pt x="868" y="1008"/>
                      </a:lnTo>
                      <a:close/>
                      <a:moveTo>
                        <a:pt x="923" y="939"/>
                      </a:moveTo>
                      <a:lnTo>
                        <a:pt x="412" y="939"/>
                      </a:lnTo>
                      <a:lnTo>
                        <a:pt x="376" y="1105"/>
                      </a:lnTo>
                      <a:lnTo>
                        <a:pt x="373" y="1114"/>
                      </a:lnTo>
                      <a:lnTo>
                        <a:pt x="370" y="1121"/>
                      </a:lnTo>
                      <a:lnTo>
                        <a:pt x="367" y="1128"/>
                      </a:lnTo>
                      <a:lnTo>
                        <a:pt x="363" y="1135"/>
                      </a:lnTo>
                      <a:lnTo>
                        <a:pt x="358" y="1141"/>
                      </a:lnTo>
                      <a:lnTo>
                        <a:pt x="353" y="1148"/>
                      </a:lnTo>
                      <a:lnTo>
                        <a:pt x="347" y="1154"/>
                      </a:lnTo>
                      <a:lnTo>
                        <a:pt x="340" y="1160"/>
                      </a:lnTo>
                      <a:lnTo>
                        <a:pt x="333" y="1165"/>
                      </a:lnTo>
                      <a:lnTo>
                        <a:pt x="325" y="1169"/>
                      </a:lnTo>
                      <a:lnTo>
                        <a:pt x="318" y="1173"/>
                      </a:lnTo>
                      <a:lnTo>
                        <a:pt x="310" y="1177"/>
                      </a:lnTo>
                      <a:lnTo>
                        <a:pt x="302" y="1179"/>
                      </a:lnTo>
                      <a:lnTo>
                        <a:pt x="294" y="1181"/>
                      </a:lnTo>
                      <a:lnTo>
                        <a:pt x="286" y="1182"/>
                      </a:lnTo>
                      <a:lnTo>
                        <a:pt x="277" y="1182"/>
                      </a:lnTo>
                      <a:lnTo>
                        <a:pt x="85" y="1182"/>
                      </a:lnTo>
                      <a:lnTo>
                        <a:pt x="265" y="371"/>
                      </a:lnTo>
                      <a:lnTo>
                        <a:pt x="269" y="354"/>
                      </a:lnTo>
                      <a:lnTo>
                        <a:pt x="274" y="338"/>
                      </a:lnTo>
                      <a:lnTo>
                        <a:pt x="278" y="321"/>
                      </a:lnTo>
                      <a:lnTo>
                        <a:pt x="285" y="307"/>
                      </a:lnTo>
                      <a:lnTo>
                        <a:pt x="290" y="290"/>
                      </a:lnTo>
                      <a:lnTo>
                        <a:pt x="297" y="277"/>
                      </a:lnTo>
                      <a:lnTo>
                        <a:pt x="304" y="262"/>
                      </a:lnTo>
                      <a:lnTo>
                        <a:pt x="312" y="248"/>
                      </a:lnTo>
                      <a:lnTo>
                        <a:pt x="320" y="234"/>
                      </a:lnTo>
                      <a:lnTo>
                        <a:pt x="329" y="221"/>
                      </a:lnTo>
                      <a:lnTo>
                        <a:pt x="338" y="208"/>
                      </a:lnTo>
                      <a:lnTo>
                        <a:pt x="348" y="196"/>
                      </a:lnTo>
                      <a:lnTo>
                        <a:pt x="358" y="185"/>
                      </a:lnTo>
                      <a:lnTo>
                        <a:pt x="370" y="173"/>
                      </a:lnTo>
                      <a:lnTo>
                        <a:pt x="381" y="162"/>
                      </a:lnTo>
                      <a:lnTo>
                        <a:pt x="394" y="153"/>
                      </a:lnTo>
                      <a:lnTo>
                        <a:pt x="407" y="143"/>
                      </a:lnTo>
                      <a:lnTo>
                        <a:pt x="419" y="133"/>
                      </a:lnTo>
                      <a:lnTo>
                        <a:pt x="433" y="125"/>
                      </a:lnTo>
                      <a:lnTo>
                        <a:pt x="448" y="117"/>
                      </a:lnTo>
                      <a:lnTo>
                        <a:pt x="463" y="110"/>
                      </a:lnTo>
                      <a:lnTo>
                        <a:pt x="478" y="102"/>
                      </a:lnTo>
                      <a:lnTo>
                        <a:pt x="495" y="96"/>
                      </a:lnTo>
                      <a:lnTo>
                        <a:pt x="511" y="91"/>
                      </a:lnTo>
                      <a:lnTo>
                        <a:pt x="529" y="85"/>
                      </a:lnTo>
                      <a:lnTo>
                        <a:pt x="547" y="81"/>
                      </a:lnTo>
                      <a:lnTo>
                        <a:pt x="565" y="77"/>
                      </a:lnTo>
                      <a:lnTo>
                        <a:pt x="584" y="75"/>
                      </a:lnTo>
                      <a:lnTo>
                        <a:pt x="605" y="71"/>
                      </a:lnTo>
                      <a:lnTo>
                        <a:pt x="625" y="70"/>
                      </a:lnTo>
                      <a:lnTo>
                        <a:pt x="646" y="69"/>
                      </a:lnTo>
                      <a:lnTo>
                        <a:pt x="668" y="68"/>
                      </a:lnTo>
                      <a:lnTo>
                        <a:pt x="689" y="69"/>
                      </a:lnTo>
                      <a:lnTo>
                        <a:pt x="710" y="70"/>
                      </a:lnTo>
                      <a:lnTo>
                        <a:pt x="731" y="71"/>
                      </a:lnTo>
                      <a:lnTo>
                        <a:pt x="750" y="75"/>
                      </a:lnTo>
                      <a:lnTo>
                        <a:pt x="769" y="77"/>
                      </a:lnTo>
                      <a:lnTo>
                        <a:pt x="787" y="81"/>
                      </a:lnTo>
                      <a:lnTo>
                        <a:pt x="806" y="85"/>
                      </a:lnTo>
                      <a:lnTo>
                        <a:pt x="823" y="91"/>
                      </a:lnTo>
                      <a:lnTo>
                        <a:pt x="840" y="96"/>
                      </a:lnTo>
                      <a:lnTo>
                        <a:pt x="856" y="102"/>
                      </a:lnTo>
                      <a:lnTo>
                        <a:pt x="872" y="110"/>
                      </a:lnTo>
                      <a:lnTo>
                        <a:pt x="887" y="117"/>
                      </a:lnTo>
                      <a:lnTo>
                        <a:pt x="901" y="125"/>
                      </a:lnTo>
                      <a:lnTo>
                        <a:pt x="915" y="133"/>
                      </a:lnTo>
                      <a:lnTo>
                        <a:pt x="929" y="143"/>
                      </a:lnTo>
                      <a:lnTo>
                        <a:pt x="941" y="153"/>
                      </a:lnTo>
                      <a:lnTo>
                        <a:pt x="953" y="162"/>
                      </a:lnTo>
                      <a:lnTo>
                        <a:pt x="965" y="173"/>
                      </a:lnTo>
                      <a:lnTo>
                        <a:pt x="976" y="185"/>
                      </a:lnTo>
                      <a:lnTo>
                        <a:pt x="986" y="196"/>
                      </a:lnTo>
                      <a:lnTo>
                        <a:pt x="996" y="208"/>
                      </a:lnTo>
                      <a:lnTo>
                        <a:pt x="1006" y="221"/>
                      </a:lnTo>
                      <a:lnTo>
                        <a:pt x="1014" y="234"/>
                      </a:lnTo>
                      <a:lnTo>
                        <a:pt x="1023" y="248"/>
                      </a:lnTo>
                      <a:lnTo>
                        <a:pt x="1030" y="262"/>
                      </a:lnTo>
                      <a:lnTo>
                        <a:pt x="1038" y="276"/>
                      </a:lnTo>
                      <a:lnTo>
                        <a:pt x="1044" y="290"/>
                      </a:lnTo>
                      <a:lnTo>
                        <a:pt x="1051" y="307"/>
                      </a:lnTo>
                      <a:lnTo>
                        <a:pt x="1056" y="321"/>
                      </a:lnTo>
                      <a:lnTo>
                        <a:pt x="1061" y="338"/>
                      </a:lnTo>
                      <a:lnTo>
                        <a:pt x="1066" y="354"/>
                      </a:lnTo>
                      <a:lnTo>
                        <a:pt x="1070" y="371"/>
                      </a:lnTo>
                      <a:lnTo>
                        <a:pt x="1250" y="1182"/>
                      </a:lnTo>
                      <a:lnTo>
                        <a:pt x="1058" y="1182"/>
                      </a:lnTo>
                      <a:lnTo>
                        <a:pt x="1048" y="1182"/>
                      </a:lnTo>
                      <a:lnTo>
                        <a:pt x="1041" y="1181"/>
                      </a:lnTo>
                      <a:lnTo>
                        <a:pt x="1032" y="1179"/>
                      </a:lnTo>
                      <a:lnTo>
                        <a:pt x="1025" y="1177"/>
                      </a:lnTo>
                      <a:lnTo>
                        <a:pt x="1016" y="1173"/>
                      </a:lnTo>
                      <a:lnTo>
                        <a:pt x="1009" y="1169"/>
                      </a:lnTo>
                      <a:lnTo>
                        <a:pt x="1002" y="1165"/>
                      </a:lnTo>
                      <a:lnTo>
                        <a:pt x="995" y="1160"/>
                      </a:lnTo>
                      <a:lnTo>
                        <a:pt x="989" y="1154"/>
                      </a:lnTo>
                      <a:lnTo>
                        <a:pt x="982" y="1148"/>
                      </a:lnTo>
                      <a:lnTo>
                        <a:pt x="977" y="1141"/>
                      </a:lnTo>
                      <a:lnTo>
                        <a:pt x="972" y="1135"/>
                      </a:lnTo>
                      <a:lnTo>
                        <a:pt x="968" y="1128"/>
                      </a:lnTo>
                      <a:lnTo>
                        <a:pt x="964" y="1121"/>
                      </a:lnTo>
                      <a:lnTo>
                        <a:pt x="962" y="1114"/>
                      </a:lnTo>
                      <a:lnTo>
                        <a:pt x="960" y="1105"/>
                      </a:lnTo>
                      <a:lnTo>
                        <a:pt x="923" y="939"/>
                      </a:lnTo>
                      <a:close/>
                      <a:moveTo>
                        <a:pt x="873" y="710"/>
                      </a:moveTo>
                      <a:lnTo>
                        <a:pt x="810" y="423"/>
                      </a:lnTo>
                      <a:lnTo>
                        <a:pt x="807" y="414"/>
                      </a:lnTo>
                      <a:lnTo>
                        <a:pt x="803" y="405"/>
                      </a:lnTo>
                      <a:lnTo>
                        <a:pt x="800" y="395"/>
                      </a:lnTo>
                      <a:lnTo>
                        <a:pt x="796" y="386"/>
                      </a:lnTo>
                      <a:lnTo>
                        <a:pt x="791" y="376"/>
                      </a:lnTo>
                      <a:lnTo>
                        <a:pt x="785" y="366"/>
                      </a:lnTo>
                      <a:lnTo>
                        <a:pt x="778" y="358"/>
                      </a:lnTo>
                      <a:lnTo>
                        <a:pt x="770" y="348"/>
                      </a:lnTo>
                      <a:lnTo>
                        <a:pt x="762" y="341"/>
                      </a:lnTo>
                      <a:lnTo>
                        <a:pt x="751" y="333"/>
                      </a:lnTo>
                      <a:lnTo>
                        <a:pt x="740" y="326"/>
                      </a:lnTo>
                      <a:lnTo>
                        <a:pt x="729" y="320"/>
                      </a:lnTo>
                      <a:lnTo>
                        <a:pt x="716" y="315"/>
                      </a:lnTo>
                      <a:lnTo>
                        <a:pt x="701" y="312"/>
                      </a:lnTo>
                      <a:lnTo>
                        <a:pt x="685" y="310"/>
                      </a:lnTo>
                      <a:lnTo>
                        <a:pt x="668" y="309"/>
                      </a:lnTo>
                      <a:lnTo>
                        <a:pt x="649" y="310"/>
                      </a:lnTo>
                      <a:lnTo>
                        <a:pt x="634" y="312"/>
                      </a:lnTo>
                      <a:lnTo>
                        <a:pt x="619" y="315"/>
                      </a:lnTo>
                      <a:lnTo>
                        <a:pt x="607" y="320"/>
                      </a:lnTo>
                      <a:lnTo>
                        <a:pt x="594" y="326"/>
                      </a:lnTo>
                      <a:lnTo>
                        <a:pt x="583" y="333"/>
                      </a:lnTo>
                      <a:lnTo>
                        <a:pt x="573" y="341"/>
                      </a:lnTo>
                      <a:lnTo>
                        <a:pt x="565" y="348"/>
                      </a:lnTo>
                      <a:lnTo>
                        <a:pt x="556" y="358"/>
                      </a:lnTo>
                      <a:lnTo>
                        <a:pt x="550" y="366"/>
                      </a:lnTo>
                      <a:lnTo>
                        <a:pt x="544" y="376"/>
                      </a:lnTo>
                      <a:lnTo>
                        <a:pt x="539" y="386"/>
                      </a:lnTo>
                      <a:lnTo>
                        <a:pt x="535" y="395"/>
                      </a:lnTo>
                      <a:lnTo>
                        <a:pt x="531" y="405"/>
                      </a:lnTo>
                      <a:lnTo>
                        <a:pt x="527" y="414"/>
                      </a:lnTo>
                      <a:lnTo>
                        <a:pt x="525" y="423"/>
                      </a:lnTo>
                      <a:lnTo>
                        <a:pt x="462" y="710"/>
                      </a:lnTo>
                      <a:lnTo>
                        <a:pt x="873" y="710"/>
                      </a:lnTo>
                      <a:close/>
                      <a:moveTo>
                        <a:pt x="787" y="641"/>
                      </a:moveTo>
                      <a:lnTo>
                        <a:pt x="744" y="440"/>
                      </a:lnTo>
                      <a:lnTo>
                        <a:pt x="739" y="427"/>
                      </a:lnTo>
                      <a:lnTo>
                        <a:pt x="734" y="414"/>
                      </a:lnTo>
                      <a:lnTo>
                        <a:pt x="729" y="405"/>
                      </a:lnTo>
                      <a:lnTo>
                        <a:pt x="721" y="396"/>
                      </a:lnTo>
                      <a:lnTo>
                        <a:pt x="717" y="392"/>
                      </a:lnTo>
                      <a:lnTo>
                        <a:pt x="711" y="389"/>
                      </a:lnTo>
                      <a:lnTo>
                        <a:pt x="706" y="386"/>
                      </a:lnTo>
                      <a:lnTo>
                        <a:pt x="701" y="382"/>
                      </a:lnTo>
                      <a:lnTo>
                        <a:pt x="692" y="380"/>
                      </a:lnTo>
                      <a:lnTo>
                        <a:pt x="684" y="378"/>
                      </a:lnTo>
                      <a:lnTo>
                        <a:pt x="675" y="377"/>
                      </a:lnTo>
                      <a:lnTo>
                        <a:pt x="668" y="377"/>
                      </a:lnTo>
                      <a:lnTo>
                        <a:pt x="659" y="377"/>
                      </a:lnTo>
                      <a:lnTo>
                        <a:pt x="651" y="378"/>
                      </a:lnTo>
                      <a:lnTo>
                        <a:pt x="642" y="380"/>
                      </a:lnTo>
                      <a:lnTo>
                        <a:pt x="634" y="382"/>
                      </a:lnTo>
                      <a:lnTo>
                        <a:pt x="629" y="386"/>
                      </a:lnTo>
                      <a:lnTo>
                        <a:pt x="624" y="389"/>
                      </a:lnTo>
                      <a:lnTo>
                        <a:pt x="618" y="392"/>
                      </a:lnTo>
                      <a:lnTo>
                        <a:pt x="614" y="396"/>
                      </a:lnTo>
                      <a:lnTo>
                        <a:pt x="607" y="405"/>
                      </a:lnTo>
                      <a:lnTo>
                        <a:pt x="601" y="414"/>
                      </a:lnTo>
                      <a:lnTo>
                        <a:pt x="596" y="426"/>
                      </a:lnTo>
                      <a:lnTo>
                        <a:pt x="592" y="438"/>
                      </a:lnTo>
                      <a:lnTo>
                        <a:pt x="547" y="641"/>
                      </a:lnTo>
                      <a:lnTo>
                        <a:pt x="787" y="64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" name="Freeform 13"/>
                <p:cNvSpPr>
                  <a:spLocks noEditPoints="1"/>
                </p:cNvSpPr>
                <p:nvPr userDrawn="1"/>
              </p:nvSpPr>
              <p:spPr bwMode="auto">
                <a:xfrm>
                  <a:off x="825" y="415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8" y="871"/>
                      </a:moveTo>
                      <a:lnTo>
                        <a:pt x="327" y="871"/>
                      </a:lnTo>
                      <a:lnTo>
                        <a:pt x="290" y="1037"/>
                      </a:lnTo>
                      <a:lnTo>
                        <a:pt x="288" y="1045"/>
                      </a:lnTo>
                      <a:lnTo>
                        <a:pt x="286" y="1053"/>
                      </a:lnTo>
                      <a:lnTo>
                        <a:pt x="282" y="1059"/>
                      </a:lnTo>
                      <a:lnTo>
                        <a:pt x="277" y="1067"/>
                      </a:lnTo>
                      <a:lnTo>
                        <a:pt x="273" y="1073"/>
                      </a:lnTo>
                      <a:lnTo>
                        <a:pt x="268" y="1080"/>
                      </a:lnTo>
                      <a:lnTo>
                        <a:pt x="261" y="1086"/>
                      </a:lnTo>
                      <a:lnTo>
                        <a:pt x="255" y="1091"/>
                      </a:lnTo>
                      <a:lnTo>
                        <a:pt x="247" y="1097"/>
                      </a:lnTo>
                      <a:lnTo>
                        <a:pt x="241" y="1102"/>
                      </a:lnTo>
                      <a:lnTo>
                        <a:pt x="234" y="1105"/>
                      </a:lnTo>
                      <a:lnTo>
                        <a:pt x="225" y="1108"/>
                      </a:lnTo>
                      <a:lnTo>
                        <a:pt x="218" y="1111"/>
                      </a:lnTo>
                      <a:lnTo>
                        <a:pt x="209" y="1113"/>
                      </a:lnTo>
                      <a:lnTo>
                        <a:pt x="200" y="1114"/>
                      </a:lnTo>
                      <a:lnTo>
                        <a:pt x="192" y="1114"/>
                      </a:lnTo>
                      <a:lnTo>
                        <a:pt x="0" y="1114"/>
                      </a:lnTo>
                      <a:lnTo>
                        <a:pt x="180" y="302"/>
                      </a:lnTo>
                      <a:lnTo>
                        <a:pt x="184" y="285"/>
                      </a:lnTo>
                      <a:lnTo>
                        <a:pt x="189" y="269"/>
                      </a:lnTo>
                      <a:lnTo>
                        <a:pt x="194" y="253"/>
                      </a:lnTo>
                      <a:lnTo>
                        <a:pt x="199" y="238"/>
                      </a:lnTo>
                      <a:lnTo>
                        <a:pt x="206" y="222"/>
                      </a:lnTo>
                      <a:lnTo>
                        <a:pt x="212" y="208"/>
                      </a:lnTo>
                      <a:lnTo>
                        <a:pt x="220" y="193"/>
                      </a:lnTo>
                      <a:lnTo>
                        <a:pt x="227" y="179"/>
                      </a:lnTo>
                      <a:lnTo>
                        <a:pt x="236" y="166"/>
                      </a:lnTo>
                      <a:lnTo>
                        <a:pt x="244" y="153"/>
                      </a:lnTo>
                      <a:lnTo>
                        <a:pt x="254" y="140"/>
                      </a:lnTo>
                      <a:lnTo>
                        <a:pt x="264" y="128"/>
                      </a:lnTo>
                      <a:lnTo>
                        <a:pt x="274" y="116"/>
                      </a:lnTo>
                      <a:lnTo>
                        <a:pt x="285" y="106"/>
                      </a:lnTo>
                      <a:lnTo>
                        <a:pt x="297" y="94"/>
                      </a:lnTo>
                      <a:lnTo>
                        <a:pt x="308" y="84"/>
                      </a:lnTo>
                      <a:lnTo>
                        <a:pt x="321" y="75"/>
                      </a:lnTo>
                      <a:lnTo>
                        <a:pt x="335" y="65"/>
                      </a:lnTo>
                      <a:lnTo>
                        <a:pt x="349" y="57"/>
                      </a:lnTo>
                      <a:lnTo>
                        <a:pt x="363" y="49"/>
                      </a:lnTo>
                      <a:lnTo>
                        <a:pt x="378" y="42"/>
                      </a:lnTo>
                      <a:lnTo>
                        <a:pt x="394" y="34"/>
                      </a:lnTo>
                      <a:lnTo>
                        <a:pt x="410" y="28"/>
                      </a:lnTo>
                      <a:lnTo>
                        <a:pt x="427" y="22"/>
                      </a:lnTo>
                      <a:lnTo>
                        <a:pt x="444" y="17"/>
                      </a:lnTo>
                      <a:lnTo>
                        <a:pt x="462" y="13"/>
                      </a:lnTo>
                      <a:lnTo>
                        <a:pt x="481" y="8"/>
                      </a:lnTo>
                      <a:lnTo>
                        <a:pt x="500" y="6"/>
                      </a:lnTo>
                      <a:lnTo>
                        <a:pt x="519" y="3"/>
                      </a:lnTo>
                      <a:lnTo>
                        <a:pt x="540" y="2"/>
                      </a:lnTo>
                      <a:lnTo>
                        <a:pt x="561" y="1"/>
                      </a:lnTo>
                      <a:lnTo>
                        <a:pt x="582" y="0"/>
                      </a:lnTo>
                      <a:lnTo>
                        <a:pt x="604" y="1"/>
                      </a:lnTo>
                      <a:lnTo>
                        <a:pt x="625" y="2"/>
                      </a:lnTo>
                      <a:lnTo>
                        <a:pt x="645" y="3"/>
                      </a:lnTo>
                      <a:lnTo>
                        <a:pt x="666" y="6"/>
                      </a:lnTo>
                      <a:lnTo>
                        <a:pt x="685" y="8"/>
                      </a:lnTo>
                      <a:lnTo>
                        <a:pt x="703" y="13"/>
                      </a:lnTo>
                      <a:lnTo>
                        <a:pt x="721" y="17"/>
                      </a:lnTo>
                      <a:lnTo>
                        <a:pt x="738" y="22"/>
                      </a:lnTo>
                      <a:lnTo>
                        <a:pt x="755" y="28"/>
                      </a:lnTo>
                      <a:lnTo>
                        <a:pt x="772" y="34"/>
                      </a:lnTo>
                      <a:lnTo>
                        <a:pt x="787" y="42"/>
                      </a:lnTo>
                      <a:lnTo>
                        <a:pt x="802" y="49"/>
                      </a:lnTo>
                      <a:lnTo>
                        <a:pt x="817" y="57"/>
                      </a:lnTo>
                      <a:lnTo>
                        <a:pt x="830" y="65"/>
                      </a:lnTo>
                      <a:lnTo>
                        <a:pt x="843" y="75"/>
                      </a:lnTo>
                      <a:lnTo>
                        <a:pt x="856" y="84"/>
                      </a:lnTo>
                      <a:lnTo>
                        <a:pt x="868" y="94"/>
                      </a:lnTo>
                      <a:lnTo>
                        <a:pt x="880" y="106"/>
                      </a:lnTo>
                      <a:lnTo>
                        <a:pt x="891" y="116"/>
                      </a:lnTo>
                      <a:lnTo>
                        <a:pt x="901" y="128"/>
                      </a:lnTo>
                      <a:lnTo>
                        <a:pt x="912" y="140"/>
                      </a:lnTo>
                      <a:lnTo>
                        <a:pt x="921" y="153"/>
                      </a:lnTo>
                      <a:lnTo>
                        <a:pt x="930" y="166"/>
                      </a:lnTo>
                      <a:lnTo>
                        <a:pt x="937" y="179"/>
                      </a:lnTo>
                      <a:lnTo>
                        <a:pt x="946" y="193"/>
                      </a:lnTo>
                      <a:lnTo>
                        <a:pt x="952" y="208"/>
                      </a:lnTo>
                      <a:lnTo>
                        <a:pt x="960" y="222"/>
                      </a:lnTo>
                      <a:lnTo>
                        <a:pt x="965" y="238"/>
                      </a:lnTo>
                      <a:lnTo>
                        <a:pt x="972" y="253"/>
                      </a:lnTo>
                      <a:lnTo>
                        <a:pt x="976" y="269"/>
                      </a:lnTo>
                      <a:lnTo>
                        <a:pt x="981" y="285"/>
                      </a:lnTo>
                      <a:lnTo>
                        <a:pt x="985" y="302"/>
                      </a:lnTo>
                      <a:lnTo>
                        <a:pt x="1165" y="1114"/>
                      </a:lnTo>
                      <a:lnTo>
                        <a:pt x="973" y="1114"/>
                      </a:lnTo>
                      <a:lnTo>
                        <a:pt x="964" y="1114"/>
                      </a:lnTo>
                      <a:lnTo>
                        <a:pt x="956" y="1113"/>
                      </a:lnTo>
                      <a:lnTo>
                        <a:pt x="947" y="1111"/>
                      </a:lnTo>
                      <a:lnTo>
                        <a:pt x="940" y="1108"/>
                      </a:lnTo>
                      <a:lnTo>
                        <a:pt x="932" y="1105"/>
                      </a:lnTo>
                      <a:lnTo>
                        <a:pt x="925" y="1102"/>
                      </a:lnTo>
                      <a:lnTo>
                        <a:pt x="917" y="1097"/>
                      </a:lnTo>
                      <a:lnTo>
                        <a:pt x="910" y="1091"/>
                      </a:lnTo>
                      <a:lnTo>
                        <a:pt x="903" y="1086"/>
                      </a:lnTo>
                      <a:lnTo>
                        <a:pt x="897" y="1080"/>
                      </a:lnTo>
                      <a:lnTo>
                        <a:pt x="891" y="1073"/>
                      </a:lnTo>
                      <a:lnTo>
                        <a:pt x="887" y="1067"/>
                      </a:lnTo>
                      <a:lnTo>
                        <a:pt x="883" y="1059"/>
                      </a:lnTo>
                      <a:lnTo>
                        <a:pt x="880" y="1053"/>
                      </a:lnTo>
                      <a:lnTo>
                        <a:pt x="876" y="1045"/>
                      </a:lnTo>
                      <a:lnTo>
                        <a:pt x="874" y="1037"/>
                      </a:lnTo>
                      <a:lnTo>
                        <a:pt x="838" y="871"/>
                      </a:lnTo>
                      <a:close/>
                      <a:moveTo>
                        <a:pt x="789" y="641"/>
                      </a:moveTo>
                      <a:lnTo>
                        <a:pt x="725" y="355"/>
                      </a:lnTo>
                      <a:lnTo>
                        <a:pt x="722" y="346"/>
                      </a:lnTo>
                      <a:lnTo>
                        <a:pt x="719" y="337"/>
                      </a:lnTo>
                      <a:lnTo>
                        <a:pt x="715" y="327"/>
                      </a:lnTo>
                      <a:lnTo>
                        <a:pt x="711" y="317"/>
                      </a:lnTo>
                      <a:lnTo>
                        <a:pt x="706" y="308"/>
                      </a:lnTo>
                      <a:lnTo>
                        <a:pt x="700" y="298"/>
                      </a:lnTo>
                      <a:lnTo>
                        <a:pt x="694" y="290"/>
                      </a:lnTo>
                      <a:lnTo>
                        <a:pt x="685" y="281"/>
                      </a:lnTo>
                      <a:lnTo>
                        <a:pt x="676" y="273"/>
                      </a:lnTo>
                      <a:lnTo>
                        <a:pt x="667" y="265"/>
                      </a:lnTo>
                      <a:lnTo>
                        <a:pt x="656" y="258"/>
                      </a:lnTo>
                      <a:lnTo>
                        <a:pt x="643" y="252"/>
                      </a:lnTo>
                      <a:lnTo>
                        <a:pt x="630" y="247"/>
                      </a:lnTo>
                      <a:lnTo>
                        <a:pt x="615" y="244"/>
                      </a:lnTo>
                      <a:lnTo>
                        <a:pt x="600" y="242"/>
                      </a:lnTo>
                      <a:lnTo>
                        <a:pt x="582" y="240"/>
                      </a:lnTo>
                      <a:lnTo>
                        <a:pt x="565" y="242"/>
                      </a:lnTo>
                      <a:lnTo>
                        <a:pt x="549" y="244"/>
                      </a:lnTo>
                      <a:lnTo>
                        <a:pt x="534" y="247"/>
                      </a:lnTo>
                      <a:lnTo>
                        <a:pt x="521" y="252"/>
                      </a:lnTo>
                      <a:lnTo>
                        <a:pt x="510" y="258"/>
                      </a:lnTo>
                      <a:lnTo>
                        <a:pt x="499" y="265"/>
                      </a:lnTo>
                      <a:lnTo>
                        <a:pt x="488" y="273"/>
                      </a:lnTo>
                      <a:lnTo>
                        <a:pt x="480" y="281"/>
                      </a:lnTo>
                      <a:lnTo>
                        <a:pt x="472" y="290"/>
                      </a:lnTo>
                      <a:lnTo>
                        <a:pt x="465" y="298"/>
                      </a:lnTo>
                      <a:lnTo>
                        <a:pt x="459" y="308"/>
                      </a:lnTo>
                      <a:lnTo>
                        <a:pt x="454" y="317"/>
                      </a:lnTo>
                      <a:lnTo>
                        <a:pt x="450" y="327"/>
                      </a:lnTo>
                      <a:lnTo>
                        <a:pt x="446" y="337"/>
                      </a:lnTo>
                      <a:lnTo>
                        <a:pt x="443" y="346"/>
                      </a:lnTo>
                      <a:lnTo>
                        <a:pt x="440" y="355"/>
                      </a:lnTo>
                      <a:lnTo>
                        <a:pt x="377" y="641"/>
                      </a:lnTo>
                      <a:lnTo>
                        <a:pt x="789" y="64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" name="Freeform 14"/>
                <p:cNvSpPr>
                  <a:spLocks/>
                </p:cNvSpPr>
                <p:nvPr userDrawn="1"/>
              </p:nvSpPr>
              <p:spPr bwMode="auto">
                <a:xfrm>
                  <a:off x="936" y="417"/>
                  <a:ext cx="101" cy="99"/>
                </a:xfrm>
                <a:custGeom>
                  <a:avLst/>
                  <a:gdLst>
                    <a:gd name="T0" fmla="*/ 0 w 1112"/>
                    <a:gd name="T1" fmla="*/ 0 h 1087"/>
                    <a:gd name="T2" fmla="*/ 0 w 1112"/>
                    <a:gd name="T3" fmla="*/ 0 h 1087"/>
                    <a:gd name="T4" fmla="*/ 0 w 1112"/>
                    <a:gd name="T5" fmla="*/ 0 h 1087"/>
                    <a:gd name="T6" fmla="*/ 0 w 1112"/>
                    <a:gd name="T7" fmla="*/ 0 h 1087"/>
                    <a:gd name="T8" fmla="*/ 0 w 1112"/>
                    <a:gd name="T9" fmla="*/ 0 h 1087"/>
                    <a:gd name="T10" fmla="*/ 0 w 1112"/>
                    <a:gd name="T11" fmla="*/ 0 h 1087"/>
                    <a:gd name="T12" fmla="*/ 0 w 1112"/>
                    <a:gd name="T13" fmla="*/ 0 h 1087"/>
                    <a:gd name="T14" fmla="*/ 0 w 1112"/>
                    <a:gd name="T15" fmla="*/ 0 h 1087"/>
                    <a:gd name="T16" fmla="*/ 0 w 1112"/>
                    <a:gd name="T17" fmla="*/ 0 h 1087"/>
                    <a:gd name="T18" fmla="*/ 0 w 1112"/>
                    <a:gd name="T19" fmla="*/ 0 h 1087"/>
                    <a:gd name="T20" fmla="*/ 0 w 1112"/>
                    <a:gd name="T21" fmla="*/ 0 h 1087"/>
                    <a:gd name="T22" fmla="*/ 0 w 1112"/>
                    <a:gd name="T23" fmla="*/ 0 h 1087"/>
                    <a:gd name="T24" fmla="*/ 0 w 1112"/>
                    <a:gd name="T25" fmla="*/ 0 h 1087"/>
                    <a:gd name="T26" fmla="*/ 0 w 1112"/>
                    <a:gd name="T27" fmla="*/ 0 h 1087"/>
                    <a:gd name="T28" fmla="*/ 0 w 1112"/>
                    <a:gd name="T29" fmla="*/ 0 h 1087"/>
                    <a:gd name="T30" fmla="*/ 0 w 1112"/>
                    <a:gd name="T31" fmla="*/ 0 h 1087"/>
                    <a:gd name="T32" fmla="*/ 0 w 1112"/>
                    <a:gd name="T33" fmla="*/ 0 h 1087"/>
                    <a:gd name="T34" fmla="*/ 0 w 1112"/>
                    <a:gd name="T35" fmla="*/ 0 h 1087"/>
                    <a:gd name="T36" fmla="*/ 0 w 1112"/>
                    <a:gd name="T37" fmla="*/ 0 h 1087"/>
                    <a:gd name="T38" fmla="*/ 0 w 1112"/>
                    <a:gd name="T39" fmla="*/ 0 h 1087"/>
                    <a:gd name="T40" fmla="*/ 0 w 1112"/>
                    <a:gd name="T41" fmla="*/ 0 h 1087"/>
                    <a:gd name="T42" fmla="*/ 0 w 1112"/>
                    <a:gd name="T43" fmla="*/ 0 h 1087"/>
                    <a:gd name="T44" fmla="*/ 0 w 1112"/>
                    <a:gd name="T45" fmla="*/ 0 h 1087"/>
                    <a:gd name="T46" fmla="*/ 0 w 1112"/>
                    <a:gd name="T47" fmla="*/ 0 h 1087"/>
                    <a:gd name="T48" fmla="*/ 0 w 1112"/>
                    <a:gd name="T49" fmla="*/ 0 h 1087"/>
                    <a:gd name="T50" fmla="*/ 0 w 1112"/>
                    <a:gd name="T51" fmla="*/ 0 h 1087"/>
                    <a:gd name="T52" fmla="*/ 0 w 1112"/>
                    <a:gd name="T53" fmla="*/ 0 h 1087"/>
                    <a:gd name="T54" fmla="*/ 0 w 1112"/>
                    <a:gd name="T55" fmla="*/ 0 h 1087"/>
                    <a:gd name="T56" fmla="*/ 0 w 1112"/>
                    <a:gd name="T57" fmla="*/ 0 h 1087"/>
                    <a:gd name="T58" fmla="*/ 0 w 1112"/>
                    <a:gd name="T59" fmla="*/ 0 h 1087"/>
                    <a:gd name="T60" fmla="*/ 0 w 1112"/>
                    <a:gd name="T61" fmla="*/ 0 h 1087"/>
                    <a:gd name="T62" fmla="*/ 0 w 1112"/>
                    <a:gd name="T63" fmla="*/ 0 h 1087"/>
                    <a:gd name="T64" fmla="*/ 0 w 1112"/>
                    <a:gd name="T65" fmla="*/ 0 h 1087"/>
                    <a:gd name="T66" fmla="*/ 0 w 1112"/>
                    <a:gd name="T67" fmla="*/ 0 h 1087"/>
                    <a:gd name="T68" fmla="*/ 0 w 1112"/>
                    <a:gd name="T69" fmla="*/ 0 h 1087"/>
                    <a:gd name="T70" fmla="*/ 0 w 1112"/>
                    <a:gd name="T71" fmla="*/ 0 h 1087"/>
                    <a:gd name="T72" fmla="*/ 0 w 1112"/>
                    <a:gd name="T73" fmla="*/ 0 h 108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112" h="1087">
                      <a:moveTo>
                        <a:pt x="414" y="721"/>
                      </a:moveTo>
                      <a:lnTo>
                        <a:pt x="414" y="743"/>
                      </a:lnTo>
                      <a:lnTo>
                        <a:pt x="413" y="764"/>
                      </a:lnTo>
                      <a:lnTo>
                        <a:pt x="411" y="783"/>
                      </a:lnTo>
                      <a:lnTo>
                        <a:pt x="409" y="804"/>
                      </a:lnTo>
                      <a:lnTo>
                        <a:pt x="406" y="822"/>
                      </a:lnTo>
                      <a:lnTo>
                        <a:pt x="401" y="841"/>
                      </a:lnTo>
                      <a:lnTo>
                        <a:pt x="397" y="858"/>
                      </a:lnTo>
                      <a:lnTo>
                        <a:pt x="392" y="876"/>
                      </a:lnTo>
                      <a:lnTo>
                        <a:pt x="385" y="892"/>
                      </a:lnTo>
                      <a:lnTo>
                        <a:pt x="379" y="908"/>
                      </a:lnTo>
                      <a:lnTo>
                        <a:pt x="371" y="923"/>
                      </a:lnTo>
                      <a:lnTo>
                        <a:pt x="363" y="938"/>
                      </a:lnTo>
                      <a:lnTo>
                        <a:pt x="355" y="952"/>
                      </a:lnTo>
                      <a:lnTo>
                        <a:pt x="346" y="966"/>
                      </a:lnTo>
                      <a:lnTo>
                        <a:pt x="336" y="979"/>
                      </a:lnTo>
                      <a:lnTo>
                        <a:pt x="326" y="991"/>
                      </a:lnTo>
                      <a:lnTo>
                        <a:pt x="316" y="1002"/>
                      </a:lnTo>
                      <a:lnTo>
                        <a:pt x="304" y="1013"/>
                      </a:lnTo>
                      <a:lnTo>
                        <a:pt x="293" y="1023"/>
                      </a:lnTo>
                      <a:lnTo>
                        <a:pt x="280" y="1032"/>
                      </a:lnTo>
                      <a:lnTo>
                        <a:pt x="268" y="1041"/>
                      </a:lnTo>
                      <a:lnTo>
                        <a:pt x="255" y="1048"/>
                      </a:lnTo>
                      <a:lnTo>
                        <a:pt x="241" y="1056"/>
                      </a:lnTo>
                      <a:lnTo>
                        <a:pt x="227" y="1062"/>
                      </a:lnTo>
                      <a:lnTo>
                        <a:pt x="213" y="1069"/>
                      </a:lnTo>
                      <a:lnTo>
                        <a:pt x="198" y="1073"/>
                      </a:lnTo>
                      <a:lnTo>
                        <a:pt x="182" y="1077"/>
                      </a:lnTo>
                      <a:lnTo>
                        <a:pt x="167" y="1081"/>
                      </a:lnTo>
                      <a:lnTo>
                        <a:pt x="151" y="1084"/>
                      </a:lnTo>
                      <a:lnTo>
                        <a:pt x="135" y="1086"/>
                      </a:lnTo>
                      <a:lnTo>
                        <a:pt x="119" y="1087"/>
                      </a:lnTo>
                      <a:lnTo>
                        <a:pt x="102" y="1087"/>
                      </a:lnTo>
                      <a:lnTo>
                        <a:pt x="50" y="1087"/>
                      </a:lnTo>
                      <a:lnTo>
                        <a:pt x="0" y="853"/>
                      </a:lnTo>
                      <a:lnTo>
                        <a:pt x="55" y="841"/>
                      </a:lnTo>
                      <a:lnTo>
                        <a:pt x="65" y="838"/>
                      </a:lnTo>
                      <a:lnTo>
                        <a:pt x="75" y="835"/>
                      </a:lnTo>
                      <a:lnTo>
                        <a:pt x="85" y="830"/>
                      </a:lnTo>
                      <a:lnTo>
                        <a:pt x="94" y="825"/>
                      </a:lnTo>
                      <a:lnTo>
                        <a:pt x="102" y="818"/>
                      </a:lnTo>
                      <a:lnTo>
                        <a:pt x="110" y="812"/>
                      </a:lnTo>
                      <a:lnTo>
                        <a:pt x="117" y="805"/>
                      </a:lnTo>
                      <a:lnTo>
                        <a:pt x="123" y="797"/>
                      </a:lnTo>
                      <a:lnTo>
                        <a:pt x="130" y="789"/>
                      </a:lnTo>
                      <a:lnTo>
                        <a:pt x="135" y="779"/>
                      </a:lnTo>
                      <a:lnTo>
                        <a:pt x="139" y="769"/>
                      </a:lnTo>
                      <a:lnTo>
                        <a:pt x="142" y="759"/>
                      </a:lnTo>
                      <a:lnTo>
                        <a:pt x="145" y="747"/>
                      </a:lnTo>
                      <a:lnTo>
                        <a:pt x="147" y="734"/>
                      </a:lnTo>
                      <a:lnTo>
                        <a:pt x="148" y="721"/>
                      </a:lnTo>
                      <a:lnTo>
                        <a:pt x="149" y="708"/>
                      </a:lnTo>
                      <a:lnTo>
                        <a:pt x="149" y="158"/>
                      </a:lnTo>
                      <a:lnTo>
                        <a:pt x="149" y="142"/>
                      </a:lnTo>
                      <a:lnTo>
                        <a:pt x="152" y="126"/>
                      </a:lnTo>
                      <a:lnTo>
                        <a:pt x="155" y="111"/>
                      </a:lnTo>
                      <a:lnTo>
                        <a:pt x="162" y="96"/>
                      </a:lnTo>
                      <a:lnTo>
                        <a:pt x="168" y="82"/>
                      </a:lnTo>
                      <a:lnTo>
                        <a:pt x="177" y="69"/>
                      </a:lnTo>
                      <a:lnTo>
                        <a:pt x="185" y="57"/>
                      </a:lnTo>
                      <a:lnTo>
                        <a:pt x="196" y="46"/>
                      </a:lnTo>
                      <a:lnTo>
                        <a:pt x="208" y="36"/>
                      </a:lnTo>
                      <a:lnTo>
                        <a:pt x="220" y="26"/>
                      </a:lnTo>
                      <a:lnTo>
                        <a:pt x="233" y="19"/>
                      </a:lnTo>
                      <a:lnTo>
                        <a:pt x="247" y="12"/>
                      </a:lnTo>
                      <a:lnTo>
                        <a:pt x="261" y="6"/>
                      </a:lnTo>
                      <a:lnTo>
                        <a:pt x="276" y="2"/>
                      </a:lnTo>
                      <a:lnTo>
                        <a:pt x="292" y="0"/>
                      </a:lnTo>
                      <a:lnTo>
                        <a:pt x="308" y="0"/>
                      </a:lnTo>
                      <a:lnTo>
                        <a:pt x="1112" y="0"/>
                      </a:lnTo>
                      <a:lnTo>
                        <a:pt x="1112" y="1087"/>
                      </a:lnTo>
                      <a:lnTo>
                        <a:pt x="845" y="1087"/>
                      </a:lnTo>
                      <a:lnTo>
                        <a:pt x="845" y="228"/>
                      </a:lnTo>
                      <a:lnTo>
                        <a:pt x="414" y="228"/>
                      </a:lnTo>
                      <a:lnTo>
                        <a:pt x="414" y="72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" name="Freeform 15"/>
                <p:cNvSpPr>
                  <a:spLocks noEditPoints="1"/>
                </p:cNvSpPr>
                <p:nvPr userDrawn="1"/>
              </p:nvSpPr>
              <p:spPr bwMode="auto">
                <a:xfrm>
                  <a:off x="1056" y="417"/>
                  <a:ext cx="97" cy="99"/>
                </a:xfrm>
                <a:custGeom>
                  <a:avLst/>
                  <a:gdLst>
                    <a:gd name="T0" fmla="*/ 0 w 1057"/>
                    <a:gd name="T1" fmla="*/ 0 h 1087"/>
                    <a:gd name="T2" fmla="*/ 0 w 1057"/>
                    <a:gd name="T3" fmla="*/ 0 h 1087"/>
                    <a:gd name="T4" fmla="*/ 0 w 1057"/>
                    <a:gd name="T5" fmla="*/ 0 h 1087"/>
                    <a:gd name="T6" fmla="*/ 0 w 1057"/>
                    <a:gd name="T7" fmla="*/ 0 h 1087"/>
                    <a:gd name="T8" fmla="*/ 0 w 1057"/>
                    <a:gd name="T9" fmla="*/ 0 h 1087"/>
                    <a:gd name="T10" fmla="*/ 0 w 1057"/>
                    <a:gd name="T11" fmla="*/ 0 h 1087"/>
                    <a:gd name="T12" fmla="*/ 0 w 1057"/>
                    <a:gd name="T13" fmla="*/ 0 h 1087"/>
                    <a:gd name="T14" fmla="*/ 0 w 1057"/>
                    <a:gd name="T15" fmla="*/ 0 h 1087"/>
                    <a:gd name="T16" fmla="*/ 0 w 1057"/>
                    <a:gd name="T17" fmla="*/ 0 h 1087"/>
                    <a:gd name="T18" fmla="*/ 0 w 1057"/>
                    <a:gd name="T19" fmla="*/ 0 h 1087"/>
                    <a:gd name="T20" fmla="*/ 0 w 1057"/>
                    <a:gd name="T21" fmla="*/ 0 h 1087"/>
                    <a:gd name="T22" fmla="*/ 0 w 1057"/>
                    <a:gd name="T23" fmla="*/ 0 h 1087"/>
                    <a:gd name="T24" fmla="*/ 0 w 1057"/>
                    <a:gd name="T25" fmla="*/ 0 h 1087"/>
                    <a:gd name="T26" fmla="*/ 0 w 1057"/>
                    <a:gd name="T27" fmla="*/ 0 h 1087"/>
                    <a:gd name="T28" fmla="*/ 0 w 1057"/>
                    <a:gd name="T29" fmla="*/ 0 h 1087"/>
                    <a:gd name="T30" fmla="*/ 0 w 1057"/>
                    <a:gd name="T31" fmla="*/ 0 h 1087"/>
                    <a:gd name="T32" fmla="*/ 0 w 1057"/>
                    <a:gd name="T33" fmla="*/ 0 h 1087"/>
                    <a:gd name="T34" fmla="*/ 0 w 1057"/>
                    <a:gd name="T35" fmla="*/ 0 h 1087"/>
                    <a:gd name="T36" fmla="*/ 0 w 1057"/>
                    <a:gd name="T37" fmla="*/ 0 h 1087"/>
                    <a:gd name="T38" fmla="*/ 0 w 1057"/>
                    <a:gd name="T39" fmla="*/ 0 h 1087"/>
                    <a:gd name="T40" fmla="*/ 0 w 1057"/>
                    <a:gd name="T41" fmla="*/ 0 h 1087"/>
                    <a:gd name="T42" fmla="*/ 0 w 1057"/>
                    <a:gd name="T43" fmla="*/ 0 h 1087"/>
                    <a:gd name="T44" fmla="*/ 0 w 1057"/>
                    <a:gd name="T45" fmla="*/ 0 h 1087"/>
                    <a:gd name="T46" fmla="*/ 0 w 1057"/>
                    <a:gd name="T47" fmla="*/ 0 h 1087"/>
                    <a:gd name="T48" fmla="*/ 0 w 1057"/>
                    <a:gd name="T49" fmla="*/ 0 h 1087"/>
                    <a:gd name="T50" fmla="*/ 0 w 1057"/>
                    <a:gd name="T51" fmla="*/ 0 h 1087"/>
                    <a:gd name="T52" fmla="*/ 0 w 1057"/>
                    <a:gd name="T53" fmla="*/ 0 h 1087"/>
                    <a:gd name="T54" fmla="*/ 0 w 1057"/>
                    <a:gd name="T55" fmla="*/ 0 h 1087"/>
                    <a:gd name="T56" fmla="*/ 0 w 1057"/>
                    <a:gd name="T57" fmla="*/ 0 h 1087"/>
                    <a:gd name="T58" fmla="*/ 0 w 1057"/>
                    <a:gd name="T59" fmla="*/ 0 h 1087"/>
                    <a:gd name="T60" fmla="*/ 0 w 1057"/>
                    <a:gd name="T61" fmla="*/ 0 h 1087"/>
                    <a:gd name="T62" fmla="*/ 0 w 1057"/>
                    <a:gd name="T63" fmla="*/ 0 h 1087"/>
                    <a:gd name="T64" fmla="*/ 0 w 1057"/>
                    <a:gd name="T65" fmla="*/ 0 h 1087"/>
                    <a:gd name="T66" fmla="*/ 0 w 1057"/>
                    <a:gd name="T67" fmla="*/ 0 h 1087"/>
                    <a:gd name="T68" fmla="*/ 0 w 1057"/>
                    <a:gd name="T69" fmla="*/ 0 h 1087"/>
                    <a:gd name="T70" fmla="*/ 0 w 1057"/>
                    <a:gd name="T71" fmla="*/ 0 h 1087"/>
                    <a:gd name="T72" fmla="*/ 0 w 1057"/>
                    <a:gd name="T73" fmla="*/ 0 h 1087"/>
                    <a:gd name="T74" fmla="*/ 0 w 1057"/>
                    <a:gd name="T75" fmla="*/ 0 h 1087"/>
                    <a:gd name="T76" fmla="*/ 0 w 1057"/>
                    <a:gd name="T77" fmla="*/ 0 h 1087"/>
                    <a:gd name="T78" fmla="*/ 0 w 1057"/>
                    <a:gd name="T79" fmla="*/ 0 h 1087"/>
                    <a:gd name="T80" fmla="*/ 0 w 1057"/>
                    <a:gd name="T81" fmla="*/ 0 h 1087"/>
                    <a:gd name="T82" fmla="*/ 0 w 1057"/>
                    <a:gd name="T83" fmla="*/ 0 h 1087"/>
                    <a:gd name="T84" fmla="*/ 0 w 1057"/>
                    <a:gd name="T85" fmla="*/ 0 h 1087"/>
                    <a:gd name="T86" fmla="*/ 0 w 1057"/>
                    <a:gd name="T87" fmla="*/ 0 h 1087"/>
                    <a:gd name="T88" fmla="*/ 0 w 1057"/>
                    <a:gd name="T89" fmla="*/ 0 h 1087"/>
                    <a:gd name="T90" fmla="*/ 0 w 1057"/>
                    <a:gd name="T91" fmla="*/ 0 h 1087"/>
                    <a:gd name="T92" fmla="*/ 0 w 1057"/>
                    <a:gd name="T93" fmla="*/ 0 h 1087"/>
                    <a:gd name="T94" fmla="*/ 0 w 1057"/>
                    <a:gd name="T95" fmla="*/ 0 h 1087"/>
                    <a:gd name="T96" fmla="*/ 0 w 1057"/>
                    <a:gd name="T97" fmla="*/ 0 h 1087"/>
                    <a:gd name="T98" fmla="*/ 0 w 1057"/>
                    <a:gd name="T99" fmla="*/ 0 h 1087"/>
                    <a:gd name="T100" fmla="*/ 0 w 1057"/>
                    <a:gd name="T101" fmla="*/ 0 h 1087"/>
                    <a:gd name="T102" fmla="*/ 0 w 1057"/>
                    <a:gd name="T103" fmla="*/ 0 h 1087"/>
                    <a:gd name="T104" fmla="*/ 0 w 1057"/>
                    <a:gd name="T105" fmla="*/ 0 h 1087"/>
                    <a:gd name="T106" fmla="*/ 0 w 1057"/>
                    <a:gd name="T107" fmla="*/ 0 h 1087"/>
                    <a:gd name="T108" fmla="*/ 0 w 1057"/>
                    <a:gd name="T109" fmla="*/ 0 h 1087"/>
                    <a:gd name="T110" fmla="*/ 0 w 1057"/>
                    <a:gd name="T111" fmla="*/ 0 h 1087"/>
                    <a:gd name="T112" fmla="*/ 0 w 1057"/>
                    <a:gd name="T113" fmla="*/ 0 h 1087"/>
                    <a:gd name="T114" fmla="*/ 0 w 1057"/>
                    <a:gd name="T115" fmla="*/ 0 h 1087"/>
                    <a:gd name="T116" fmla="*/ 0 w 1057"/>
                    <a:gd name="T117" fmla="*/ 0 h 1087"/>
                    <a:gd name="T118" fmla="*/ 0 w 1057"/>
                    <a:gd name="T119" fmla="*/ 0 h 1087"/>
                    <a:gd name="T120" fmla="*/ 0 w 1057"/>
                    <a:gd name="T121" fmla="*/ 0 h 10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57" h="1087">
                      <a:moveTo>
                        <a:pt x="650" y="305"/>
                      </a:moveTo>
                      <a:lnTo>
                        <a:pt x="674" y="306"/>
                      </a:lnTo>
                      <a:lnTo>
                        <a:pt x="698" y="308"/>
                      </a:lnTo>
                      <a:lnTo>
                        <a:pt x="720" y="310"/>
                      </a:lnTo>
                      <a:lnTo>
                        <a:pt x="742" y="314"/>
                      </a:lnTo>
                      <a:lnTo>
                        <a:pt x="763" y="317"/>
                      </a:lnTo>
                      <a:lnTo>
                        <a:pt x="785" y="322"/>
                      </a:lnTo>
                      <a:lnTo>
                        <a:pt x="804" y="329"/>
                      </a:lnTo>
                      <a:lnTo>
                        <a:pt x="824" y="336"/>
                      </a:lnTo>
                      <a:lnTo>
                        <a:pt x="842" y="344"/>
                      </a:lnTo>
                      <a:lnTo>
                        <a:pt x="861" y="352"/>
                      </a:lnTo>
                      <a:lnTo>
                        <a:pt x="878" y="362"/>
                      </a:lnTo>
                      <a:lnTo>
                        <a:pt x="894" y="372"/>
                      </a:lnTo>
                      <a:lnTo>
                        <a:pt x="910" y="382"/>
                      </a:lnTo>
                      <a:lnTo>
                        <a:pt x="925" y="394"/>
                      </a:lnTo>
                      <a:lnTo>
                        <a:pt x="939" y="406"/>
                      </a:lnTo>
                      <a:lnTo>
                        <a:pt x="951" y="420"/>
                      </a:lnTo>
                      <a:lnTo>
                        <a:pt x="964" y="433"/>
                      </a:lnTo>
                      <a:lnTo>
                        <a:pt x="976" y="446"/>
                      </a:lnTo>
                      <a:lnTo>
                        <a:pt x="987" y="461"/>
                      </a:lnTo>
                      <a:lnTo>
                        <a:pt x="997" y="476"/>
                      </a:lnTo>
                      <a:lnTo>
                        <a:pt x="1007" y="492"/>
                      </a:lnTo>
                      <a:lnTo>
                        <a:pt x="1016" y="508"/>
                      </a:lnTo>
                      <a:lnTo>
                        <a:pt x="1023" y="526"/>
                      </a:lnTo>
                      <a:lnTo>
                        <a:pt x="1031" y="543"/>
                      </a:lnTo>
                      <a:lnTo>
                        <a:pt x="1037" y="561"/>
                      </a:lnTo>
                      <a:lnTo>
                        <a:pt x="1042" y="579"/>
                      </a:lnTo>
                      <a:lnTo>
                        <a:pt x="1048" y="598"/>
                      </a:lnTo>
                      <a:lnTo>
                        <a:pt x="1051" y="616"/>
                      </a:lnTo>
                      <a:lnTo>
                        <a:pt x="1054" y="636"/>
                      </a:lnTo>
                      <a:lnTo>
                        <a:pt x="1056" y="656"/>
                      </a:lnTo>
                      <a:lnTo>
                        <a:pt x="1057" y="675"/>
                      </a:lnTo>
                      <a:lnTo>
                        <a:pt x="1057" y="696"/>
                      </a:lnTo>
                      <a:lnTo>
                        <a:pt x="1057" y="716"/>
                      </a:lnTo>
                      <a:lnTo>
                        <a:pt x="1056" y="736"/>
                      </a:lnTo>
                      <a:lnTo>
                        <a:pt x="1053" y="755"/>
                      </a:lnTo>
                      <a:lnTo>
                        <a:pt x="1050" y="775"/>
                      </a:lnTo>
                      <a:lnTo>
                        <a:pt x="1046" y="794"/>
                      </a:lnTo>
                      <a:lnTo>
                        <a:pt x="1040" y="812"/>
                      </a:lnTo>
                      <a:lnTo>
                        <a:pt x="1034" y="830"/>
                      </a:lnTo>
                      <a:lnTo>
                        <a:pt x="1027" y="848"/>
                      </a:lnTo>
                      <a:lnTo>
                        <a:pt x="1019" y="866"/>
                      </a:lnTo>
                      <a:lnTo>
                        <a:pt x="1010" y="883"/>
                      </a:lnTo>
                      <a:lnTo>
                        <a:pt x="1001" y="899"/>
                      </a:lnTo>
                      <a:lnTo>
                        <a:pt x="990" y="915"/>
                      </a:lnTo>
                      <a:lnTo>
                        <a:pt x="979" y="930"/>
                      </a:lnTo>
                      <a:lnTo>
                        <a:pt x="968" y="945"/>
                      </a:lnTo>
                      <a:lnTo>
                        <a:pt x="955" y="959"/>
                      </a:lnTo>
                      <a:lnTo>
                        <a:pt x="942" y="972"/>
                      </a:lnTo>
                      <a:lnTo>
                        <a:pt x="928" y="985"/>
                      </a:lnTo>
                      <a:lnTo>
                        <a:pt x="913" y="997"/>
                      </a:lnTo>
                      <a:lnTo>
                        <a:pt x="898" y="1009"/>
                      </a:lnTo>
                      <a:lnTo>
                        <a:pt x="882" y="1019"/>
                      </a:lnTo>
                      <a:lnTo>
                        <a:pt x="866" y="1030"/>
                      </a:lnTo>
                      <a:lnTo>
                        <a:pt x="849" y="1040"/>
                      </a:lnTo>
                      <a:lnTo>
                        <a:pt x="831" y="1048"/>
                      </a:lnTo>
                      <a:lnTo>
                        <a:pt x="812" y="1056"/>
                      </a:lnTo>
                      <a:lnTo>
                        <a:pt x="793" y="1063"/>
                      </a:lnTo>
                      <a:lnTo>
                        <a:pt x="774" y="1070"/>
                      </a:lnTo>
                      <a:lnTo>
                        <a:pt x="755" y="1075"/>
                      </a:lnTo>
                      <a:lnTo>
                        <a:pt x="734" y="1079"/>
                      </a:lnTo>
                      <a:lnTo>
                        <a:pt x="714" y="1083"/>
                      </a:lnTo>
                      <a:lnTo>
                        <a:pt x="694" y="1086"/>
                      </a:lnTo>
                      <a:lnTo>
                        <a:pt x="672" y="1087"/>
                      </a:lnTo>
                      <a:lnTo>
                        <a:pt x="651" y="1087"/>
                      </a:lnTo>
                      <a:lnTo>
                        <a:pt x="81" y="1087"/>
                      </a:lnTo>
                      <a:lnTo>
                        <a:pt x="72" y="1087"/>
                      </a:lnTo>
                      <a:lnTo>
                        <a:pt x="65" y="1086"/>
                      </a:lnTo>
                      <a:lnTo>
                        <a:pt x="57" y="1084"/>
                      </a:lnTo>
                      <a:lnTo>
                        <a:pt x="50" y="1081"/>
                      </a:lnTo>
                      <a:lnTo>
                        <a:pt x="43" y="1078"/>
                      </a:lnTo>
                      <a:lnTo>
                        <a:pt x="37" y="1074"/>
                      </a:lnTo>
                      <a:lnTo>
                        <a:pt x="30" y="1070"/>
                      </a:lnTo>
                      <a:lnTo>
                        <a:pt x="24" y="1064"/>
                      </a:lnTo>
                      <a:lnTo>
                        <a:pt x="19" y="1058"/>
                      </a:lnTo>
                      <a:lnTo>
                        <a:pt x="14" y="1052"/>
                      </a:lnTo>
                      <a:lnTo>
                        <a:pt x="10" y="1045"/>
                      </a:lnTo>
                      <a:lnTo>
                        <a:pt x="7" y="1038"/>
                      </a:lnTo>
                      <a:lnTo>
                        <a:pt x="4" y="1031"/>
                      </a:lnTo>
                      <a:lnTo>
                        <a:pt x="3" y="1023"/>
                      </a:lnTo>
                      <a:lnTo>
                        <a:pt x="0" y="1015"/>
                      </a:lnTo>
                      <a:lnTo>
                        <a:pt x="0" y="1008"/>
                      </a:lnTo>
                      <a:lnTo>
                        <a:pt x="0" y="0"/>
                      </a:lnTo>
                      <a:lnTo>
                        <a:pt x="267" y="0"/>
                      </a:lnTo>
                      <a:lnTo>
                        <a:pt x="267" y="305"/>
                      </a:lnTo>
                      <a:lnTo>
                        <a:pt x="650" y="305"/>
                      </a:lnTo>
                      <a:close/>
                      <a:moveTo>
                        <a:pt x="651" y="858"/>
                      </a:moveTo>
                      <a:lnTo>
                        <a:pt x="663" y="857"/>
                      </a:lnTo>
                      <a:lnTo>
                        <a:pt x="676" y="855"/>
                      </a:lnTo>
                      <a:lnTo>
                        <a:pt x="687" y="852"/>
                      </a:lnTo>
                      <a:lnTo>
                        <a:pt x="700" y="847"/>
                      </a:lnTo>
                      <a:lnTo>
                        <a:pt x="712" y="841"/>
                      </a:lnTo>
                      <a:lnTo>
                        <a:pt x="724" y="833"/>
                      </a:lnTo>
                      <a:lnTo>
                        <a:pt x="734" y="826"/>
                      </a:lnTo>
                      <a:lnTo>
                        <a:pt x="745" y="816"/>
                      </a:lnTo>
                      <a:lnTo>
                        <a:pt x="755" y="806"/>
                      </a:lnTo>
                      <a:lnTo>
                        <a:pt x="764" y="793"/>
                      </a:lnTo>
                      <a:lnTo>
                        <a:pt x="772" y="780"/>
                      </a:lnTo>
                      <a:lnTo>
                        <a:pt x="779" y="765"/>
                      </a:lnTo>
                      <a:lnTo>
                        <a:pt x="785" y="750"/>
                      </a:lnTo>
                      <a:lnTo>
                        <a:pt x="789" y="733"/>
                      </a:lnTo>
                      <a:lnTo>
                        <a:pt x="791" y="715"/>
                      </a:lnTo>
                      <a:lnTo>
                        <a:pt x="792" y="696"/>
                      </a:lnTo>
                      <a:lnTo>
                        <a:pt x="791" y="676"/>
                      </a:lnTo>
                      <a:lnTo>
                        <a:pt x="789" y="659"/>
                      </a:lnTo>
                      <a:lnTo>
                        <a:pt x="785" y="642"/>
                      </a:lnTo>
                      <a:lnTo>
                        <a:pt x="779" y="627"/>
                      </a:lnTo>
                      <a:lnTo>
                        <a:pt x="772" y="613"/>
                      </a:lnTo>
                      <a:lnTo>
                        <a:pt x="764" y="600"/>
                      </a:lnTo>
                      <a:lnTo>
                        <a:pt x="755" y="588"/>
                      </a:lnTo>
                      <a:lnTo>
                        <a:pt x="745" y="577"/>
                      </a:lnTo>
                      <a:lnTo>
                        <a:pt x="734" y="567"/>
                      </a:lnTo>
                      <a:lnTo>
                        <a:pt x="724" y="560"/>
                      </a:lnTo>
                      <a:lnTo>
                        <a:pt x="712" y="552"/>
                      </a:lnTo>
                      <a:lnTo>
                        <a:pt x="700" y="546"/>
                      </a:lnTo>
                      <a:lnTo>
                        <a:pt x="687" y="542"/>
                      </a:lnTo>
                      <a:lnTo>
                        <a:pt x="676" y="538"/>
                      </a:lnTo>
                      <a:lnTo>
                        <a:pt x="663" y="536"/>
                      </a:lnTo>
                      <a:lnTo>
                        <a:pt x="651" y="535"/>
                      </a:lnTo>
                      <a:lnTo>
                        <a:pt x="267" y="535"/>
                      </a:lnTo>
                      <a:lnTo>
                        <a:pt x="267" y="858"/>
                      </a:lnTo>
                      <a:lnTo>
                        <a:pt x="651" y="858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" name="Freeform 16"/>
                <p:cNvSpPr>
                  <a:spLocks noEditPoints="1"/>
                </p:cNvSpPr>
                <p:nvPr userDrawn="1"/>
              </p:nvSpPr>
              <p:spPr bwMode="auto">
                <a:xfrm>
                  <a:off x="1161" y="405"/>
                  <a:ext cx="139" cy="123"/>
                </a:xfrm>
                <a:custGeom>
                  <a:avLst/>
                  <a:gdLst>
                    <a:gd name="T0" fmla="*/ 0 w 1531"/>
                    <a:gd name="T1" fmla="*/ 0 h 1346"/>
                    <a:gd name="T2" fmla="*/ 0 w 1531"/>
                    <a:gd name="T3" fmla="*/ 0 h 1346"/>
                    <a:gd name="T4" fmla="*/ 0 w 1531"/>
                    <a:gd name="T5" fmla="*/ 0 h 1346"/>
                    <a:gd name="T6" fmla="*/ 0 w 1531"/>
                    <a:gd name="T7" fmla="*/ 0 h 1346"/>
                    <a:gd name="T8" fmla="*/ 0 w 1531"/>
                    <a:gd name="T9" fmla="*/ 0 h 1346"/>
                    <a:gd name="T10" fmla="*/ 0 w 1531"/>
                    <a:gd name="T11" fmla="*/ 0 h 1346"/>
                    <a:gd name="T12" fmla="*/ 0 w 1531"/>
                    <a:gd name="T13" fmla="*/ 0 h 1346"/>
                    <a:gd name="T14" fmla="*/ 0 w 1531"/>
                    <a:gd name="T15" fmla="*/ 0 h 1346"/>
                    <a:gd name="T16" fmla="*/ 0 w 1531"/>
                    <a:gd name="T17" fmla="*/ 0 h 1346"/>
                    <a:gd name="T18" fmla="*/ 0 w 1531"/>
                    <a:gd name="T19" fmla="*/ 0 h 1346"/>
                    <a:gd name="T20" fmla="*/ 0 w 1531"/>
                    <a:gd name="T21" fmla="*/ 0 h 1346"/>
                    <a:gd name="T22" fmla="*/ 0 w 1531"/>
                    <a:gd name="T23" fmla="*/ 0 h 1346"/>
                    <a:gd name="T24" fmla="*/ 0 w 1531"/>
                    <a:gd name="T25" fmla="*/ 0 h 1346"/>
                    <a:gd name="T26" fmla="*/ 0 w 1531"/>
                    <a:gd name="T27" fmla="*/ 0 h 1346"/>
                    <a:gd name="T28" fmla="*/ 0 w 1531"/>
                    <a:gd name="T29" fmla="*/ 0 h 1346"/>
                    <a:gd name="T30" fmla="*/ 0 w 1531"/>
                    <a:gd name="T31" fmla="*/ 0 h 1346"/>
                    <a:gd name="T32" fmla="*/ 0 w 1531"/>
                    <a:gd name="T33" fmla="*/ 0 h 1346"/>
                    <a:gd name="T34" fmla="*/ 0 w 1531"/>
                    <a:gd name="T35" fmla="*/ 0 h 1346"/>
                    <a:gd name="T36" fmla="*/ 0 w 1531"/>
                    <a:gd name="T37" fmla="*/ 0 h 1346"/>
                    <a:gd name="T38" fmla="*/ 0 w 1531"/>
                    <a:gd name="T39" fmla="*/ 0 h 1346"/>
                    <a:gd name="T40" fmla="*/ 0 w 1531"/>
                    <a:gd name="T41" fmla="*/ 0 h 1346"/>
                    <a:gd name="T42" fmla="*/ 0 w 1531"/>
                    <a:gd name="T43" fmla="*/ 0 h 1346"/>
                    <a:gd name="T44" fmla="*/ 0 w 1531"/>
                    <a:gd name="T45" fmla="*/ 0 h 1346"/>
                    <a:gd name="T46" fmla="*/ 0 w 1531"/>
                    <a:gd name="T47" fmla="*/ 0 h 1346"/>
                    <a:gd name="T48" fmla="*/ 0 w 1531"/>
                    <a:gd name="T49" fmla="*/ 0 h 1346"/>
                    <a:gd name="T50" fmla="*/ 0 w 1531"/>
                    <a:gd name="T51" fmla="*/ 0 h 1346"/>
                    <a:gd name="T52" fmla="*/ 0 w 1531"/>
                    <a:gd name="T53" fmla="*/ 0 h 1346"/>
                    <a:gd name="T54" fmla="*/ 0 w 1531"/>
                    <a:gd name="T55" fmla="*/ 0 h 1346"/>
                    <a:gd name="T56" fmla="*/ 0 w 1531"/>
                    <a:gd name="T57" fmla="*/ 0 h 1346"/>
                    <a:gd name="T58" fmla="*/ 0 w 1531"/>
                    <a:gd name="T59" fmla="*/ 0 h 1346"/>
                    <a:gd name="T60" fmla="*/ 0 w 1531"/>
                    <a:gd name="T61" fmla="*/ 0 h 1346"/>
                    <a:gd name="T62" fmla="*/ 0 w 1531"/>
                    <a:gd name="T63" fmla="*/ 0 h 1346"/>
                    <a:gd name="T64" fmla="*/ 0 w 1531"/>
                    <a:gd name="T65" fmla="*/ 0 h 1346"/>
                    <a:gd name="T66" fmla="*/ 0 w 1531"/>
                    <a:gd name="T67" fmla="*/ 0 h 1346"/>
                    <a:gd name="T68" fmla="*/ 0 w 1531"/>
                    <a:gd name="T69" fmla="*/ 0 h 1346"/>
                    <a:gd name="T70" fmla="*/ 0 w 1531"/>
                    <a:gd name="T71" fmla="*/ 0 h 1346"/>
                    <a:gd name="T72" fmla="*/ 0 w 1531"/>
                    <a:gd name="T73" fmla="*/ 0 h 1346"/>
                    <a:gd name="T74" fmla="*/ 0 w 1531"/>
                    <a:gd name="T75" fmla="*/ 0 h 1346"/>
                    <a:gd name="T76" fmla="*/ 0 w 1531"/>
                    <a:gd name="T77" fmla="*/ 0 h 1346"/>
                    <a:gd name="T78" fmla="*/ 0 w 1531"/>
                    <a:gd name="T79" fmla="*/ 0 h 1346"/>
                    <a:gd name="T80" fmla="*/ 0 w 1531"/>
                    <a:gd name="T81" fmla="*/ 0 h 1346"/>
                    <a:gd name="T82" fmla="*/ 0 w 1531"/>
                    <a:gd name="T83" fmla="*/ 0 h 1346"/>
                    <a:gd name="T84" fmla="*/ 0 w 1531"/>
                    <a:gd name="T85" fmla="*/ 0 h 1346"/>
                    <a:gd name="T86" fmla="*/ 0 w 1531"/>
                    <a:gd name="T87" fmla="*/ 0 h 1346"/>
                    <a:gd name="T88" fmla="*/ 0 w 1531"/>
                    <a:gd name="T89" fmla="*/ 0 h 1346"/>
                    <a:gd name="T90" fmla="*/ 0 w 1531"/>
                    <a:gd name="T91" fmla="*/ 0 h 1346"/>
                    <a:gd name="T92" fmla="*/ 0 w 1531"/>
                    <a:gd name="T93" fmla="*/ 0 h 1346"/>
                    <a:gd name="T94" fmla="*/ 0 w 1531"/>
                    <a:gd name="T95" fmla="*/ 0 h 1346"/>
                    <a:gd name="T96" fmla="*/ 0 w 1531"/>
                    <a:gd name="T97" fmla="*/ 0 h 1346"/>
                    <a:gd name="T98" fmla="*/ 0 w 1531"/>
                    <a:gd name="T99" fmla="*/ 0 h 1346"/>
                    <a:gd name="T100" fmla="*/ 0 w 1531"/>
                    <a:gd name="T101" fmla="*/ 0 h 1346"/>
                    <a:gd name="T102" fmla="*/ 0 w 1531"/>
                    <a:gd name="T103" fmla="*/ 0 h 1346"/>
                    <a:gd name="T104" fmla="*/ 0 w 1531"/>
                    <a:gd name="T105" fmla="*/ 0 h 1346"/>
                    <a:gd name="T106" fmla="*/ 0 w 1531"/>
                    <a:gd name="T107" fmla="*/ 0 h 1346"/>
                    <a:gd name="T108" fmla="*/ 0 w 1531"/>
                    <a:gd name="T109" fmla="*/ 0 h 1346"/>
                    <a:gd name="T110" fmla="*/ 0 w 1531"/>
                    <a:gd name="T111" fmla="*/ 0 h 1346"/>
                    <a:gd name="T112" fmla="*/ 0 w 1531"/>
                    <a:gd name="T113" fmla="*/ 0 h 1346"/>
                    <a:gd name="T114" fmla="*/ 0 w 1531"/>
                    <a:gd name="T115" fmla="*/ 0 h 1346"/>
                    <a:gd name="T116" fmla="*/ 0 w 1531"/>
                    <a:gd name="T117" fmla="*/ 0 h 1346"/>
                    <a:gd name="T118" fmla="*/ 0 w 1531"/>
                    <a:gd name="T119" fmla="*/ 0 h 1346"/>
                    <a:gd name="T120" fmla="*/ 0 w 1531"/>
                    <a:gd name="T121" fmla="*/ 0 h 134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531" h="1346">
                      <a:moveTo>
                        <a:pt x="899" y="1264"/>
                      </a:moveTo>
                      <a:lnTo>
                        <a:pt x="899" y="1272"/>
                      </a:lnTo>
                      <a:lnTo>
                        <a:pt x="898" y="1280"/>
                      </a:lnTo>
                      <a:lnTo>
                        <a:pt x="896" y="1287"/>
                      </a:lnTo>
                      <a:lnTo>
                        <a:pt x="894" y="1295"/>
                      </a:lnTo>
                      <a:lnTo>
                        <a:pt x="890" y="1302"/>
                      </a:lnTo>
                      <a:lnTo>
                        <a:pt x="886" y="1309"/>
                      </a:lnTo>
                      <a:lnTo>
                        <a:pt x="881" y="1315"/>
                      </a:lnTo>
                      <a:lnTo>
                        <a:pt x="875" y="1322"/>
                      </a:lnTo>
                      <a:lnTo>
                        <a:pt x="870" y="1327"/>
                      </a:lnTo>
                      <a:lnTo>
                        <a:pt x="864" y="1332"/>
                      </a:lnTo>
                      <a:lnTo>
                        <a:pt x="856" y="1337"/>
                      </a:lnTo>
                      <a:lnTo>
                        <a:pt x="850" y="1340"/>
                      </a:lnTo>
                      <a:lnTo>
                        <a:pt x="842" y="1342"/>
                      </a:lnTo>
                      <a:lnTo>
                        <a:pt x="835" y="1344"/>
                      </a:lnTo>
                      <a:lnTo>
                        <a:pt x="827" y="1345"/>
                      </a:lnTo>
                      <a:lnTo>
                        <a:pt x="819" y="1346"/>
                      </a:lnTo>
                      <a:lnTo>
                        <a:pt x="633" y="1346"/>
                      </a:lnTo>
                      <a:lnTo>
                        <a:pt x="633" y="1217"/>
                      </a:lnTo>
                      <a:lnTo>
                        <a:pt x="536" y="1217"/>
                      </a:lnTo>
                      <a:lnTo>
                        <a:pt x="505" y="1217"/>
                      </a:lnTo>
                      <a:lnTo>
                        <a:pt x="475" y="1215"/>
                      </a:lnTo>
                      <a:lnTo>
                        <a:pt x="446" y="1211"/>
                      </a:lnTo>
                      <a:lnTo>
                        <a:pt x="419" y="1207"/>
                      </a:lnTo>
                      <a:lnTo>
                        <a:pt x="391" y="1202"/>
                      </a:lnTo>
                      <a:lnTo>
                        <a:pt x="364" y="1194"/>
                      </a:lnTo>
                      <a:lnTo>
                        <a:pt x="338" y="1187"/>
                      </a:lnTo>
                      <a:lnTo>
                        <a:pt x="313" y="1177"/>
                      </a:lnTo>
                      <a:lnTo>
                        <a:pt x="289" y="1167"/>
                      </a:lnTo>
                      <a:lnTo>
                        <a:pt x="266" y="1155"/>
                      </a:lnTo>
                      <a:lnTo>
                        <a:pt x="243" y="1143"/>
                      </a:lnTo>
                      <a:lnTo>
                        <a:pt x="222" y="1129"/>
                      </a:lnTo>
                      <a:lnTo>
                        <a:pt x="200" y="1115"/>
                      </a:lnTo>
                      <a:lnTo>
                        <a:pt x="181" y="1099"/>
                      </a:lnTo>
                      <a:lnTo>
                        <a:pt x="162" y="1083"/>
                      </a:lnTo>
                      <a:lnTo>
                        <a:pt x="145" y="1065"/>
                      </a:lnTo>
                      <a:lnTo>
                        <a:pt x="128" y="1047"/>
                      </a:lnTo>
                      <a:lnTo>
                        <a:pt x="112" y="1028"/>
                      </a:lnTo>
                      <a:lnTo>
                        <a:pt x="97" y="1007"/>
                      </a:lnTo>
                      <a:lnTo>
                        <a:pt x="83" y="987"/>
                      </a:lnTo>
                      <a:lnTo>
                        <a:pt x="70" y="965"/>
                      </a:lnTo>
                      <a:lnTo>
                        <a:pt x="58" y="942"/>
                      </a:lnTo>
                      <a:lnTo>
                        <a:pt x="47" y="919"/>
                      </a:lnTo>
                      <a:lnTo>
                        <a:pt x="38" y="894"/>
                      </a:lnTo>
                      <a:lnTo>
                        <a:pt x="29" y="868"/>
                      </a:lnTo>
                      <a:lnTo>
                        <a:pt x="22" y="843"/>
                      </a:lnTo>
                      <a:lnTo>
                        <a:pt x="15" y="816"/>
                      </a:lnTo>
                      <a:lnTo>
                        <a:pt x="10" y="789"/>
                      </a:lnTo>
                      <a:lnTo>
                        <a:pt x="6" y="761"/>
                      </a:lnTo>
                      <a:lnTo>
                        <a:pt x="2" y="733"/>
                      </a:lnTo>
                      <a:lnTo>
                        <a:pt x="1" y="703"/>
                      </a:lnTo>
                      <a:lnTo>
                        <a:pt x="0" y="673"/>
                      </a:lnTo>
                      <a:lnTo>
                        <a:pt x="1" y="644"/>
                      </a:lnTo>
                      <a:lnTo>
                        <a:pt x="2" y="615"/>
                      </a:lnTo>
                      <a:lnTo>
                        <a:pt x="6" y="586"/>
                      </a:lnTo>
                      <a:lnTo>
                        <a:pt x="10" y="558"/>
                      </a:lnTo>
                      <a:lnTo>
                        <a:pt x="15" y="532"/>
                      </a:lnTo>
                      <a:lnTo>
                        <a:pt x="22" y="505"/>
                      </a:lnTo>
                      <a:lnTo>
                        <a:pt x="29" y="478"/>
                      </a:lnTo>
                      <a:lnTo>
                        <a:pt x="38" y="454"/>
                      </a:lnTo>
                      <a:lnTo>
                        <a:pt x="47" y="429"/>
                      </a:lnTo>
                      <a:lnTo>
                        <a:pt x="58" y="404"/>
                      </a:lnTo>
                      <a:lnTo>
                        <a:pt x="70" y="382"/>
                      </a:lnTo>
                      <a:lnTo>
                        <a:pt x="83" y="359"/>
                      </a:lnTo>
                      <a:lnTo>
                        <a:pt x="97" y="339"/>
                      </a:lnTo>
                      <a:lnTo>
                        <a:pt x="112" y="319"/>
                      </a:lnTo>
                      <a:lnTo>
                        <a:pt x="128" y="300"/>
                      </a:lnTo>
                      <a:lnTo>
                        <a:pt x="145" y="281"/>
                      </a:lnTo>
                      <a:lnTo>
                        <a:pt x="162" y="263"/>
                      </a:lnTo>
                      <a:lnTo>
                        <a:pt x="181" y="247"/>
                      </a:lnTo>
                      <a:lnTo>
                        <a:pt x="200" y="231"/>
                      </a:lnTo>
                      <a:lnTo>
                        <a:pt x="222" y="217"/>
                      </a:lnTo>
                      <a:lnTo>
                        <a:pt x="243" y="203"/>
                      </a:lnTo>
                      <a:lnTo>
                        <a:pt x="266" y="192"/>
                      </a:lnTo>
                      <a:lnTo>
                        <a:pt x="289" y="180"/>
                      </a:lnTo>
                      <a:lnTo>
                        <a:pt x="313" y="169"/>
                      </a:lnTo>
                      <a:lnTo>
                        <a:pt x="338" y="160"/>
                      </a:lnTo>
                      <a:lnTo>
                        <a:pt x="364" y="152"/>
                      </a:lnTo>
                      <a:lnTo>
                        <a:pt x="391" y="145"/>
                      </a:lnTo>
                      <a:lnTo>
                        <a:pt x="419" y="139"/>
                      </a:lnTo>
                      <a:lnTo>
                        <a:pt x="446" y="135"/>
                      </a:lnTo>
                      <a:lnTo>
                        <a:pt x="475" y="132"/>
                      </a:lnTo>
                      <a:lnTo>
                        <a:pt x="505" y="130"/>
                      </a:lnTo>
                      <a:lnTo>
                        <a:pt x="536" y="130"/>
                      </a:lnTo>
                      <a:lnTo>
                        <a:pt x="633" y="130"/>
                      </a:lnTo>
                      <a:lnTo>
                        <a:pt x="633" y="83"/>
                      </a:lnTo>
                      <a:lnTo>
                        <a:pt x="634" y="74"/>
                      </a:lnTo>
                      <a:lnTo>
                        <a:pt x="635" y="67"/>
                      </a:lnTo>
                      <a:lnTo>
                        <a:pt x="636" y="58"/>
                      </a:lnTo>
                      <a:lnTo>
                        <a:pt x="639" y="52"/>
                      </a:lnTo>
                      <a:lnTo>
                        <a:pt x="642" y="44"/>
                      </a:lnTo>
                      <a:lnTo>
                        <a:pt x="646" y="38"/>
                      </a:lnTo>
                      <a:lnTo>
                        <a:pt x="651" y="31"/>
                      </a:lnTo>
                      <a:lnTo>
                        <a:pt x="656" y="25"/>
                      </a:lnTo>
                      <a:lnTo>
                        <a:pt x="663" y="20"/>
                      </a:lnTo>
                      <a:lnTo>
                        <a:pt x="669" y="14"/>
                      </a:lnTo>
                      <a:lnTo>
                        <a:pt x="675" y="10"/>
                      </a:lnTo>
                      <a:lnTo>
                        <a:pt x="682" y="7"/>
                      </a:lnTo>
                      <a:lnTo>
                        <a:pt x="689" y="5"/>
                      </a:lnTo>
                      <a:lnTo>
                        <a:pt x="697" y="2"/>
                      </a:lnTo>
                      <a:lnTo>
                        <a:pt x="705" y="1"/>
                      </a:lnTo>
                      <a:lnTo>
                        <a:pt x="713" y="0"/>
                      </a:lnTo>
                      <a:lnTo>
                        <a:pt x="899" y="0"/>
                      </a:lnTo>
                      <a:lnTo>
                        <a:pt x="899" y="130"/>
                      </a:lnTo>
                      <a:lnTo>
                        <a:pt x="996" y="130"/>
                      </a:lnTo>
                      <a:lnTo>
                        <a:pt x="1026" y="130"/>
                      </a:lnTo>
                      <a:lnTo>
                        <a:pt x="1056" y="132"/>
                      </a:lnTo>
                      <a:lnTo>
                        <a:pt x="1085" y="135"/>
                      </a:lnTo>
                      <a:lnTo>
                        <a:pt x="1114" y="139"/>
                      </a:lnTo>
                      <a:lnTo>
                        <a:pt x="1141" y="145"/>
                      </a:lnTo>
                      <a:lnTo>
                        <a:pt x="1167" y="152"/>
                      </a:lnTo>
                      <a:lnTo>
                        <a:pt x="1194" y="160"/>
                      </a:lnTo>
                      <a:lnTo>
                        <a:pt x="1219" y="169"/>
                      </a:lnTo>
                      <a:lnTo>
                        <a:pt x="1243" y="180"/>
                      </a:lnTo>
                      <a:lnTo>
                        <a:pt x="1267" y="192"/>
                      </a:lnTo>
                      <a:lnTo>
                        <a:pt x="1289" y="203"/>
                      </a:lnTo>
                      <a:lnTo>
                        <a:pt x="1311" y="217"/>
                      </a:lnTo>
                      <a:lnTo>
                        <a:pt x="1331" y="231"/>
                      </a:lnTo>
                      <a:lnTo>
                        <a:pt x="1351" y="247"/>
                      </a:lnTo>
                      <a:lnTo>
                        <a:pt x="1370" y="263"/>
                      </a:lnTo>
                      <a:lnTo>
                        <a:pt x="1388" y="281"/>
                      </a:lnTo>
                      <a:lnTo>
                        <a:pt x="1405" y="300"/>
                      </a:lnTo>
                      <a:lnTo>
                        <a:pt x="1420" y="319"/>
                      </a:lnTo>
                      <a:lnTo>
                        <a:pt x="1435" y="339"/>
                      </a:lnTo>
                      <a:lnTo>
                        <a:pt x="1449" y="359"/>
                      </a:lnTo>
                      <a:lnTo>
                        <a:pt x="1462" y="382"/>
                      </a:lnTo>
                      <a:lnTo>
                        <a:pt x="1473" y="404"/>
                      </a:lnTo>
                      <a:lnTo>
                        <a:pt x="1484" y="429"/>
                      </a:lnTo>
                      <a:lnTo>
                        <a:pt x="1494" y="454"/>
                      </a:lnTo>
                      <a:lnTo>
                        <a:pt x="1503" y="478"/>
                      </a:lnTo>
                      <a:lnTo>
                        <a:pt x="1511" y="505"/>
                      </a:lnTo>
                      <a:lnTo>
                        <a:pt x="1517" y="532"/>
                      </a:lnTo>
                      <a:lnTo>
                        <a:pt x="1522" y="558"/>
                      </a:lnTo>
                      <a:lnTo>
                        <a:pt x="1526" y="586"/>
                      </a:lnTo>
                      <a:lnTo>
                        <a:pt x="1529" y="615"/>
                      </a:lnTo>
                      <a:lnTo>
                        <a:pt x="1531" y="644"/>
                      </a:lnTo>
                      <a:lnTo>
                        <a:pt x="1531" y="673"/>
                      </a:lnTo>
                      <a:lnTo>
                        <a:pt x="1531" y="703"/>
                      </a:lnTo>
                      <a:lnTo>
                        <a:pt x="1529" y="733"/>
                      </a:lnTo>
                      <a:lnTo>
                        <a:pt x="1526" y="761"/>
                      </a:lnTo>
                      <a:lnTo>
                        <a:pt x="1522" y="789"/>
                      </a:lnTo>
                      <a:lnTo>
                        <a:pt x="1517" y="816"/>
                      </a:lnTo>
                      <a:lnTo>
                        <a:pt x="1511" y="843"/>
                      </a:lnTo>
                      <a:lnTo>
                        <a:pt x="1503" y="868"/>
                      </a:lnTo>
                      <a:lnTo>
                        <a:pt x="1494" y="894"/>
                      </a:lnTo>
                      <a:lnTo>
                        <a:pt x="1484" y="919"/>
                      </a:lnTo>
                      <a:lnTo>
                        <a:pt x="1473" y="942"/>
                      </a:lnTo>
                      <a:lnTo>
                        <a:pt x="1462" y="965"/>
                      </a:lnTo>
                      <a:lnTo>
                        <a:pt x="1449" y="987"/>
                      </a:lnTo>
                      <a:lnTo>
                        <a:pt x="1435" y="1007"/>
                      </a:lnTo>
                      <a:lnTo>
                        <a:pt x="1420" y="1028"/>
                      </a:lnTo>
                      <a:lnTo>
                        <a:pt x="1405" y="1047"/>
                      </a:lnTo>
                      <a:lnTo>
                        <a:pt x="1388" y="1065"/>
                      </a:lnTo>
                      <a:lnTo>
                        <a:pt x="1370" y="1083"/>
                      </a:lnTo>
                      <a:lnTo>
                        <a:pt x="1351" y="1099"/>
                      </a:lnTo>
                      <a:lnTo>
                        <a:pt x="1331" y="1115"/>
                      </a:lnTo>
                      <a:lnTo>
                        <a:pt x="1311" y="1129"/>
                      </a:lnTo>
                      <a:lnTo>
                        <a:pt x="1289" y="1143"/>
                      </a:lnTo>
                      <a:lnTo>
                        <a:pt x="1267" y="1155"/>
                      </a:lnTo>
                      <a:lnTo>
                        <a:pt x="1243" y="1167"/>
                      </a:lnTo>
                      <a:lnTo>
                        <a:pt x="1219" y="1177"/>
                      </a:lnTo>
                      <a:lnTo>
                        <a:pt x="1194" y="1187"/>
                      </a:lnTo>
                      <a:lnTo>
                        <a:pt x="1167" y="1194"/>
                      </a:lnTo>
                      <a:lnTo>
                        <a:pt x="1141" y="1202"/>
                      </a:lnTo>
                      <a:lnTo>
                        <a:pt x="1114" y="1207"/>
                      </a:lnTo>
                      <a:lnTo>
                        <a:pt x="1085" y="1211"/>
                      </a:lnTo>
                      <a:lnTo>
                        <a:pt x="1056" y="1215"/>
                      </a:lnTo>
                      <a:lnTo>
                        <a:pt x="1026" y="1217"/>
                      </a:lnTo>
                      <a:lnTo>
                        <a:pt x="996" y="1217"/>
                      </a:lnTo>
                      <a:lnTo>
                        <a:pt x="899" y="1217"/>
                      </a:lnTo>
                      <a:lnTo>
                        <a:pt x="899" y="1264"/>
                      </a:lnTo>
                      <a:close/>
                      <a:moveTo>
                        <a:pt x="633" y="975"/>
                      </a:moveTo>
                      <a:lnTo>
                        <a:pt x="633" y="371"/>
                      </a:lnTo>
                      <a:lnTo>
                        <a:pt x="536" y="371"/>
                      </a:lnTo>
                      <a:lnTo>
                        <a:pt x="519" y="371"/>
                      </a:lnTo>
                      <a:lnTo>
                        <a:pt x="503" y="372"/>
                      </a:lnTo>
                      <a:lnTo>
                        <a:pt x="487" y="373"/>
                      </a:lnTo>
                      <a:lnTo>
                        <a:pt x="472" y="376"/>
                      </a:lnTo>
                      <a:lnTo>
                        <a:pt x="457" y="379"/>
                      </a:lnTo>
                      <a:lnTo>
                        <a:pt x="443" y="382"/>
                      </a:lnTo>
                      <a:lnTo>
                        <a:pt x="429" y="386"/>
                      </a:lnTo>
                      <a:lnTo>
                        <a:pt x="416" y="390"/>
                      </a:lnTo>
                      <a:lnTo>
                        <a:pt x="404" y="396"/>
                      </a:lnTo>
                      <a:lnTo>
                        <a:pt x="392" y="402"/>
                      </a:lnTo>
                      <a:lnTo>
                        <a:pt x="381" y="409"/>
                      </a:lnTo>
                      <a:lnTo>
                        <a:pt x="370" y="416"/>
                      </a:lnTo>
                      <a:lnTo>
                        <a:pt x="360" y="424"/>
                      </a:lnTo>
                      <a:lnTo>
                        <a:pt x="350" y="432"/>
                      </a:lnTo>
                      <a:lnTo>
                        <a:pt x="342" y="442"/>
                      </a:lnTo>
                      <a:lnTo>
                        <a:pt x="333" y="451"/>
                      </a:lnTo>
                      <a:lnTo>
                        <a:pt x="324" y="461"/>
                      </a:lnTo>
                      <a:lnTo>
                        <a:pt x="317" y="472"/>
                      </a:lnTo>
                      <a:lnTo>
                        <a:pt x="311" y="483"/>
                      </a:lnTo>
                      <a:lnTo>
                        <a:pt x="304" y="495"/>
                      </a:lnTo>
                      <a:lnTo>
                        <a:pt x="298" y="507"/>
                      </a:lnTo>
                      <a:lnTo>
                        <a:pt x="292" y="520"/>
                      </a:lnTo>
                      <a:lnTo>
                        <a:pt x="288" y="533"/>
                      </a:lnTo>
                      <a:lnTo>
                        <a:pt x="283" y="547"/>
                      </a:lnTo>
                      <a:lnTo>
                        <a:pt x="280" y="560"/>
                      </a:lnTo>
                      <a:lnTo>
                        <a:pt x="276" y="575"/>
                      </a:lnTo>
                      <a:lnTo>
                        <a:pt x="273" y="590"/>
                      </a:lnTo>
                      <a:lnTo>
                        <a:pt x="271" y="606"/>
                      </a:lnTo>
                      <a:lnTo>
                        <a:pt x="269" y="622"/>
                      </a:lnTo>
                      <a:lnTo>
                        <a:pt x="268" y="638"/>
                      </a:lnTo>
                      <a:lnTo>
                        <a:pt x="267" y="656"/>
                      </a:lnTo>
                      <a:lnTo>
                        <a:pt x="267" y="673"/>
                      </a:lnTo>
                      <a:lnTo>
                        <a:pt x="267" y="691"/>
                      </a:lnTo>
                      <a:lnTo>
                        <a:pt x="268" y="708"/>
                      </a:lnTo>
                      <a:lnTo>
                        <a:pt x="269" y="724"/>
                      </a:lnTo>
                      <a:lnTo>
                        <a:pt x="271" y="740"/>
                      </a:lnTo>
                      <a:lnTo>
                        <a:pt x="273" y="756"/>
                      </a:lnTo>
                      <a:lnTo>
                        <a:pt x="276" y="771"/>
                      </a:lnTo>
                      <a:lnTo>
                        <a:pt x="280" y="786"/>
                      </a:lnTo>
                      <a:lnTo>
                        <a:pt x="283" y="800"/>
                      </a:lnTo>
                      <a:lnTo>
                        <a:pt x="288" y="814"/>
                      </a:lnTo>
                      <a:lnTo>
                        <a:pt x="292" y="827"/>
                      </a:lnTo>
                      <a:lnTo>
                        <a:pt x="298" y="839"/>
                      </a:lnTo>
                      <a:lnTo>
                        <a:pt x="304" y="851"/>
                      </a:lnTo>
                      <a:lnTo>
                        <a:pt x="311" y="863"/>
                      </a:lnTo>
                      <a:lnTo>
                        <a:pt x="317" y="875"/>
                      </a:lnTo>
                      <a:lnTo>
                        <a:pt x="324" y="885"/>
                      </a:lnTo>
                      <a:lnTo>
                        <a:pt x="333" y="895"/>
                      </a:lnTo>
                      <a:lnTo>
                        <a:pt x="342" y="905"/>
                      </a:lnTo>
                      <a:lnTo>
                        <a:pt x="350" y="914"/>
                      </a:lnTo>
                      <a:lnTo>
                        <a:pt x="360" y="923"/>
                      </a:lnTo>
                      <a:lnTo>
                        <a:pt x="370" y="930"/>
                      </a:lnTo>
                      <a:lnTo>
                        <a:pt x="381" y="938"/>
                      </a:lnTo>
                      <a:lnTo>
                        <a:pt x="392" y="944"/>
                      </a:lnTo>
                      <a:lnTo>
                        <a:pt x="404" y="951"/>
                      </a:lnTo>
                      <a:lnTo>
                        <a:pt x="416" y="955"/>
                      </a:lnTo>
                      <a:lnTo>
                        <a:pt x="429" y="960"/>
                      </a:lnTo>
                      <a:lnTo>
                        <a:pt x="443" y="965"/>
                      </a:lnTo>
                      <a:lnTo>
                        <a:pt x="457" y="968"/>
                      </a:lnTo>
                      <a:lnTo>
                        <a:pt x="472" y="971"/>
                      </a:lnTo>
                      <a:lnTo>
                        <a:pt x="487" y="973"/>
                      </a:lnTo>
                      <a:lnTo>
                        <a:pt x="503" y="974"/>
                      </a:lnTo>
                      <a:lnTo>
                        <a:pt x="519" y="975"/>
                      </a:lnTo>
                      <a:lnTo>
                        <a:pt x="536" y="975"/>
                      </a:lnTo>
                      <a:lnTo>
                        <a:pt x="633" y="975"/>
                      </a:lnTo>
                      <a:close/>
                      <a:moveTo>
                        <a:pt x="996" y="975"/>
                      </a:moveTo>
                      <a:lnTo>
                        <a:pt x="1012" y="975"/>
                      </a:lnTo>
                      <a:lnTo>
                        <a:pt x="1029" y="974"/>
                      </a:lnTo>
                      <a:lnTo>
                        <a:pt x="1044" y="973"/>
                      </a:lnTo>
                      <a:lnTo>
                        <a:pt x="1060" y="971"/>
                      </a:lnTo>
                      <a:lnTo>
                        <a:pt x="1074" y="968"/>
                      </a:lnTo>
                      <a:lnTo>
                        <a:pt x="1089" y="965"/>
                      </a:lnTo>
                      <a:lnTo>
                        <a:pt x="1102" y="960"/>
                      </a:lnTo>
                      <a:lnTo>
                        <a:pt x="1115" y="955"/>
                      </a:lnTo>
                      <a:lnTo>
                        <a:pt x="1128" y="951"/>
                      </a:lnTo>
                      <a:lnTo>
                        <a:pt x="1140" y="944"/>
                      </a:lnTo>
                      <a:lnTo>
                        <a:pt x="1151" y="938"/>
                      </a:lnTo>
                      <a:lnTo>
                        <a:pt x="1162" y="930"/>
                      </a:lnTo>
                      <a:lnTo>
                        <a:pt x="1172" y="923"/>
                      </a:lnTo>
                      <a:lnTo>
                        <a:pt x="1181" y="914"/>
                      </a:lnTo>
                      <a:lnTo>
                        <a:pt x="1191" y="905"/>
                      </a:lnTo>
                      <a:lnTo>
                        <a:pt x="1200" y="895"/>
                      </a:lnTo>
                      <a:lnTo>
                        <a:pt x="1207" y="885"/>
                      </a:lnTo>
                      <a:lnTo>
                        <a:pt x="1214" y="875"/>
                      </a:lnTo>
                      <a:lnTo>
                        <a:pt x="1222" y="863"/>
                      </a:lnTo>
                      <a:lnTo>
                        <a:pt x="1228" y="851"/>
                      </a:lnTo>
                      <a:lnTo>
                        <a:pt x="1234" y="839"/>
                      </a:lnTo>
                      <a:lnTo>
                        <a:pt x="1239" y="827"/>
                      </a:lnTo>
                      <a:lnTo>
                        <a:pt x="1244" y="814"/>
                      </a:lnTo>
                      <a:lnTo>
                        <a:pt x="1249" y="800"/>
                      </a:lnTo>
                      <a:lnTo>
                        <a:pt x="1252" y="786"/>
                      </a:lnTo>
                      <a:lnTo>
                        <a:pt x="1256" y="771"/>
                      </a:lnTo>
                      <a:lnTo>
                        <a:pt x="1258" y="756"/>
                      </a:lnTo>
                      <a:lnTo>
                        <a:pt x="1260" y="740"/>
                      </a:lnTo>
                      <a:lnTo>
                        <a:pt x="1263" y="724"/>
                      </a:lnTo>
                      <a:lnTo>
                        <a:pt x="1264" y="708"/>
                      </a:lnTo>
                      <a:lnTo>
                        <a:pt x="1265" y="691"/>
                      </a:lnTo>
                      <a:lnTo>
                        <a:pt x="1265" y="673"/>
                      </a:lnTo>
                      <a:lnTo>
                        <a:pt x="1265" y="656"/>
                      </a:lnTo>
                      <a:lnTo>
                        <a:pt x="1264" y="638"/>
                      </a:lnTo>
                      <a:lnTo>
                        <a:pt x="1263" y="622"/>
                      </a:lnTo>
                      <a:lnTo>
                        <a:pt x="1260" y="606"/>
                      </a:lnTo>
                      <a:lnTo>
                        <a:pt x="1258" y="590"/>
                      </a:lnTo>
                      <a:lnTo>
                        <a:pt x="1256" y="575"/>
                      </a:lnTo>
                      <a:lnTo>
                        <a:pt x="1252" y="560"/>
                      </a:lnTo>
                      <a:lnTo>
                        <a:pt x="1249" y="547"/>
                      </a:lnTo>
                      <a:lnTo>
                        <a:pt x="1244" y="533"/>
                      </a:lnTo>
                      <a:lnTo>
                        <a:pt x="1239" y="520"/>
                      </a:lnTo>
                      <a:lnTo>
                        <a:pt x="1234" y="507"/>
                      </a:lnTo>
                      <a:lnTo>
                        <a:pt x="1228" y="495"/>
                      </a:lnTo>
                      <a:lnTo>
                        <a:pt x="1222" y="483"/>
                      </a:lnTo>
                      <a:lnTo>
                        <a:pt x="1214" y="472"/>
                      </a:lnTo>
                      <a:lnTo>
                        <a:pt x="1207" y="461"/>
                      </a:lnTo>
                      <a:lnTo>
                        <a:pt x="1200" y="451"/>
                      </a:lnTo>
                      <a:lnTo>
                        <a:pt x="1191" y="442"/>
                      </a:lnTo>
                      <a:lnTo>
                        <a:pt x="1181" y="432"/>
                      </a:lnTo>
                      <a:lnTo>
                        <a:pt x="1172" y="424"/>
                      </a:lnTo>
                      <a:lnTo>
                        <a:pt x="1162" y="416"/>
                      </a:lnTo>
                      <a:lnTo>
                        <a:pt x="1151" y="409"/>
                      </a:lnTo>
                      <a:lnTo>
                        <a:pt x="1140" y="402"/>
                      </a:lnTo>
                      <a:lnTo>
                        <a:pt x="1128" y="396"/>
                      </a:lnTo>
                      <a:lnTo>
                        <a:pt x="1115" y="390"/>
                      </a:lnTo>
                      <a:lnTo>
                        <a:pt x="1102" y="386"/>
                      </a:lnTo>
                      <a:lnTo>
                        <a:pt x="1089" y="382"/>
                      </a:lnTo>
                      <a:lnTo>
                        <a:pt x="1074" y="379"/>
                      </a:lnTo>
                      <a:lnTo>
                        <a:pt x="1060" y="376"/>
                      </a:lnTo>
                      <a:lnTo>
                        <a:pt x="1044" y="373"/>
                      </a:lnTo>
                      <a:lnTo>
                        <a:pt x="1029" y="372"/>
                      </a:lnTo>
                      <a:lnTo>
                        <a:pt x="1012" y="371"/>
                      </a:lnTo>
                      <a:lnTo>
                        <a:pt x="996" y="371"/>
                      </a:lnTo>
                      <a:lnTo>
                        <a:pt x="899" y="371"/>
                      </a:lnTo>
                      <a:lnTo>
                        <a:pt x="899" y="975"/>
                      </a:lnTo>
                      <a:lnTo>
                        <a:pt x="996" y="975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" name="Freeform 17"/>
                <p:cNvSpPr>
                  <a:spLocks noEditPoints="1"/>
                </p:cNvSpPr>
                <p:nvPr userDrawn="1"/>
              </p:nvSpPr>
              <p:spPr bwMode="auto">
                <a:xfrm>
                  <a:off x="1303" y="415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8" y="871"/>
                      </a:moveTo>
                      <a:lnTo>
                        <a:pt x="327" y="871"/>
                      </a:lnTo>
                      <a:lnTo>
                        <a:pt x="291" y="1037"/>
                      </a:lnTo>
                      <a:lnTo>
                        <a:pt x="288" y="1045"/>
                      </a:lnTo>
                      <a:lnTo>
                        <a:pt x="285" y="1053"/>
                      </a:lnTo>
                      <a:lnTo>
                        <a:pt x="282" y="1059"/>
                      </a:lnTo>
                      <a:lnTo>
                        <a:pt x="278" y="1067"/>
                      </a:lnTo>
                      <a:lnTo>
                        <a:pt x="273" y="1073"/>
                      </a:lnTo>
                      <a:lnTo>
                        <a:pt x="267" y="1080"/>
                      </a:lnTo>
                      <a:lnTo>
                        <a:pt x="262" y="1086"/>
                      </a:lnTo>
                      <a:lnTo>
                        <a:pt x="255" y="1091"/>
                      </a:lnTo>
                      <a:lnTo>
                        <a:pt x="248" y="1097"/>
                      </a:lnTo>
                      <a:lnTo>
                        <a:pt x="240" y="1102"/>
                      </a:lnTo>
                      <a:lnTo>
                        <a:pt x="233" y="1105"/>
                      </a:lnTo>
                      <a:lnTo>
                        <a:pt x="225" y="1108"/>
                      </a:lnTo>
                      <a:lnTo>
                        <a:pt x="217" y="1111"/>
                      </a:lnTo>
                      <a:lnTo>
                        <a:pt x="209" y="1113"/>
                      </a:lnTo>
                      <a:lnTo>
                        <a:pt x="201" y="1114"/>
                      </a:lnTo>
                      <a:lnTo>
                        <a:pt x="192" y="1114"/>
                      </a:lnTo>
                      <a:lnTo>
                        <a:pt x="0" y="1114"/>
                      </a:lnTo>
                      <a:lnTo>
                        <a:pt x="180" y="302"/>
                      </a:lnTo>
                      <a:lnTo>
                        <a:pt x="184" y="285"/>
                      </a:lnTo>
                      <a:lnTo>
                        <a:pt x="189" y="269"/>
                      </a:lnTo>
                      <a:lnTo>
                        <a:pt x="193" y="253"/>
                      </a:lnTo>
                      <a:lnTo>
                        <a:pt x="200" y="238"/>
                      </a:lnTo>
                      <a:lnTo>
                        <a:pt x="205" y="222"/>
                      </a:lnTo>
                      <a:lnTo>
                        <a:pt x="211" y="208"/>
                      </a:lnTo>
                      <a:lnTo>
                        <a:pt x="219" y="193"/>
                      </a:lnTo>
                      <a:lnTo>
                        <a:pt x="226" y="179"/>
                      </a:lnTo>
                      <a:lnTo>
                        <a:pt x="235" y="166"/>
                      </a:lnTo>
                      <a:lnTo>
                        <a:pt x="243" y="153"/>
                      </a:lnTo>
                      <a:lnTo>
                        <a:pt x="253" y="140"/>
                      </a:lnTo>
                      <a:lnTo>
                        <a:pt x="263" y="128"/>
                      </a:lnTo>
                      <a:lnTo>
                        <a:pt x="273" y="116"/>
                      </a:lnTo>
                      <a:lnTo>
                        <a:pt x="284" y="106"/>
                      </a:lnTo>
                      <a:lnTo>
                        <a:pt x="296" y="94"/>
                      </a:lnTo>
                      <a:lnTo>
                        <a:pt x="309" y="84"/>
                      </a:lnTo>
                      <a:lnTo>
                        <a:pt x="322" y="75"/>
                      </a:lnTo>
                      <a:lnTo>
                        <a:pt x="334" y="65"/>
                      </a:lnTo>
                      <a:lnTo>
                        <a:pt x="348" y="57"/>
                      </a:lnTo>
                      <a:lnTo>
                        <a:pt x="363" y="49"/>
                      </a:lnTo>
                      <a:lnTo>
                        <a:pt x="378" y="42"/>
                      </a:lnTo>
                      <a:lnTo>
                        <a:pt x="393" y="34"/>
                      </a:lnTo>
                      <a:lnTo>
                        <a:pt x="409" y="28"/>
                      </a:lnTo>
                      <a:lnTo>
                        <a:pt x="426" y="22"/>
                      </a:lnTo>
                      <a:lnTo>
                        <a:pt x="444" y="17"/>
                      </a:lnTo>
                      <a:lnTo>
                        <a:pt x="462" y="13"/>
                      </a:lnTo>
                      <a:lnTo>
                        <a:pt x="480" y="8"/>
                      </a:lnTo>
                      <a:lnTo>
                        <a:pt x="499" y="6"/>
                      </a:lnTo>
                      <a:lnTo>
                        <a:pt x="519" y="3"/>
                      </a:lnTo>
                      <a:lnTo>
                        <a:pt x="540" y="2"/>
                      </a:lnTo>
                      <a:lnTo>
                        <a:pt x="560" y="1"/>
                      </a:lnTo>
                      <a:lnTo>
                        <a:pt x="583" y="0"/>
                      </a:lnTo>
                      <a:lnTo>
                        <a:pt x="604" y="1"/>
                      </a:lnTo>
                      <a:lnTo>
                        <a:pt x="624" y="2"/>
                      </a:lnTo>
                      <a:lnTo>
                        <a:pt x="646" y="3"/>
                      </a:lnTo>
                      <a:lnTo>
                        <a:pt x="665" y="6"/>
                      </a:lnTo>
                      <a:lnTo>
                        <a:pt x="684" y="8"/>
                      </a:lnTo>
                      <a:lnTo>
                        <a:pt x="702" y="13"/>
                      </a:lnTo>
                      <a:lnTo>
                        <a:pt x="721" y="17"/>
                      </a:lnTo>
                      <a:lnTo>
                        <a:pt x="738" y="22"/>
                      </a:lnTo>
                      <a:lnTo>
                        <a:pt x="755" y="28"/>
                      </a:lnTo>
                      <a:lnTo>
                        <a:pt x="771" y="34"/>
                      </a:lnTo>
                      <a:lnTo>
                        <a:pt x="787" y="42"/>
                      </a:lnTo>
                      <a:lnTo>
                        <a:pt x="802" y="49"/>
                      </a:lnTo>
                      <a:lnTo>
                        <a:pt x="816" y="57"/>
                      </a:lnTo>
                      <a:lnTo>
                        <a:pt x="830" y="65"/>
                      </a:lnTo>
                      <a:lnTo>
                        <a:pt x="844" y="75"/>
                      </a:lnTo>
                      <a:lnTo>
                        <a:pt x="856" y="84"/>
                      </a:lnTo>
                      <a:lnTo>
                        <a:pt x="868" y="94"/>
                      </a:lnTo>
                      <a:lnTo>
                        <a:pt x="880" y="106"/>
                      </a:lnTo>
                      <a:lnTo>
                        <a:pt x="891" y="116"/>
                      </a:lnTo>
                      <a:lnTo>
                        <a:pt x="901" y="128"/>
                      </a:lnTo>
                      <a:lnTo>
                        <a:pt x="911" y="140"/>
                      </a:lnTo>
                      <a:lnTo>
                        <a:pt x="921" y="153"/>
                      </a:lnTo>
                      <a:lnTo>
                        <a:pt x="929" y="166"/>
                      </a:lnTo>
                      <a:lnTo>
                        <a:pt x="938" y="179"/>
                      </a:lnTo>
                      <a:lnTo>
                        <a:pt x="945" y="193"/>
                      </a:lnTo>
                      <a:lnTo>
                        <a:pt x="953" y="208"/>
                      </a:lnTo>
                      <a:lnTo>
                        <a:pt x="959" y="222"/>
                      </a:lnTo>
                      <a:lnTo>
                        <a:pt x="966" y="238"/>
                      </a:lnTo>
                      <a:lnTo>
                        <a:pt x="971" y="253"/>
                      </a:lnTo>
                      <a:lnTo>
                        <a:pt x="976" y="269"/>
                      </a:lnTo>
                      <a:lnTo>
                        <a:pt x="981" y="285"/>
                      </a:lnTo>
                      <a:lnTo>
                        <a:pt x="985" y="302"/>
                      </a:lnTo>
                      <a:lnTo>
                        <a:pt x="1165" y="1114"/>
                      </a:lnTo>
                      <a:lnTo>
                        <a:pt x="972" y="1114"/>
                      </a:lnTo>
                      <a:lnTo>
                        <a:pt x="963" y="1114"/>
                      </a:lnTo>
                      <a:lnTo>
                        <a:pt x="956" y="1113"/>
                      </a:lnTo>
                      <a:lnTo>
                        <a:pt x="947" y="1111"/>
                      </a:lnTo>
                      <a:lnTo>
                        <a:pt x="939" y="1108"/>
                      </a:lnTo>
                      <a:lnTo>
                        <a:pt x="931" y="1105"/>
                      </a:lnTo>
                      <a:lnTo>
                        <a:pt x="924" y="1102"/>
                      </a:lnTo>
                      <a:lnTo>
                        <a:pt x="916" y="1097"/>
                      </a:lnTo>
                      <a:lnTo>
                        <a:pt x="910" y="1091"/>
                      </a:lnTo>
                      <a:lnTo>
                        <a:pt x="902" y="1086"/>
                      </a:lnTo>
                      <a:lnTo>
                        <a:pt x="897" y="1080"/>
                      </a:lnTo>
                      <a:lnTo>
                        <a:pt x="892" y="1073"/>
                      </a:lnTo>
                      <a:lnTo>
                        <a:pt x="886" y="1067"/>
                      </a:lnTo>
                      <a:lnTo>
                        <a:pt x="882" y="1059"/>
                      </a:lnTo>
                      <a:lnTo>
                        <a:pt x="879" y="1053"/>
                      </a:lnTo>
                      <a:lnTo>
                        <a:pt x="877" y="1045"/>
                      </a:lnTo>
                      <a:lnTo>
                        <a:pt x="874" y="1037"/>
                      </a:lnTo>
                      <a:lnTo>
                        <a:pt x="838" y="871"/>
                      </a:lnTo>
                      <a:close/>
                      <a:moveTo>
                        <a:pt x="788" y="641"/>
                      </a:moveTo>
                      <a:lnTo>
                        <a:pt x="725" y="355"/>
                      </a:lnTo>
                      <a:lnTo>
                        <a:pt x="722" y="346"/>
                      </a:lnTo>
                      <a:lnTo>
                        <a:pt x="718" y="337"/>
                      </a:lnTo>
                      <a:lnTo>
                        <a:pt x="715" y="327"/>
                      </a:lnTo>
                      <a:lnTo>
                        <a:pt x="711" y="317"/>
                      </a:lnTo>
                      <a:lnTo>
                        <a:pt x="706" y="308"/>
                      </a:lnTo>
                      <a:lnTo>
                        <a:pt x="700" y="298"/>
                      </a:lnTo>
                      <a:lnTo>
                        <a:pt x="693" y="290"/>
                      </a:lnTo>
                      <a:lnTo>
                        <a:pt x="685" y="281"/>
                      </a:lnTo>
                      <a:lnTo>
                        <a:pt x="676" y="273"/>
                      </a:lnTo>
                      <a:lnTo>
                        <a:pt x="666" y="265"/>
                      </a:lnTo>
                      <a:lnTo>
                        <a:pt x="655" y="258"/>
                      </a:lnTo>
                      <a:lnTo>
                        <a:pt x="644" y="252"/>
                      </a:lnTo>
                      <a:lnTo>
                        <a:pt x="631" y="247"/>
                      </a:lnTo>
                      <a:lnTo>
                        <a:pt x="616" y="244"/>
                      </a:lnTo>
                      <a:lnTo>
                        <a:pt x="600" y="242"/>
                      </a:lnTo>
                      <a:lnTo>
                        <a:pt x="583" y="240"/>
                      </a:lnTo>
                      <a:lnTo>
                        <a:pt x="564" y="242"/>
                      </a:lnTo>
                      <a:lnTo>
                        <a:pt x="548" y="244"/>
                      </a:lnTo>
                      <a:lnTo>
                        <a:pt x="534" y="247"/>
                      </a:lnTo>
                      <a:lnTo>
                        <a:pt x="521" y="252"/>
                      </a:lnTo>
                      <a:lnTo>
                        <a:pt x="509" y="258"/>
                      </a:lnTo>
                      <a:lnTo>
                        <a:pt x="498" y="265"/>
                      </a:lnTo>
                      <a:lnTo>
                        <a:pt x="488" y="273"/>
                      </a:lnTo>
                      <a:lnTo>
                        <a:pt x="479" y="281"/>
                      </a:lnTo>
                      <a:lnTo>
                        <a:pt x="471" y="290"/>
                      </a:lnTo>
                      <a:lnTo>
                        <a:pt x="465" y="298"/>
                      </a:lnTo>
                      <a:lnTo>
                        <a:pt x="459" y="308"/>
                      </a:lnTo>
                      <a:lnTo>
                        <a:pt x="453" y="317"/>
                      </a:lnTo>
                      <a:lnTo>
                        <a:pt x="449" y="327"/>
                      </a:lnTo>
                      <a:lnTo>
                        <a:pt x="446" y="337"/>
                      </a:lnTo>
                      <a:lnTo>
                        <a:pt x="442" y="346"/>
                      </a:lnTo>
                      <a:lnTo>
                        <a:pt x="440" y="355"/>
                      </a:lnTo>
                      <a:lnTo>
                        <a:pt x="376" y="641"/>
                      </a:lnTo>
                      <a:lnTo>
                        <a:pt x="788" y="64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" name="Freeform 18"/>
                <p:cNvSpPr>
                  <a:spLocks/>
                </p:cNvSpPr>
                <p:nvPr userDrawn="1"/>
              </p:nvSpPr>
              <p:spPr bwMode="auto">
                <a:xfrm>
                  <a:off x="826" y="559"/>
                  <a:ext cx="95" cy="99"/>
                </a:xfrm>
                <a:custGeom>
                  <a:avLst/>
                  <a:gdLst>
                    <a:gd name="T0" fmla="*/ 0 w 1038"/>
                    <a:gd name="T1" fmla="*/ 0 h 1089"/>
                    <a:gd name="T2" fmla="*/ 0 w 1038"/>
                    <a:gd name="T3" fmla="*/ 0 h 1089"/>
                    <a:gd name="T4" fmla="*/ 0 w 1038"/>
                    <a:gd name="T5" fmla="*/ 0 h 1089"/>
                    <a:gd name="T6" fmla="*/ 0 w 1038"/>
                    <a:gd name="T7" fmla="*/ 0 h 1089"/>
                    <a:gd name="T8" fmla="*/ 0 w 1038"/>
                    <a:gd name="T9" fmla="*/ 0 h 1089"/>
                    <a:gd name="T10" fmla="*/ 0 w 1038"/>
                    <a:gd name="T11" fmla="*/ 0 h 1089"/>
                    <a:gd name="T12" fmla="*/ 0 w 1038"/>
                    <a:gd name="T13" fmla="*/ 0 h 1089"/>
                    <a:gd name="T14" fmla="*/ 0 w 1038"/>
                    <a:gd name="T15" fmla="*/ 0 h 1089"/>
                    <a:gd name="T16" fmla="*/ 0 w 1038"/>
                    <a:gd name="T17" fmla="*/ 0 h 1089"/>
                    <a:gd name="T18" fmla="*/ 0 w 1038"/>
                    <a:gd name="T19" fmla="*/ 0 h 1089"/>
                    <a:gd name="T20" fmla="*/ 0 w 1038"/>
                    <a:gd name="T21" fmla="*/ 0 h 1089"/>
                    <a:gd name="T22" fmla="*/ 0 w 1038"/>
                    <a:gd name="T23" fmla="*/ 0 h 1089"/>
                    <a:gd name="T24" fmla="*/ 0 w 1038"/>
                    <a:gd name="T25" fmla="*/ 0 h 1089"/>
                    <a:gd name="T26" fmla="*/ 0 w 1038"/>
                    <a:gd name="T27" fmla="*/ 0 h 1089"/>
                    <a:gd name="T28" fmla="*/ 0 w 1038"/>
                    <a:gd name="T29" fmla="*/ 0 h 1089"/>
                    <a:gd name="T30" fmla="*/ 0 w 1038"/>
                    <a:gd name="T31" fmla="*/ 0 h 1089"/>
                    <a:gd name="T32" fmla="*/ 0 w 1038"/>
                    <a:gd name="T33" fmla="*/ 0 h 1089"/>
                    <a:gd name="T34" fmla="*/ 0 w 1038"/>
                    <a:gd name="T35" fmla="*/ 0 h 1089"/>
                    <a:gd name="T36" fmla="*/ 0 w 1038"/>
                    <a:gd name="T37" fmla="*/ 0 h 1089"/>
                    <a:gd name="T38" fmla="*/ 0 w 1038"/>
                    <a:gd name="T39" fmla="*/ 0 h 1089"/>
                    <a:gd name="T40" fmla="*/ 0 w 1038"/>
                    <a:gd name="T41" fmla="*/ 0 h 1089"/>
                    <a:gd name="T42" fmla="*/ 0 w 1038"/>
                    <a:gd name="T43" fmla="*/ 0 h 1089"/>
                    <a:gd name="T44" fmla="*/ 0 w 1038"/>
                    <a:gd name="T45" fmla="*/ 0 h 1089"/>
                    <a:gd name="T46" fmla="*/ 0 w 1038"/>
                    <a:gd name="T47" fmla="*/ 0 h 1089"/>
                    <a:gd name="T48" fmla="*/ 0 w 1038"/>
                    <a:gd name="T49" fmla="*/ 0 h 1089"/>
                    <a:gd name="T50" fmla="*/ 0 w 1038"/>
                    <a:gd name="T51" fmla="*/ 0 h 1089"/>
                    <a:gd name="T52" fmla="*/ 0 w 1038"/>
                    <a:gd name="T53" fmla="*/ 0 h 1089"/>
                    <a:gd name="T54" fmla="*/ 0 w 1038"/>
                    <a:gd name="T55" fmla="*/ 0 h 1089"/>
                    <a:gd name="T56" fmla="*/ 0 w 1038"/>
                    <a:gd name="T57" fmla="*/ 0 h 1089"/>
                    <a:gd name="T58" fmla="*/ 0 w 1038"/>
                    <a:gd name="T59" fmla="*/ 0 h 1089"/>
                    <a:gd name="T60" fmla="*/ 0 w 1038"/>
                    <a:gd name="T61" fmla="*/ 0 h 1089"/>
                    <a:gd name="T62" fmla="*/ 0 w 1038"/>
                    <a:gd name="T63" fmla="*/ 0 h 1089"/>
                    <a:gd name="T64" fmla="*/ 0 w 1038"/>
                    <a:gd name="T65" fmla="*/ 0 h 1089"/>
                    <a:gd name="T66" fmla="*/ 0 w 1038"/>
                    <a:gd name="T67" fmla="*/ 0 h 1089"/>
                    <a:gd name="T68" fmla="*/ 0 w 1038"/>
                    <a:gd name="T69" fmla="*/ 0 h 1089"/>
                    <a:gd name="T70" fmla="*/ 0 w 1038"/>
                    <a:gd name="T71" fmla="*/ 0 h 1089"/>
                    <a:gd name="T72" fmla="*/ 0 w 1038"/>
                    <a:gd name="T73" fmla="*/ 0 h 1089"/>
                    <a:gd name="T74" fmla="*/ 0 w 1038"/>
                    <a:gd name="T75" fmla="*/ 0 h 1089"/>
                    <a:gd name="T76" fmla="*/ 0 w 1038"/>
                    <a:gd name="T77" fmla="*/ 0 h 1089"/>
                    <a:gd name="T78" fmla="*/ 0 w 1038"/>
                    <a:gd name="T79" fmla="*/ 0 h 1089"/>
                    <a:gd name="T80" fmla="*/ 0 w 1038"/>
                    <a:gd name="T81" fmla="*/ 0 h 1089"/>
                    <a:gd name="T82" fmla="*/ 0 w 1038"/>
                    <a:gd name="T83" fmla="*/ 0 h 1089"/>
                    <a:gd name="T84" fmla="*/ 0 w 1038"/>
                    <a:gd name="T85" fmla="*/ 0 h 1089"/>
                    <a:gd name="T86" fmla="*/ 0 w 1038"/>
                    <a:gd name="T87" fmla="*/ 0 h 1089"/>
                    <a:gd name="T88" fmla="*/ 0 w 1038"/>
                    <a:gd name="T89" fmla="*/ 0 h 1089"/>
                    <a:gd name="T90" fmla="*/ 0 w 1038"/>
                    <a:gd name="T91" fmla="*/ 0 h 1089"/>
                    <a:gd name="T92" fmla="*/ 0 w 1038"/>
                    <a:gd name="T93" fmla="*/ 0 h 1089"/>
                    <a:gd name="T94" fmla="*/ 0 w 1038"/>
                    <a:gd name="T95" fmla="*/ 0 h 1089"/>
                    <a:gd name="T96" fmla="*/ 0 w 1038"/>
                    <a:gd name="T97" fmla="*/ 0 h 1089"/>
                    <a:gd name="T98" fmla="*/ 0 w 1038"/>
                    <a:gd name="T99" fmla="*/ 0 h 1089"/>
                    <a:gd name="T100" fmla="*/ 0 w 1038"/>
                    <a:gd name="T101" fmla="*/ 0 h 1089"/>
                    <a:gd name="T102" fmla="*/ 0 w 1038"/>
                    <a:gd name="T103" fmla="*/ 0 h 1089"/>
                    <a:gd name="T104" fmla="*/ 0 w 1038"/>
                    <a:gd name="T105" fmla="*/ 0 h 1089"/>
                    <a:gd name="T106" fmla="*/ 0 w 1038"/>
                    <a:gd name="T107" fmla="*/ 0 h 1089"/>
                    <a:gd name="T108" fmla="*/ 0 w 1038"/>
                    <a:gd name="T109" fmla="*/ 0 h 108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038" h="1089">
                      <a:moveTo>
                        <a:pt x="538" y="230"/>
                      </a:moveTo>
                      <a:lnTo>
                        <a:pt x="522" y="230"/>
                      </a:lnTo>
                      <a:lnTo>
                        <a:pt x="507" y="231"/>
                      </a:lnTo>
                      <a:lnTo>
                        <a:pt x="492" y="233"/>
                      </a:lnTo>
                      <a:lnTo>
                        <a:pt x="477" y="236"/>
                      </a:lnTo>
                      <a:lnTo>
                        <a:pt x="464" y="239"/>
                      </a:lnTo>
                      <a:lnTo>
                        <a:pt x="450" y="243"/>
                      </a:lnTo>
                      <a:lnTo>
                        <a:pt x="436" y="247"/>
                      </a:lnTo>
                      <a:lnTo>
                        <a:pt x="423" y="253"/>
                      </a:lnTo>
                      <a:lnTo>
                        <a:pt x="411" y="258"/>
                      </a:lnTo>
                      <a:lnTo>
                        <a:pt x="398" y="265"/>
                      </a:lnTo>
                      <a:lnTo>
                        <a:pt x="388" y="272"/>
                      </a:lnTo>
                      <a:lnTo>
                        <a:pt x="377" y="279"/>
                      </a:lnTo>
                      <a:lnTo>
                        <a:pt x="366" y="288"/>
                      </a:lnTo>
                      <a:lnTo>
                        <a:pt x="355" y="298"/>
                      </a:lnTo>
                      <a:lnTo>
                        <a:pt x="347" y="307"/>
                      </a:lnTo>
                      <a:lnTo>
                        <a:pt x="337" y="317"/>
                      </a:lnTo>
                      <a:lnTo>
                        <a:pt x="329" y="327"/>
                      </a:lnTo>
                      <a:lnTo>
                        <a:pt x="321" y="338"/>
                      </a:lnTo>
                      <a:lnTo>
                        <a:pt x="314" y="350"/>
                      </a:lnTo>
                      <a:lnTo>
                        <a:pt x="307" y="363"/>
                      </a:lnTo>
                      <a:lnTo>
                        <a:pt x="301" y="376"/>
                      </a:lnTo>
                      <a:lnTo>
                        <a:pt x="295" y="388"/>
                      </a:lnTo>
                      <a:lnTo>
                        <a:pt x="289" y="402"/>
                      </a:lnTo>
                      <a:lnTo>
                        <a:pt x="285" y="416"/>
                      </a:lnTo>
                      <a:lnTo>
                        <a:pt x="281" y="431"/>
                      </a:lnTo>
                      <a:lnTo>
                        <a:pt x="276" y="446"/>
                      </a:lnTo>
                      <a:lnTo>
                        <a:pt x="273" y="462"/>
                      </a:lnTo>
                      <a:lnTo>
                        <a:pt x="271" y="478"/>
                      </a:lnTo>
                      <a:lnTo>
                        <a:pt x="269" y="494"/>
                      </a:lnTo>
                      <a:lnTo>
                        <a:pt x="268" y="511"/>
                      </a:lnTo>
                      <a:lnTo>
                        <a:pt x="267" y="528"/>
                      </a:lnTo>
                      <a:lnTo>
                        <a:pt x="267" y="546"/>
                      </a:lnTo>
                      <a:lnTo>
                        <a:pt x="267" y="564"/>
                      </a:lnTo>
                      <a:lnTo>
                        <a:pt x="268" y="581"/>
                      </a:lnTo>
                      <a:lnTo>
                        <a:pt x="269" y="597"/>
                      </a:lnTo>
                      <a:lnTo>
                        <a:pt x="271" y="613"/>
                      </a:lnTo>
                      <a:lnTo>
                        <a:pt x="273" y="629"/>
                      </a:lnTo>
                      <a:lnTo>
                        <a:pt x="276" y="645"/>
                      </a:lnTo>
                      <a:lnTo>
                        <a:pt x="281" y="660"/>
                      </a:lnTo>
                      <a:lnTo>
                        <a:pt x="285" y="674"/>
                      </a:lnTo>
                      <a:lnTo>
                        <a:pt x="289" y="688"/>
                      </a:lnTo>
                      <a:lnTo>
                        <a:pt x="295" y="702"/>
                      </a:lnTo>
                      <a:lnTo>
                        <a:pt x="301" y="714"/>
                      </a:lnTo>
                      <a:lnTo>
                        <a:pt x="307" y="727"/>
                      </a:lnTo>
                      <a:lnTo>
                        <a:pt x="314" y="739"/>
                      </a:lnTo>
                      <a:lnTo>
                        <a:pt x="321" y="751"/>
                      </a:lnTo>
                      <a:lnTo>
                        <a:pt x="329" y="761"/>
                      </a:lnTo>
                      <a:lnTo>
                        <a:pt x="337" y="772"/>
                      </a:lnTo>
                      <a:lnTo>
                        <a:pt x="347" y="782"/>
                      </a:lnTo>
                      <a:lnTo>
                        <a:pt x="355" y="791"/>
                      </a:lnTo>
                      <a:lnTo>
                        <a:pt x="366" y="800"/>
                      </a:lnTo>
                      <a:lnTo>
                        <a:pt x="377" y="809"/>
                      </a:lnTo>
                      <a:lnTo>
                        <a:pt x="388" y="816"/>
                      </a:lnTo>
                      <a:lnTo>
                        <a:pt x="398" y="823"/>
                      </a:lnTo>
                      <a:lnTo>
                        <a:pt x="411" y="830"/>
                      </a:lnTo>
                      <a:lnTo>
                        <a:pt x="423" y="836"/>
                      </a:lnTo>
                      <a:lnTo>
                        <a:pt x="436" y="842"/>
                      </a:lnTo>
                      <a:lnTo>
                        <a:pt x="450" y="846"/>
                      </a:lnTo>
                      <a:lnTo>
                        <a:pt x="464" y="850"/>
                      </a:lnTo>
                      <a:lnTo>
                        <a:pt x="477" y="852"/>
                      </a:lnTo>
                      <a:lnTo>
                        <a:pt x="492" y="856"/>
                      </a:lnTo>
                      <a:lnTo>
                        <a:pt x="507" y="857"/>
                      </a:lnTo>
                      <a:lnTo>
                        <a:pt x="522" y="858"/>
                      </a:lnTo>
                      <a:lnTo>
                        <a:pt x="538" y="859"/>
                      </a:lnTo>
                      <a:lnTo>
                        <a:pt x="904" y="859"/>
                      </a:lnTo>
                      <a:lnTo>
                        <a:pt x="913" y="859"/>
                      </a:lnTo>
                      <a:lnTo>
                        <a:pt x="921" y="860"/>
                      </a:lnTo>
                      <a:lnTo>
                        <a:pt x="929" y="862"/>
                      </a:lnTo>
                      <a:lnTo>
                        <a:pt x="937" y="864"/>
                      </a:lnTo>
                      <a:lnTo>
                        <a:pt x="945" y="867"/>
                      </a:lnTo>
                      <a:lnTo>
                        <a:pt x="952" y="872"/>
                      </a:lnTo>
                      <a:lnTo>
                        <a:pt x="960" y="876"/>
                      </a:lnTo>
                      <a:lnTo>
                        <a:pt x="966" y="881"/>
                      </a:lnTo>
                      <a:lnTo>
                        <a:pt x="974" y="887"/>
                      </a:lnTo>
                      <a:lnTo>
                        <a:pt x="980" y="893"/>
                      </a:lnTo>
                      <a:lnTo>
                        <a:pt x="986" y="899"/>
                      </a:lnTo>
                      <a:lnTo>
                        <a:pt x="990" y="907"/>
                      </a:lnTo>
                      <a:lnTo>
                        <a:pt x="994" y="913"/>
                      </a:lnTo>
                      <a:lnTo>
                        <a:pt x="998" y="921"/>
                      </a:lnTo>
                      <a:lnTo>
                        <a:pt x="1001" y="929"/>
                      </a:lnTo>
                      <a:lnTo>
                        <a:pt x="1003" y="937"/>
                      </a:lnTo>
                      <a:lnTo>
                        <a:pt x="1038" y="1089"/>
                      </a:lnTo>
                      <a:lnTo>
                        <a:pt x="536" y="1089"/>
                      </a:lnTo>
                      <a:lnTo>
                        <a:pt x="506" y="1088"/>
                      </a:lnTo>
                      <a:lnTo>
                        <a:pt x="479" y="1085"/>
                      </a:lnTo>
                      <a:lnTo>
                        <a:pt x="450" y="1083"/>
                      </a:lnTo>
                      <a:lnTo>
                        <a:pt x="423" y="1079"/>
                      </a:lnTo>
                      <a:lnTo>
                        <a:pt x="396" y="1073"/>
                      </a:lnTo>
                      <a:lnTo>
                        <a:pt x="369" y="1066"/>
                      </a:lnTo>
                      <a:lnTo>
                        <a:pt x="344" y="1059"/>
                      </a:lnTo>
                      <a:lnTo>
                        <a:pt x="319" y="1049"/>
                      </a:lnTo>
                      <a:lnTo>
                        <a:pt x="295" y="1038"/>
                      </a:lnTo>
                      <a:lnTo>
                        <a:pt x="271" y="1028"/>
                      </a:lnTo>
                      <a:lnTo>
                        <a:pt x="249" y="1015"/>
                      </a:lnTo>
                      <a:lnTo>
                        <a:pt x="227" y="1002"/>
                      </a:lnTo>
                      <a:lnTo>
                        <a:pt x="206" y="987"/>
                      </a:lnTo>
                      <a:lnTo>
                        <a:pt x="186" y="972"/>
                      </a:lnTo>
                      <a:lnTo>
                        <a:pt x="167" y="955"/>
                      </a:lnTo>
                      <a:lnTo>
                        <a:pt x="149" y="938"/>
                      </a:lnTo>
                      <a:lnTo>
                        <a:pt x="132" y="920"/>
                      </a:lnTo>
                      <a:lnTo>
                        <a:pt x="116" y="900"/>
                      </a:lnTo>
                      <a:lnTo>
                        <a:pt x="101" y="880"/>
                      </a:lnTo>
                      <a:lnTo>
                        <a:pt x="87" y="859"/>
                      </a:lnTo>
                      <a:lnTo>
                        <a:pt x="73" y="837"/>
                      </a:lnTo>
                      <a:lnTo>
                        <a:pt x="61" y="815"/>
                      </a:lnTo>
                      <a:lnTo>
                        <a:pt x="50" y="790"/>
                      </a:lnTo>
                      <a:lnTo>
                        <a:pt x="40" y="767"/>
                      </a:lnTo>
                      <a:lnTo>
                        <a:pt x="30" y="741"/>
                      </a:lnTo>
                      <a:lnTo>
                        <a:pt x="23" y="716"/>
                      </a:lnTo>
                      <a:lnTo>
                        <a:pt x="15" y="689"/>
                      </a:lnTo>
                      <a:lnTo>
                        <a:pt x="10" y="661"/>
                      </a:lnTo>
                      <a:lnTo>
                        <a:pt x="6" y="633"/>
                      </a:lnTo>
                      <a:lnTo>
                        <a:pt x="2" y="604"/>
                      </a:lnTo>
                      <a:lnTo>
                        <a:pt x="1" y="575"/>
                      </a:lnTo>
                      <a:lnTo>
                        <a:pt x="0" y="546"/>
                      </a:lnTo>
                      <a:lnTo>
                        <a:pt x="1" y="517"/>
                      </a:lnTo>
                      <a:lnTo>
                        <a:pt x="2" y="487"/>
                      </a:lnTo>
                      <a:lnTo>
                        <a:pt x="6" y="459"/>
                      </a:lnTo>
                      <a:lnTo>
                        <a:pt x="10" y="431"/>
                      </a:lnTo>
                      <a:lnTo>
                        <a:pt x="15" y="403"/>
                      </a:lnTo>
                      <a:lnTo>
                        <a:pt x="23" y="378"/>
                      </a:lnTo>
                      <a:lnTo>
                        <a:pt x="30" y="351"/>
                      </a:lnTo>
                      <a:lnTo>
                        <a:pt x="40" y="325"/>
                      </a:lnTo>
                      <a:lnTo>
                        <a:pt x="50" y="301"/>
                      </a:lnTo>
                      <a:lnTo>
                        <a:pt x="61" y="277"/>
                      </a:lnTo>
                      <a:lnTo>
                        <a:pt x="73" y="255"/>
                      </a:lnTo>
                      <a:lnTo>
                        <a:pt x="87" y="232"/>
                      </a:lnTo>
                      <a:lnTo>
                        <a:pt x="101" y="211"/>
                      </a:lnTo>
                      <a:lnTo>
                        <a:pt x="116" y="191"/>
                      </a:lnTo>
                      <a:lnTo>
                        <a:pt x="132" y="171"/>
                      </a:lnTo>
                      <a:lnTo>
                        <a:pt x="149" y="153"/>
                      </a:lnTo>
                      <a:lnTo>
                        <a:pt x="167" y="135"/>
                      </a:lnTo>
                      <a:lnTo>
                        <a:pt x="186" y="118"/>
                      </a:lnTo>
                      <a:lnTo>
                        <a:pt x="206" y="103"/>
                      </a:lnTo>
                      <a:lnTo>
                        <a:pt x="227" y="88"/>
                      </a:lnTo>
                      <a:lnTo>
                        <a:pt x="249" y="75"/>
                      </a:lnTo>
                      <a:lnTo>
                        <a:pt x="271" y="62"/>
                      </a:lnTo>
                      <a:lnTo>
                        <a:pt x="295" y="51"/>
                      </a:lnTo>
                      <a:lnTo>
                        <a:pt x="319" y="40"/>
                      </a:lnTo>
                      <a:lnTo>
                        <a:pt x="344" y="30"/>
                      </a:lnTo>
                      <a:lnTo>
                        <a:pt x="369" y="23"/>
                      </a:lnTo>
                      <a:lnTo>
                        <a:pt x="396" y="15"/>
                      </a:lnTo>
                      <a:lnTo>
                        <a:pt x="423" y="10"/>
                      </a:lnTo>
                      <a:lnTo>
                        <a:pt x="450" y="6"/>
                      </a:lnTo>
                      <a:lnTo>
                        <a:pt x="479" y="3"/>
                      </a:lnTo>
                      <a:lnTo>
                        <a:pt x="506" y="0"/>
                      </a:lnTo>
                      <a:lnTo>
                        <a:pt x="536" y="0"/>
                      </a:lnTo>
                      <a:lnTo>
                        <a:pt x="959" y="0"/>
                      </a:lnTo>
                      <a:lnTo>
                        <a:pt x="925" y="151"/>
                      </a:lnTo>
                      <a:lnTo>
                        <a:pt x="922" y="160"/>
                      </a:lnTo>
                      <a:lnTo>
                        <a:pt x="919" y="167"/>
                      </a:lnTo>
                      <a:lnTo>
                        <a:pt x="916" y="175"/>
                      </a:lnTo>
                      <a:lnTo>
                        <a:pt x="912" y="182"/>
                      </a:lnTo>
                      <a:lnTo>
                        <a:pt x="906" y="189"/>
                      </a:lnTo>
                      <a:lnTo>
                        <a:pt x="901" y="195"/>
                      </a:lnTo>
                      <a:lnTo>
                        <a:pt x="895" y="201"/>
                      </a:lnTo>
                      <a:lnTo>
                        <a:pt x="888" y="207"/>
                      </a:lnTo>
                      <a:lnTo>
                        <a:pt x="881" y="212"/>
                      </a:lnTo>
                      <a:lnTo>
                        <a:pt x="873" y="217"/>
                      </a:lnTo>
                      <a:lnTo>
                        <a:pt x="866" y="221"/>
                      </a:lnTo>
                      <a:lnTo>
                        <a:pt x="858" y="224"/>
                      </a:lnTo>
                      <a:lnTo>
                        <a:pt x="851" y="227"/>
                      </a:lnTo>
                      <a:lnTo>
                        <a:pt x="842" y="228"/>
                      </a:lnTo>
                      <a:lnTo>
                        <a:pt x="835" y="229"/>
                      </a:lnTo>
                      <a:lnTo>
                        <a:pt x="826" y="230"/>
                      </a:lnTo>
                      <a:lnTo>
                        <a:pt x="538" y="23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" name="Freeform 19"/>
                <p:cNvSpPr>
                  <a:spLocks/>
                </p:cNvSpPr>
                <p:nvPr userDrawn="1"/>
              </p:nvSpPr>
              <p:spPr bwMode="auto">
                <a:xfrm>
                  <a:off x="917" y="559"/>
                  <a:ext cx="94" cy="99"/>
                </a:xfrm>
                <a:custGeom>
                  <a:avLst/>
                  <a:gdLst>
                    <a:gd name="T0" fmla="*/ 0 w 1025"/>
                    <a:gd name="T1" fmla="*/ 0 h 1089"/>
                    <a:gd name="T2" fmla="*/ 0 w 1025"/>
                    <a:gd name="T3" fmla="*/ 0 h 1089"/>
                    <a:gd name="T4" fmla="*/ 0 w 1025"/>
                    <a:gd name="T5" fmla="*/ 0 h 1089"/>
                    <a:gd name="T6" fmla="*/ 0 w 1025"/>
                    <a:gd name="T7" fmla="*/ 0 h 1089"/>
                    <a:gd name="T8" fmla="*/ 0 w 1025"/>
                    <a:gd name="T9" fmla="*/ 0 h 1089"/>
                    <a:gd name="T10" fmla="*/ 0 w 1025"/>
                    <a:gd name="T11" fmla="*/ 0 h 1089"/>
                    <a:gd name="T12" fmla="*/ 0 w 1025"/>
                    <a:gd name="T13" fmla="*/ 0 h 1089"/>
                    <a:gd name="T14" fmla="*/ 0 w 1025"/>
                    <a:gd name="T15" fmla="*/ 0 h 1089"/>
                    <a:gd name="T16" fmla="*/ 0 w 1025"/>
                    <a:gd name="T17" fmla="*/ 0 h 1089"/>
                    <a:gd name="T18" fmla="*/ 0 w 1025"/>
                    <a:gd name="T19" fmla="*/ 0 h 1089"/>
                    <a:gd name="T20" fmla="*/ 0 w 1025"/>
                    <a:gd name="T21" fmla="*/ 0 h 1089"/>
                    <a:gd name="T22" fmla="*/ 0 w 1025"/>
                    <a:gd name="T23" fmla="*/ 0 h 1089"/>
                    <a:gd name="T24" fmla="*/ 0 w 1025"/>
                    <a:gd name="T25" fmla="*/ 0 h 1089"/>
                    <a:gd name="T26" fmla="*/ 0 w 1025"/>
                    <a:gd name="T27" fmla="*/ 0 h 1089"/>
                    <a:gd name="T28" fmla="*/ 0 w 1025"/>
                    <a:gd name="T29" fmla="*/ 0 h 1089"/>
                    <a:gd name="T30" fmla="*/ 0 w 1025"/>
                    <a:gd name="T31" fmla="*/ 0 h 1089"/>
                    <a:gd name="T32" fmla="*/ 0 w 1025"/>
                    <a:gd name="T33" fmla="*/ 0 h 1089"/>
                    <a:gd name="T34" fmla="*/ 0 w 1025"/>
                    <a:gd name="T35" fmla="*/ 0 h 1089"/>
                    <a:gd name="T36" fmla="*/ 0 w 1025"/>
                    <a:gd name="T37" fmla="*/ 0 h 1089"/>
                    <a:gd name="T38" fmla="*/ 0 w 1025"/>
                    <a:gd name="T39" fmla="*/ 0 h 1089"/>
                    <a:gd name="T40" fmla="*/ 0 w 1025"/>
                    <a:gd name="T41" fmla="*/ 0 h 1089"/>
                    <a:gd name="T42" fmla="*/ 0 w 1025"/>
                    <a:gd name="T43" fmla="*/ 0 h 1089"/>
                    <a:gd name="T44" fmla="*/ 0 w 1025"/>
                    <a:gd name="T45" fmla="*/ 0 h 1089"/>
                    <a:gd name="T46" fmla="*/ 0 w 1025"/>
                    <a:gd name="T47" fmla="*/ 0 h 1089"/>
                    <a:gd name="T48" fmla="*/ 0 w 1025"/>
                    <a:gd name="T49" fmla="*/ 0 h 1089"/>
                    <a:gd name="T50" fmla="*/ 0 w 1025"/>
                    <a:gd name="T51" fmla="*/ 0 h 1089"/>
                    <a:gd name="T52" fmla="*/ 0 w 1025"/>
                    <a:gd name="T53" fmla="*/ 0 h 1089"/>
                    <a:gd name="T54" fmla="*/ 0 w 1025"/>
                    <a:gd name="T55" fmla="*/ 0 h 1089"/>
                    <a:gd name="T56" fmla="*/ 0 w 1025"/>
                    <a:gd name="T57" fmla="*/ 0 h 1089"/>
                    <a:gd name="T58" fmla="*/ 0 w 1025"/>
                    <a:gd name="T59" fmla="*/ 0 h 1089"/>
                    <a:gd name="T60" fmla="*/ 0 w 1025"/>
                    <a:gd name="T61" fmla="*/ 0 h 1089"/>
                    <a:gd name="T62" fmla="*/ 0 w 1025"/>
                    <a:gd name="T63" fmla="*/ 0 h 1089"/>
                    <a:gd name="T64" fmla="*/ 0 w 1025"/>
                    <a:gd name="T65" fmla="*/ 0 h 1089"/>
                    <a:gd name="T66" fmla="*/ 0 w 1025"/>
                    <a:gd name="T67" fmla="*/ 0 h 1089"/>
                    <a:gd name="T68" fmla="*/ 0 w 1025"/>
                    <a:gd name="T69" fmla="*/ 0 h 1089"/>
                    <a:gd name="T70" fmla="*/ 0 w 1025"/>
                    <a:gd name="T71" fmla="*/ 0 h 1089"/>
                    <a:gd name="T72" fmla="*/ 0 w 1025"/>
                    <a:gd name="T73" fmla="*/ 0 h 1089"/>
                    <a:gd name="T74" fmla="*/ 0 w 1025"/>
                    <a:gd name="T75" fmla="*/ 0 h 1089"/>
                    <a:gd name="T76" fmla="*/ 0 w 1025"/>
                    <a:gd name="T77" fmla="*/ 0 h 1089"/>
                    <a:gd name="T78" fmla="*/ 0 w 1025"/>
                    <a:gd name="T79" fmla="*/ 0 h 1089"/>
                    <a:gd name="T80" fmla="*/ 0 w 1025"/>
                    <a:gd name="T81" fmla="*/ 0 h 108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25" h="1089">
                      <a:moveTo>
                        <a:pt x="128" y="230"/>
                      </a:moveTo>
                      <a:lnTo>
                        <a:pt x="120" y="229"/>
                      </a:lnTo>
                      <a:lnTo>
                        <a:pt x="112" y="228"/>
                      </a:lnTo>
                      <a:lnTo>
                        <a:pt x="104" y="227"/>
                      </a:lnTo>
                      <a:lnTo>
                        <a:pt x="96" y="224"/>
                      </a:lnTo>
                      <a:lnTo>
                        <a:pt x="89" y="221"/>
                      </a:lnTo>
                      <a:lnTo>
                        <a:pt x="81" y="217"/>
                      </a:lnTo>
                      <a:lnTo>
                        <a:pt x="74" y="212"/>
                      </a:lnTo>
                      <a:lnTo>
                        <a:pt x="67" y="207"/>
                      </a:lnTo>
                      <a:lnTo>
                        <a:pt x="61" y="201"/>
                      </a:lnTo>
                      <a:lnTo>
                        <a:pt x="54" y="195"/>
                      </a:lnTo>
                      <a:lnTo>
                        <a:pt x="49" y="189"/>
                      </a:lnTo>
                      <a:lnTo>
                        <a:pt x="44" y="182"/>
                      </a:lnTo>
                      <a:lnTo>
                        <a:pt x="40" y="175"/>
                      </a:lnTo>
                      <a:lnTo>
                        <a:pt x="36" y="167"/>
                      </a:lnTo>
                      <a:lnTo>
                        <a:pt x="34" y="160"/>
                      </a:lnTo>
                      <a:lnTo>
                        <a:pt x="32" y="151"/>
                      </a:lnTo>
                      <a:lnTo>
                        <a:pt x="0" y="0"/>
                      </a:lnTo>
                      <a:lnTo>
                        <a:pt x="1025" y="0"/>
                      </a:lnTo>
                      <a:lnTo>
                        <a:pt x="994" y="151"/>
                      </a:lnTo>
                      <a:lnTo>
                        <a:pt x="991" y="160"/>
                      </a:lnTo>
                      <a:lnTo>
                        <a:pt x="988" y="167"/>
                      </a:lnTo>
                      <a:lnTo>
                        <a:pt x="985" y="175"/>
                      </a:lnTo>
                      <a:lnTo>
                        <a:pt x="981" y="182"/>
                      </a:lnTo>
                      <a:lnTo>
                        <a:pt x="975" y="189"/>
                      </a:lnTo>
                      <a:lnTo>
                        <a:pt x="970" y="195"/>
                      </a:lnTo>
                      <a:lnTo>
                        <a:pt x="965" y="201"/>
                      </a:lnTo>
                      <a:lnTo>
                        <a:pt x="958" y="207"/>
                      </a:lnTo>
                      <a:lnTo>
                        <a:pt x="951" y="212"/>
                      </a:lnTo>
                      <a:lnTo>
                        <a:pt x="943" y="217"/>
                      </a:lnTo>
                      <a:lnTo>
                        <a:pt x="936" y="221"/>
                      </a:lnTo>
                      <a:lnTo>
                        <a:pt x="928" y="224"/>
                      </a:lnTo>
                      <a:lnTo>
                        <a:pt x="921" y="227"/>
                      </a:lnTo>
                      <a:lnTo>
                        <a:pt x="913" y="228"/>
                      </a:lnTo>
                      <a:lnTo>
                        <a:pt x="905" y="229"/>
                      </a:lnTo>
                      <a:lnTo>
                        <a:pt x="896" y="230"/>
                      </a:lnTo>
                      <a:lnTo>
                        <a:pt x="646" y="230"/>
                      </a:lnTo>
                      <a:lnTo>
                        <a:pt x="646" y="1089"/>
                      </a:lnTo>
                      <a:lnTo>
                        <a:pt x="380" y="1089"/>
                      </a:lnTo>
                      <a:lnTo>
                        <a:pt x="380" y="230"/>
                      </a:lnTo>
                      <a:lnTo>
                        <a:pt x="128" y="23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" name="Freeform 20"/>
                <p:cNvSpPr>
                  <a:spLocks noEditPoints="1"/>
                </p:cNvSpPr>
                <p:nvPr userDrawn="1"/>
              </p:nvSpPr>
              <p:spPr bwMode="auto">
                <a:xfrm>
                  <a:off x="1017" y="559"/>
                  <a:ext cx="96" cy="99"/>
                </a:xfrm>
                <a:custGeom>
                  <a:avLst/>
                  <a:gdLst>
                    <a:gd name="T0" fmla="*/ 0 w 1056"/>
                    <a:gd name="T1" fmla="*/ 0 h 1089"/>
                    <a:gd name="T2" fmla="*/ 0 w 1056"/>
                    <a:gd name="T3" fmla="*/ 0 h 1089"/>
                    <a:gd name="T4" fmla="*/ 0 w 1056"/>
                    <a:gd name="T5" fmla="*/ 0 h 1089"/>
                    <a:gd name="T6" fmla="*/ 0 w 1056"/>
                    <a:gd name="T7" fmla="*/ 0 h 1089"/>
                    <a:gd name="T8" fmla="*/ 0 w 1056"/>
                    <a:gd name="T9" fmla="*/ 0 h 1089"/>
                    <a:gd name="T10" fmla="*/ 0 w 1056"/>
                    <a:gd name="T11" fmla="*/ 0 h 1089"/>
                    <a:gd name="T12" fmla="*/ 0 w 1056"/>
                    <a:gd name="T13" fmla="*/ 0 h 1089"/>
                    <a:gd name="T14" fmla="*/ 0 w 1056"/>
                    <a:gd name="T15" fmla="*/ 0 h 1089"/>
                    <a:gd name="T16" fmla="*/ 0 w 1056"/>
                    <a:gd name="T17" fmla="*/ 0 h 1089"/>
                    <a:gd name="T18" fmla="*/ 0 w 1056"/>
                    <a:gd name="T19" fmla="*/ 0 h 1089"/>
                    <a:gd name="T20" fmla="*/ 0 w 1056"/>
                    <a:gd name="T21" fmla="*/ 0 h 1089"/>
                    <a:gd name="T22" fmla="*/ 0 w 1056"/>
                    <a:gd name="T23" fmla="*/ 0 h 1089"/>
                    <a:gd name="T24" fmla="*/ 0 w 1056"/>
                    <a:gd name="T25" fmla="*/ 0 h 1089"/>
                    <a:gd name="T26" fmla="*/ 0 w 1056"/>
                    <a:gd name="T27" fmla="*/ 0 h 1089"/>
                    <a:gd name="T28" fmla="*/ 0 w 1056"/>
                    <a:gd name="T29" fmla="*/ 0 h 1089"/>
                    <a:gd name="T30" fmla="*/ 0 w 1056"/>
                    <a:gd name="T31" fmla="*/ 0 h 1089"/>
                    <a:gd name="T32" fmla="*/ 0 w 1056"/>
                    <a:gd name="T33" fmla="*/ 0 h 1089"/>
                    <a:gd name="T34" fmla="*/ 0 w 1056"/>
                    <a:gd name="T35" fmla="*/ 0 h 1089"/>
                    <a:gd name="T36" fmla="*/ 0 w 1056"/>
                    <a:gd name="T37" fmla="*/ 0 h 1089"/>
                    <a:gd name="T38" fmla="*/ 0 w 1056"/>
                    <a:gd name="T39" fmla="*/ 0 h 1089"/>
                    <a:gd name="T40" fmla="*/ 0 w 1056"/>
                    <a:gd name="T41" fmla="*/ 0 h 1089"/>
                    <a:gd name="T42" fmla="*/ 0 w 1056"/>
                    <a:gd name="T43" fmla="*/ 0 h 1089"/>
                    <a:gd name="T44" fmla="*/ 0 w 1056"/>
                    <a:gd name="T45" fmla="*/ 0 h 1089"/>
                    <a:gd name="T46" fmla="*/ 0 w 1056"/>
                    <a:gd name="T47" fmla="*/ 0 h 1089"/>
                    <a:gd name="T48" fmla="*/ 0 w 1056"/>
                    <a:gd name="T49" fmla="*/ 0 h 1089"/>
                    <a:gd name="T50" fmla="*/ 0 w 1056"/>
                    <a:gd name="T51" fmla="*/ 0 h 1089"/>
                    <a:gd name="T52" fmla="*/ 0 w 1056"/>
                    <a:gd name="T53" fmla="*/ 0 h 1089"/>
                    <a:gd name="T54" fmla="*/ 0 w 1056"/>
                    <a:gd name="T55" fmla="*/ 0 h 1089"/>
                    <a:gd name="T56" fmla="*/ 0 w 1056"/>
                    <a:gd name="T57" fmla="*/ 0 h 1089"/>
                    <a:gd name="T58" fmla="*/ 0 w 1056"/>
                    <a:gd name="T59" fmla="*/ 0 h 1089"/>
                    <a:gd name="T60" fmla="*/ 0 w 1056"/>
                    <a:gd name="T61" fmla="*/ 0 h 1089"/>
                    <a:gd name="T62" fmla="*/ 0 w 1056"/>
                    <a:gd name="T63" fmla="*/ 0 h 1089"/>
                    <a:gd name="T64" fmla="*/ 0 w 1056"/>
                    <a:gd name="T65" fmla="*/ 0 h 1089"/>
                    <a:gd name="T66" fmla="*/ 0 w 1056"/>
                    <a:gd name="T67" fmla="*/ 0 h 1089"/>
                    <a:gd name="T68" fmla="*/ 0 w 1056"/>
                    <a:gd name="T69" fmla="*/ 0 h 1089"/>
                    <a:gd name="T70" fmla="*/ 0 w 1056"/>
                    <a:gd name="T71" fmla="*/ 0 h 1089"/>
                    <a:gd name="T72" fmla="*/ 0 w 1056"/>
                    <a:gd name="T73" fmla="*/ 0 h 1089"/>
                    <a:gd name="T74" fmla="*/ 0 w 1056"/>
                    <a:gd name="T75" fmla="*/ 0 h 1089"/>
                    <a:gd name="T76" fmla="*/ 0 w 1056"/>
                    <a:gd name="T77" fmla="*/ 0 h 1089"/>
                    <a:gd name="T78" fmla="*/ 0 w 1056"/>
                    <a:gd name="T79" fmla="*/ 0 h 1089"/>
                    <a:gd name="T80" fmla="*/ 0 w 1056"/>
                    <a:gd name="T81" fmla="*/ 0 h 1089"/>
                    <a:gd name="T82" fmla="*/ 0 w 1056"/>
                    <a:gd name="T83" fmla="*/ 0 h 1089"/>
                    <a:gd name="T84" fmla="*/ 0 w 1056"/>
                    <a:gd name="T85" fmla="*/ 0 h 1089"/>
                    <a:gd name="T86" fmla="*/ 0 w 1056"/>
                    <a:gd name="T87" fmla="*/ 0 h 1089"/>
                    <a:gd name="T88" fmla="*/ 0 w 1056"/>
                    <a:gd name="T89" fmla="*/ 0 h 1089"/>
                    <a:gd name="T90" fmla="*/ 0 w 1056"/>
                    <a:gd name="T91" fmla="*/ 0 h 1089"/>
                    <a:gd name="T92" fmla="*/ 0 w 1056"/>
                    <a:gd name="T93" fmla="*/ 0 h 1089"/>
                    <a:gd name="T94" fmla="*/ 0 w 1056"/>
                    <a:gd name="T95" fmla="*/ 0 h 1089"/>
                    <a:gd name="T96" fmla="*/ 0 w 1056"/>
                    <a:gd name="T97" fmla="*/ 0 h 1089"/>
                    <a:gd name="T98" fmla="*/ 0 w 1056"/>
                    <a:gd name="T99" fmla="*/ 0 h 1089"/>
                    <a:gd name="T100" fmla="*/ 0 w 1056"/>
                    <a:gd name="T101" fmla="*/ 0 h 1089"/>
                    <a:gd name="T102" fmla="*/ 0 w 1056"/>
                    <a:gd name="T103" fmla="*/ 0 h 1089"/>
                    <a:gd name="T104" fmla="*/ 0 w 1056"/>
                    <a:gd name="T105" fmla="*/ 0 h 1089"/>
                    <a:gd name="T106" fmla="*/ 0 w 1056"/>
                    <a:gd name="T107" fmla="*/ 0 h 1089"/>
                    <a:gd name="T108" fmla="*/ 0 w 1056"/>
                    <a:gd name="T109" fmla="*/ 0 h 1089"/>
                    <a:gd name="T110" fmla="*/ 0 w 1056"/>
                    <a:gd name="T111" fmla="*/ 0 h 1089"/>
                    <a:gd name="T112" fmla="*/ 0 w 1056"/>
                    <a:gd name="T113" fmla="*/ 0 h 1089"/>
                    <a:gd name="T114" fmla="*/ 0 w 1056"/>
                    <a:gd name="T115" fmla="*/ 0 h 1089"/>
                    <a:gd name="T116" fmla="*/ 0 w 1056"/>
                    <a:gd name="T117" fmla="*/ 0 h 1089"/>
                    <a:gd name="T118" fmla="*/ 0 w 1056"/>
                    <a:gd name="T119" fmla="*/ 0 h 1089"/>
                    <a:gd name="T120" fmla="*/ 0 w 1056"/>
                    <a:gd name="T121" fmla="*/ 0 h 108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56" h="1089">
                      <a:moveTo>
                        <a:pt x="648" y="0"/>
                      </a:moveTo>
                      <a:lnTo>
                        <a:pt x="670" y="0"/>
                      </a:lnTo>
                      <a:lnTo>
                        <a:pt x="691" y="3"/>
                      </a:lnTo>
                      <a:lnTo>
                        <a:pt x="711" y="5"/>
                      </a:lnTo>
                      <a:lnTo>
                        <a:pt x="732" y="8"/>
                      </a:lnTo>
                      <a:lnTo>
                        <a:pt x="752" y="12"/>
                      </a:lnTo>
                      <a:lnTo>
                        <a:pt x="771" y="17"/>
                      </a:lnTo>
                      <a:lnTo>
                        <a:pt x="790" y="24"/>
                      </a:lnTo>
                      <a:lnTo>
                        <a:pt x="810" y="31"/>
                      </a:lnTo>
                      <a:lnTo>
                        <a:pt x="828" y="39"/>
                      </a:lnTo>
                      <a:lnTo>
                        <a:pt x="846" y="48"/>
                      </a:lnTo>
                      <a:lnTo>
                        <a:pt x="863" y="58"/>
                      </a:lnTo>
                      <a:lnTo>
                        <a:pt x="879" y="68"/>
                      </a:lnTo>
                      <a:lnTo>
                        <a:pt x="895" y="79"/>
                      </a:lnTo>
                      <a:lnTo>
                        <a:pt x="910" y="91"/>
                      </a:lnTo>
                      <a:lnTo>
                        <a:pt x="925" y="103"/>
                      </a:lnTo>
                      <a:lnTo>
                        <a:pt x="939" y="117"/>
                      </a:lnTo>
                      <a:lnTo>
                        <a:pt x="952" y="131"/>
                      </a:lnTo>
                      <a:lnTo>
                        <a:pt x="965" y="145"/>
                      </a:lnTo>
                      <a:lnTo>
                        <a:pt x="977" y="160"/>
                      </a:lnTo>
                      <a:lnTo>
                        <a:pt x="987" y="176"/>
                      </a:lnTo>
                      <a:lnTo>
                        <a:pt x="998" y="192"/>
                      </a:lnTo>
                      <a:lnTo>
                        <a:pt x="1008" y="209"/>
                      </a:lnTo>
                      <a:lnTo>
                        <a:pt x="1016" y="227"/>
                      </a:lnTo>
                      <a:lnTo>
                        <a:pt x="1025" y="245"/>
                      </a:lnTo>
                      <a:lnTo>
                        <a:pt x="1032" y="263"/>
                      </a:lnTo>
                      <a:lnTo>
                        <a:pt x="1038" y="283"/>
                      </a:lnTo>
                      <a:lnTo>
                        <a:pt x="1043" y="303"/>
                      </a:lnTo>
                      <a:lnTo>
                        <a:pt x="1047" y="322"/>
                      </a:lnTo>
                      <a:lnTo>
                        <a:pt x="1051" y="342"/>
                      </a:lnTo>
                      <a:lnTo>
                        <a:pt x="1054" y="364"/>
                      </a:lnTo>
                      <a:lnTo>
                        <a:pt x="1055" y="385"/>
                      </a:lnTo>
                      <a:lnTo>
                        <a:pt x="1056" y="407"/>
                      </a:lnTo>
                      <a:lnTo>
                        <a:pt x="1055" y="428"/>
                      </a:lnTo>
                      <a:lnTo>
                        <a:pt x="1054" y="449"/>
                      </a:lnTo>
                      <a:lnTo>
                        <a:pt x="1051" y="470"/>
                      </a:lnTo>
                      <a:lnTo>
                        <a:pt x="1048" y="490"/>
                      </a:lnTo>
                      <a:lnTo>
                        <a:pt x="1045" y="510"/>
                      </a:lnTo>
                      <a:lnTo>
                        <a:pt x="1040" y="530"/>
                      </a:lnTo>
                      <a:lnTo>
                        <a:pt x="1034" y="549"/>
                      </a:lnTo>
                      <a:lnTo>
                        <a:pt x="1028" y="568"/>
                      </a:lnTo>
                      <a:lnTo>
                        <a:pt x="1022" y="586"/>
                      </a:lnTo>
                      <a:lnTo>
                        <a:pt x="1013" y="603"/>
                      </a:lnTo>
                      <a:lnTo>
                        <a:pt x="1004" y="620"/>
                      </a:lnTo>
                      <a:lnTo>
                        <a:pt x="995" y="637"/>
                      </a:lnTo>
                      <a:lnTo>
                        <a:pt x="985" y="654"/>
                      </a:lnTo>
                      <a:lnTo>
                        <a:pt x="973" y="668"/>
                      </a:lnTo>
                      <a:lnTo>
                        <a:pt x="962" y="683"/>
                      </a:lnTo>
                      <a:lnTo>
                        <a:pt x="950" y="697"/>
                      </a:lnTo>
                      <a:lnTo>
                        <a:pt x="936" y="710"/>
                      </a:lnTo>
                      <a:lnTo>
                        <a:pt x="922" y="723"/>
                      </a:lnTo>
                      <a:lnTo>
                        <a:pt x="907" y="735"/>
                      </a:lnTo>
                      <a:lnTo>
                        <a:pt x="892" y="745"/>
                      </a:lnTo>
                      <a:lnTo>
                        <a:pt x="876" y="756"/>
                      </a:lnTo>
                      <a:lnTo>
                        <a:pt x="859" y="766"/>
                      </a:lnTo>
                      <a:lnTo>
                        <a:pt x="841" y="774"/>
                      </a:lnTo>
                      <a:lnTo>
                        <a:pt x="821" y="782"/>
                      </a:lnTo>
                      <a:lnTo>
                        <a:pt x="802" y="789"/>
                      </a:lnTo>
                      <a:lnTo>
                        <a:pt x="782" y="796"/>
                      </a:lnTo>
                      <a:lnTo>
                        <a:pt x="762" y="801"/>
                      </a:lnTo>
                      <a:lnTo>
                        <a:pt x="740" y="805"/>
                      </a:lnTo>
                      <a:lnTo>
                        <a:pt x="719" y="809"/>
                      </a:lnTo>
                      <a:lnTo>
                        <a:pt x="695" y="812"/>
                      </a:lnTo>
                      <a:lnTo>
                        <a:pt x="673" y="813"/>
                      </a:lnTo>
                      <a:lnTo>
                        <a:pt x="648" y="813"/>
                      </a:lnTo>
                      <a:lnTo>
                        <a:pt x="266" y="813"/>
                      </a:lnTo>
                      <a:lnTo>
                        <a:pt x="266" y="1089"/>
                      </a:lnTo>
                      <a:lnTo>
                        <a:pt x="0" y="1089"/>
                      </a:lnTo>
                      <a:lnTo>
                        <a:pt x="0" y="81"/>
                      </a:lnTo>
                      <a:lnTo>
                        <a:pt x="0" y="72"/>
                      </a:lnTo>
                      <a:lnTo>
                        <a:pt x="1" y="65"/>
                      </a:lnTo>
                      <a:lnTo>
                        <a:pt x="3" y="57"/>
                      </a:lnTo>
                      <a:lnTo>
                        <a:pt x="5" y="50"/>
                      </a:lnTo>
                      <a:lnTo>
                        <a:pt x="8" y="42"/>
                      </a:lnTo>
                      <a:lnTo>
                        <a:pt x="13" y="36"/>
                      </a:lnTo>
                      <a:lnTo>
                        <a:pt x="18" y="29"/>
                      </a:lnTo>
                      <a:lnTo>
                        <a:pt x="23" y="24"/>
                      </a:lnTo>
                      <a:lnTo>
                        <a:pt x="29" y="17"/>
                      </a:lnTo>
                      <a:lnTo>
                        <a:pt x="35" y="13"/>
                      </a:lnTo>
                      <a:lnTo>
                        <a:pt x="43" y="9"/>
                      </a:lnTo>
                      <a:lnTo>
                        <a:pt x="49" y="6"/>
                      </a:lnTo>
                      <a:lnTo>
                        <a:pt x="57" y="4"/>
                      </a:lnTo>
                      <a:lnTo>
                        <a:pt x="64" y="1"/>
                      </a:lnTo>
                      <a:lnTo>
                        <a:pt x="72" y="0"/>
                      </a:lnTo>
                      <a:lnTo>
                        <a:pt x="80" y="0"/>
                      </a:lnTo>
                      <a:lnTo>
                        <a:pt x="648" y="0"/>
                      </a:lnTo>
                      <a:close/>
                      <a:moveTo>
                        <a:pt x="648" y="583"/>
                      </a:moveTo>
                      <a:lnTo>
                        <a:pt x="661" y="583"/>
                      </a:lnTo>
                      <a:lnTo>
                        <a:pt x="673" y="581"/>
                      </a:lnTo>
                      <a:lnTo>
                        <a:pt x="686" y="578"/>
                      </a:lnTo>
                      <a:lnTo>
                        <a:pt x="697" y="572"/>
                      </a:lnTo>
                      <a:lnTo>
                        <a:pt x="710" y="566"/>
                      </a:lnTo>
                      <a:lnTo>
                        <a:pt x="722" y="558"/>
                      </a:lnTo>
                      <a:lnTo>
                        <a:pt x="733" y="549"/>
                      </a:lnTo>
                      <a:lnTo>
                        <a:pt x="743" y="539"/>
                      </a:lnTo>
                      <a:lnTo>
                        <a:pt x="753" y="527"/>
                      </a:lnTo>
                      <a:lnTo>
                        <a:pt x="762" y="515"/>
                      </a:lnTo>
                      <a:lnTo>
                        <a:pt x="769" y="500"/>
                      </a:lnTo>
                      <a:lnTo>
                        <a:pt x="777" y="484"/>
                      </a:lnTo>
                      <a:lnTo>
                        <a:pt x="782" y="466"/>
                      </a:lnTo>
                      <a:lnTo>
                        <a:pt x="786" y="448"/>
                      </a:lnTo>
                      <a:lnTo>
                        <a:pt x="788" y="428"/>
                      </a:lnTo>
                      <a:lnTo>
                        <a:pt x="789" y="407"/>
                      </a:lnTo>
                      <a:lnTo>
                        <a:pt x="788" y="385"/>
                      </a:lnTo>
                      <a:lnTo>
                        <a:pt x="786" y="364"/>
                      </a:lnTo>
                      <a:lnTo>
                        <a:pt x="782" y="346"/>
                      </a:lnTo>
                      <a:lnTo>
                        <a:pt x="777" y="329"/>
                      </a:lnTo>
                      <a:lnTo>
                        <a:pt x="769" y="313"/>
                      </a:lnTo>
                      <a:lnTo>
                        <a:pt x="762" y="298"/>
                      </a:lnTo>
                      <a:lnTo>
                        <a:pt x="753" y="285"/>
                      </a:lnTo>
                      <a:lnTo>
                        <a:pt x="743" y="273"/>
                      </a:lnTo>
                      <a:lnTo>
                        <a:pt x="733" y="262"/>
                      </a:lnTo>
                      <a:lnTo>
                        <a:pt x="722" y="254"/>
                      </a:lnTo>
                      <a:lnTo>
                        <a:pt x="710" y="246"/>
                      </a:lnTo>
                      <a:lnTo>
                        <a:pt x="697" y="241"/>
                      </a:lnTo>
                      <a:lnTo>
                        <a:pt x="686" y="236"/>
                      </a:lnTo>
                      <a:lnTo>
                        <a:pt x="673" y="232"/>
                      </a:lnTo>
                      <a:lnTo>
                        <a:pt x="661" y="230"/>
                      </a:lnTo>
                      <a:lnTo>
                        <a:pt x="648" y="230"/>
                      </a:lnTo>
                      <a:lnTo>
                        <a:pt x="266" y="230"/>
                      </a:lnTo>
                      <a:lnTo>
                        <a:pt x="266" y="583"/>
                      </a:lnTo>
                      <a:lnTo>
                        <a:pt x="648" y="583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" name="Freeform 21"/>
                <p:cNvSpPr>
                  <a:spLocks noEditPoints="1"/>
                </p:cNvSpPr>
                <p:nvPr userDrawn="1"/>
              </p:nvSpPr>
              <p:spPr bwMode="auto">
                <a:xfrm>
                  <a:off x="1112" y="557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9" y="870"/>
                      </a:moveTo>
                      <a:lnTo>
                        <a:pt x="328" y="870"/>
                      </a:lnTo>
                      <a:lnTo>
                        <a:pt x="291" y="1037"/>
                      </a:lnTo>
                      <a:lnTo>
                        <a:pt x="289" y="1044"/>
                      </a:lnTo>
                      <a:lnTo>
                        <a:pt x="286" y="1052"/>
                      </a:lnTo>
                      <a:lnTo>
                        <a:pt x="283" y="1059"/>
                      </a:lnTo>
                      <a:lnTo>
                        <a:pt x="279" y="1065"/>
                      </a:lnTo>
                      <a:lnTo>
                        <a:pt x="273" y="1072"/>
                      </a:lnTo>
                      <a:lnTo>
                        <a:pt x="268" y="1078"/>
                      </a:lnTo>
                      <a:lnTo>
                        <a:pt x="263" y="1085"/>
                      </a:lnTo>
                      <a:lnTo>
                        <a:pt x="256" y="1090"/>
                      </a:lnTo>
                      <a:lnTo>
                        <a:pt x="249" y="1095"/>
                      </a:lnTo>
                      <a:lnTo>
                        <a:pt x="241" y="1101"/>
                      </a:lnTo>
                      <a:lnTo>
                        <a:pt x="234" y="1104"/>
                      </a:lnTo>
                      <a:lnTo>
                        <a:pt x="226" y="1107"/>
                      </a:lnTo>
                      <a:lnTo>
                        <a:pt x="218" y="1110"/>
                      </a:lnTo>
                      <a:lnTo>
                        <a:pt x="210" y="1111"/>
                      </a:lnTo>
                      <a:lnTo>
                        <a:pt x="202" y="1113"/>
                      </a:lnTo>
                      <a:lnTo>
                        <a:pt x="193" y="1114"/>
                      </a:lnTo>
                      <a:lnTo>
                        <a:pt x="0" y="1114"/>
                      </a:lnTo>
                      <a:lnTo>
                        <a:pt x="181" y="301"/>
                      </a:lnTo>
                      <a:lnTo>
                        <a:pt x="184" y="285"/>
                      </a:lnTo>
                      <a:lnTo>
                        <a:pt x="190" y="268"/>
                      </a:lnTo>
                      <a:lnTo>
                        <a:pt x="194" y="252"/>
                      </a:lnTo>
                      <a:lnTo>
                        <a:pt x="201" y="237"/>
                      </a:lnTo>
                      <a:lnTo>
                        <a:pt x="206" y="222"/>
                      </a:lnTo>
                      <a:lnTo>
                        <a:pt x="212" y="207"/>
                      </a:lnTo>
                      <a:lnTo>
                        <a:pt x="220" y="192"/>
                      </a:lnTo>
                      <a:lnTo>
                        <a:pt x="227" y="178"/>
                      </a:lnTo>
                      <a:lnTo>
                        <a:pt x="236" y="165"/>
                      </a:lnTo>
                      <a:lnTo>
                        <a:pt x="244" y="152"/>
                      </a:lnTo>
                      <a:lnTo>
                        <a:pt x="254" y="140"/>
                      </a:lnTo>
                      <a:lnTo>
                        <a:pt x="264" y="127"/>
                      </a:lnTo>
                      <a:lnTo>
                        <a:pt x="274" y="115"/>
                      </a:lnTo>
                      <a:lnTo>
                        <a:pt x="285" y="104"/>
                      </a:lnTo>
                      <a:lnTo>
                        <a:pt x="297" y="94"/>
                      </a:lnTo>
                      <a:lnTo>
                        <a:pt x="310" y="83"/>
                      </a:lnTo>
                      <a:lnTo>
                        <a:pt x="322" y="73"/>
                      </a:lnTo>
                      <a:lnTo>
                        <a:pt x="335" y="64"/>
                      </a:lnTo>
                      <a:lnTo>
                        <a:pt x="349" y="55"/>
                      </a:lnTo>
                      <a:lnTo>
                        <a:pt x="364" y="48"/>
                      </a:lnTo>
                      <a:lnTo>
                        <a:pt x="379" y="40"/>
                      </a:lnTo>
                      <a:lnTo>
                        <a:pt x="394" y="33"/>
                      </a:lnTo>
                      <a:lnTo>
                        <a:pt x="410" y="28"/>
                      </a:lnTo>
                      <a:lnTo>
                        <a:pt x="427" y="21"/>
                      </a:lnTo>
                      <a:lnTo>
                        <a:pt x="444" y="16"/>
                      </a:lnTo>
                      <a:lnTo>
                        <a:pt x="463" y="11"/>
                      </a:lnTo>
                      <a:lnTo>
                        <a:pt x="481" y="8"/>
                      </a:lnTo>
                      <a:lnTo>
                        <a:pt x="500" y="5"/>
                      </a:lnTo>
                      <a:lnTo>
                        <a:pt x="520" y="3"/>
                      </a:lnTo>
                      <a:lnTo>
                        <a:pt x="541" y="1"/>
                      </a:lnTo>
                      <a:lnTo>
                        <a:pt x="561" y="0"/>
                      </a:lnTo>
                      <a:lnTo>
                        <a:pt x="583" y="0"/>
                      </a:lnTo>
                      <a:lnTo>
                        <a:pt x="605" y="0"/>
                      </a:lnTo>
                      <a:lnTo>
                        <a:pt x="626" y="1"/>
                      </a:lnTo>
                      <a:lnTo>
                        <a:pt x="647" y="3"/>
                      </a:lnTo>
                      <a:lnTo>
                        <a:pt x="666" y="5"/>
                      </a:lnTo>
                      <a:lnTo>
                        <a:pt x="685" y="8"/>
                      </a:lnTo>
                      <a:lnTo>
                        <a:pt x="703" y="11"/>
                      </a:lnTo>
                      <a:lnTo>
                        <a:pt x="721" y="16"/>
                      </a:lnTo>
                      <a:lnTo>
                        <a:pt x="739" y="21"/>
                      </a:lnTo>
                      <a:lnTo>
                        <a:pt x="756" y="28"/>
                      </a:lnTo>
                      <a:lnTo>
                        <a:pt x="772" y="33"/>
                      </a:lnTo>
                      <a:lnTo>
                        <a:pt x="788" y="40"/>
                      </a:lnTo>
                      <a:lnTo>
                        <a:pt x="803" y="48"/>
                      </a:lnTo>
                      <a:lnTo>
                        <a:pt x="817" y="55"/>
                      </a:lnTo>
                      <a:lnTo>
                        <a:pt x="831" y="64"/>
                      </a:lnTo>
                      <a:lnTo>
                        <a:pt x="844" y="73"/>
                      </a:lnTo>
                      <a:lnTo>
                        <a:pt x="857" y="83"/>
                      </a:lnTo>
                      <a:lnTo>
                        <a:pt x="869" y="94"/>
                      </a:lnTo>
                      <a:lnTo>
                        <a:pt x="881" y="104"/>
                      </a:lnTo>
                      <a:lnTo>
                        <a:pt x="892" y="115"/>
                      </a:lnTo>
                      <a:lnTo>
                        <a:pt x="902" y="127"/>
                      </a:lnTo>
                      <a:lnTo>
                        <a:pt x="912" y="140"/>
                      </a:lnTo>
                      <a:lnTo>
                        <a:pt x="922" y="152"/>
                      </a:lnTo>
                      <a:lnTo>
                        <a:pt x="930" y="165"/>
                      </a:lnTo>
                      <a:lnTo>
                        <a:pt x="939" y="178"/>
                      </a:lnTo>
                      <a:lnTo>
                        <a:pt x="946" y="192"/>
                      </a:lnTo>
                      <a:lnTo>
                        <a:pt x="954" y="207"/>
                      </a:lnTo>
                      <a:lnTo>
                        <a:pt x="960" y="222"/>
                      </a:lnTo>
                      <a:lnTo>
                        <a:pt x="966" y="237"/>
                      </a:lnTo>
                      <a:lnTo>
                        <a:pt x="972" y="252"/>
                      </a:lnTo>
                      <a:lnTo>
                        <a:pt x="977" y="268"/>
                      </a:lnTo>
                      <a:lnTo>
                        <a:pt x="981" y="285"/>
                      </a:lnTo>
                      <a:lnTo>
                        <a:pt x="986" y="301"/>
                      </a:lnTo>
                      <a:lnTo>
                        <a:pt x="1165" y="1114"/>
                      </a:lnTo>
                      <a:lnTo>
                        <a:pt x="973" y="1114"/>
                      </a:lnTo>
                      <a:lnTo>
                        <a:pt x="964" y="1113"/>
                      </a:lnTo>
                      <a:lnTo>
                        <a:pt x="957" y="1111"/>
                      </a:lnTo>
                      <a:lnTo>
                        <a:pt x="948" y="1110"/>
                      </a:lnTo>
                      <a:lnTo>
                        <a:pt x="940" y="1107"/>
                      </a:lnTo>
                      <a:lnTo>
                        <a:pt x="932" y="1104"/>
                      </a:lnTo>
                      <a:lnTo>
                        <a:pt x="925" y="1101"/>
                      </a:lnTo>
                      <a:lnTo>
                        <a:pt x="917" y="1095"/>
                      </a:lnTo>
                      <a:lnTo>
                        <a:pt x="911" y="1090"/>
                      </a:lnTo>
                      <a:lnTo>
                        <a:pt x="903" y="1085"/>
                      </a:lnTo>
                      <a:lnTo>
                        <a:pt x="898" y="1078"/>
                      </a:lnTo>
                      <a:lnTo>
                        <a:pt x="893" y="1072"/>
                      </a:lnTo>
                      <a:lnTo>
                        <a:pt x="887" y="1065"/>
                      </a:lnTo>
                      <a:lnTo>
                        <a:pt x="884" y="1059"/>
                      </a:lnTo>
                      <a:lnTo>
                        <a:pt x="880" y="1052"/>
                      </a:lnTo>
                      <a:lnTo>
                        <a:pt x="878" y="1044"/>
                      </a:lnTo>
                      <a:lnTo>
                        <a:pt x="876" y="1037"/>
                      </a:lnTo>
                      <a:lnTo>
                        <a:pt x="839" y="870"/>
                      </a:lnTo>
                      <a:close/>
                      <a:moveTo>
                        <a:pt x="789" y="640"/>
                      </a:moveTo>
                      <a:lnTo>
                        <a:pt x="726" y="354"/>
                      </a:lnTo>
                      <a:lnTo>
                        <a:pt x="723" y="345"/>
                      </a:lnTo>
                      <a:lnTo>
                        <a:pt x="719" y="335"/>
                      </a:lnTo>
                      <a:lnTo>
                        <a:pt x="716" y="326"/>
                      </a:lnTo>
                      <a:lnTo>
                        <a:pt x="712" y="316"/>
                      </a:lnTo>
                      <a:lnTo>
                        <a:pt x="706" y="307"/>
                      </a:lnTo>
                      <a:lnTo>
                        <a:pt x="701" y="297"/>
                      </a:lnTo>
                      <a:lnTo>
                        <a:pt x="694" y="288"/>
                      </a:lnTo>
                      <a:lnTo>
                        <a:pt x="686" y="280"/>
                      </a:lnTo>
                      <a:lnTo>
                        <a:pt x="678" y="271"/>
                      </a:lnTo>
                      <a:lnTo>
                        <a:pt x="667" y="264"/>
                      </a:lnTo>
                      <a:lnTo>
                        <a:pt x="656" y="257"/>
                      </a:lnTo>
                      <a:lnTo>
                        <a:pt x="644" y="251"/>
                      </a:lnTo>
                      <a:lnTo>
                        <a:pt x="632" y="246"/>
                      </a:lnTo>
                      <a:lnTo>
                        <a:pt x="617" y="242"/>
                      </a:lnTo>
                      <a:lnTo>
                        <a:pt x="601" y="240"/>
                      </a:lnTo>
                      <a:lnTo>
                        <a:pt x="583" y="239"/>
                      </a:lnTo>
                      <a:lnTo>
                        <a:pt x="565" y="240"/>
                      </a:lnTo>
                      <a:lnTo>
                        <a:pt x="549" y="242"/>
                      </a:lnTo>
                      <a:lnTo>
                        <a:pt x="535" y="246"/>
                      </a:lnTo>
                      <a:lnTo>
                        <a:pt x="521" y="251"/>
                      </a:lnTo>
                      <a:lnTo>
                        <a:pt x="510" y="257"/>
                      </a:lnTo>
                      <a:lnTo>
                        <a:pt x="499" y="264"/>
                      </a:lnTo>
                      <a:lnTo>
                        <a:pt x="489" y="271"/>
                      </a:lnTo>
                      <a:lnTo>
                        <a:pt x="480" y="280"/>
                      </a:lnTo>
                      <a:lnTo>
                        <a:pt x="472" y="288"/>
                      </a:lnTo>
                      <a:lnTo>
                        <a:pt x="466" y="297"/>
                      </a:lnTo>
                      <a:lnTo>
                        <a:pt x="459" y="307"/>
                      </a:lnTo>
                      <a:lnTo>
                        <a:pt x="454" y="316"/>
                      </a:lnTo>
                      <a:lnTo>
                        <a:pt x="450" y="326"/>
                      </a:lnTo>
                      <a:lnTo>
                        <a:pt x="447" y="335"/>
                      </a:lnTo>
                      <a:lnTo>
                        <a:pt x="443" y="345"/>
                      </a:lnTo>
                      <a:lnTo>
                        <a:pt x="441" y="354"/>
                      </a:lnTo>
                      <a:lnTo>
                        <a:pt x="377" y="640"/>
                      </a:lnTo>
                      <a:lnTo>
                        <a:pt x="789" y="64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" name="Freeform 22"/>
                <p:cNvSpPr>
                  <a:spLocks/>
                </p:cNvSpPr>
                <p:nvPr userDrawn="1"/>
              </p:nvSpPr>
              <p:spPr bwMode="auto">
                <a:xfrm>
                  <a:off x="1220" y="559"/>
                  <a:ext cx="107" cy="99"/>
                </a:xfrm>
                <a:custGeom>
                  <a:avLst/>
                  <a:gdLst>
                    <a:gd name="T0" fmla="*/ 0 w 1179"/>
                    <a:gd name="T1" fmla="*/ 0 h 1089"/>
                    <a:gd name="T2" fmla="*/ 0 w 1179"/>
                    <a:gd name="T3" fmla="*/ 0 h 1089"/>
                    <a:gd name="T4" fmla="*/ 0 w 1179"/>
                    <a:gd name="T5" fmla="*/ 0 h 1089"/>
                    <a:gd name="T6" fmla="*/ 0 w 1179"/>
                    <a:gd name="T7" fmla="*/ 0 h 1089"/>
                    <a:gd name="T8" fmla="*/ 0 w 1179"/>
                    <a:gd name="T9" fmla="*/ 0 h 1089"/>
                    <a:gd name="T10" fmla="*/ 0 w 1179"/>
                    <a:gd name="T11" fmla="*/ 0 h 1089"/>
                    <a:gd name="T12" fmla="*/ 0 w 1179"/>
                    <a:gd name="T13" fmla="*/ 0 h 1089"/>
                    <a:gd name="T14" fmla="*/ 0 w 1179"/>
                    <a:gd name="T15" fmla="*/ 0 h 1089"/>
                    <a:gd name="T16" fmla="*/ 0 w 1179"/>
                    <a:gd name="T17" fmla="*/ 0 h 1089"/>
                    <a:gd name="T18" fmla="*/ 0 w 1179"/>
                    <a:gd name="T19" fmla="*/ 0 h 1089"/>
                    <a:gd name="T20" fmla="*/ 0 w 1179"/>
                    <a:gd name="T21" fmla="*/ 0 h 1089"/>
                    <a:gd name="T22" fmla="*/ 0 w 1179"/>
                    <a:gd name="T23" fmla="*/ 0 h 1089"/>
                    <a:gd name="T24" fmla="*/ 0 w 1179"/>
                    <a:gd name="T25" fmla="*/ 0 h 1089"/>
                    <a:gd name="T26" fmla="*/ 0 w 1179"/>
                    <a:gd name="T27" fmla="*/ 0 h 1089"/>
                    <a:gd name="T28" fmla="*/ 0 w 1179"/>
                    <a:gd name="T29" fmla="*/ 0 h 1089"/>
                    <a:gd name="T30" fmla="*/ 0 w 1179"/>
                    <a:gd name="T31" fmla="*/ 0 h 1089"/>
                    <a:gd name="T32" fmla="*/ 0 w 1179"/>
                    <a:gd name="T33" fmla="*/ 0 h 1089"/>
                    <a:gd name="T34" fmla="*/ 0 w 1179"/>
                    <a:gd name="T35" fmla="*/ 0 h 1089"/>
                    <a:gd name="T36" fmla="*/ 0 w 1179"/>
                    <a:gd name="T37" fmla="*/ 0 h 1089"/>
                    <a:gd name="T38" fmla="*/ 0 w 1179"/>
                    <a:gd name="T39" fmla="*/ 0 h 1089"/>
                    <a:gd name="T40" fmla="*/ 0 w 1179"/>
                    <a:gd name="T41" fmla="*/ 0 h 1089"/>
                    <a:gd name="T42" fmla="*/ 0 w 1179"/>
                    <a:gd name="T43" fmla="*/ 0 h 1089"/>
                    <a:gd name="T44" fmla="*/ 0 w 1179"/>
                    <a:gd name="T45" fmla="*/ 0 h 1089"/>
                    <a:gd name="T46" fmla="*/ 0 w 1179"/>
                    <a:gd name="T47" fmla="*/ 0 h 1089"/>
                    <a:gd name="T48" fmla="*/ 0 w 1179"/>
                    <a:gd name="T49" fmla="*/ 0 h 1089"/>
                    <a:gd name="T50" fmla="*/ 0 w 1179"/>
                    <a:gd name="T51" fmla="*/ 0 h 1089"/>
                    <a:gd name="T52" fmla="*/ 0 w 1179"/>
                    <a:gd name="T53" fmla="*/ 0 h 1089"/>
                    <a:gd name="T54" fmla="*/ 0 w 1179"/>
                    <a:gd name="T55" fmla="*/ 0 h 1089"/>
                    <a:gd name="T56" fmla="*/ 0 w 1179"/>
                    <a:gd name="T57" fmla="*/ 0 h 1089"/>
                    <a:gd name="T58" fmla="*/ 0 w 1179"/>
                    <a:gd name="T59" fmla="*/ 0 h 1089"/>
                    <a:gd name="T60" fmla="*/ 0 w 1179"/>
                    <a:gd name="T61" fmla="*/ 0 h 1089"/>
                    <a:gd name="T62" fmla="*/ 0 w 1179"/>
                    <a:gd name="T63" fmla="*/ 0 h 108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179" h="1089">
                      <a:moveTo>
                        <a:pt x="607" y="710"/>
                      </a:moveTo>
                      <a:lnTo>
                        <a:pt x="571" y="710"/>
                      </a:lnTo>
                      <a:lnTo>
                        <a:pt x="373" y="1020"/>
                      </a:lnTo>
                      <a:lnTo>
                        <a:pt x="367" y="1030"/>
                      </a:lnTo>
                      <a:lnTo>
                        <a:pt x="360" y="1038"/>
                      </a:lnTo>
                      <a:lnTo>
                        <a:pt x="353" y="1046"/>
                      </a:lnTo>
                      <a:lnTo>
                        <a:pt x="346" y="1053"/>
                      </a:lnTo>
                      <a:lnTo>
                        <a:pt x="340" y="1060"/>
                      </a:lnTo>
                      <a:lnTo>
                        <a:pt x="332" y="1065"/>
                      </a:lnTo>
                      <a:lnTo>
                        <a:pt x="326" y="1070"/>
                      </a:lnTo>
                      <a:lnTo>
                        <a:pt x="318" y="1074"/>
                      </a:lnTo>
                      <a:lnTo>
                        <a:pt x="303" y="1080"/>
                      </a:lnTo>
                      <a:lnTo>
                        <a:pt x="287" y="1084"/>
                      </a:lnTo>
                      <a:lnTo>
                        <a:pt x="269" y="1088"/>
                      </a:lnTo>
                      <a:lnTo>
                        <a:pt x="250" y="1089"/>
                      </a:lnTo>
                      <a:lnTo>
                        <a:pt x="5" y="1089"/>
                      </a:lnTo>
                      <a:lnTo>
                        <a:pt x="377" y="549"/>
                      </a:lnTo>
                      <a:lnTo>
                        <a:pt x="0" y="0"/>
                      </a:lnTo>
                      <a:lnTo>
                        <a:pt x="252" y="0"/>
                      </a:lnTo>
                      <a:lnTo>
                        <a:pt x="270" y="1"/>
                      </a:lnTo>
                      <a:lnTo>
                        <a:pt x="289" y="4"/>
                      </a:lnTo>
                      <a:lnTo>
                        <a:pt x="306" y="8"/>
                      </a:lnTo>
                      <a:lnTo>
                        <a:pt x="321" y="14"/>
                      </a:lnTo>
                      <a:lnTo>
                        <a:pt x="328" y="19"/>
                      </a:lnTo>
                      <a:lnTo>
                        <a:pt x="336" y="23"/>
                      </a:lnTo>
                      <a:lnTo>
                        <a:pt x="342" y="29"/>
                      </a:lnTo>
                      <a:lnTo>
                        <a:pt x="348" y="35"/>
                      </a:lnTo>
                      <a:lnTo>
                        <a:pt x="356" y="42"/>
                      </a:lnTo>
                      <a:lnTo>
                        <a:pt x="362" y="50"/>
                      </a:lnTo>
                      <a:lnTo>
                        <a:pt x="369" y="59"/>
                      </a:lnTo>
                      <a:lnTo>
                        <a:pt x="374" y="68"/>
                      </a:lnTo>
                      <a:lnTo>
                        <a:pt x="571" y="377"/>
                      </a:lnTo>
                      <a:lnTo>
                        <a:pt x="607" y="377"/>
                      </a:lnTo>
                      <a:lnTo>
                        <a:pt x="804" y="68"/>
                      </a:lnTo>
                      <a:lnTo>
                        <a:pt x="809" y="59"/>
                      </a:lnTo>
                      <a:lnTo>
                        <a:pt x="816" y="50"/>
                      </a:lnTo>
                      <a:lnTo>
                        <a:pt x="822" y="42"/>
                      </a:lnTo>
                      <a:lnTo>
                        <a:pt x="830" y="35"/>
                      </a:lnTo>
                      <a:lnTo>
                        <a:pt x="836" y="29"/>
                      </a:lnTo>
                      <a:lnTo>
                        <a:pt x="843" y="23"/>
                      </a:lnTo>
                      <a:lnTo>
                        <a:pt x="850" y="19"/>
                      </a:lnTo>
                      <a:lnTo>
                        <a:pt x="858" y="14"/>
                      </a:lnTo>
                      <a:lnTo>
                        <a:pt x="873" y="8"/>
                      </a:lnTo>
                      <a:lnTo>
                        <a:pt x="890" y="4"/>
                      </a:lnTo>
                      <a:lnTo>
                        <a:pt x="907" y="1"/>
                      </a:lnTo>
                      <a:lnTo>
                        <a:pt x="926" y="0"/>
                      </a:lnTo>
                      <a:lnTo>
                        <a:pt x="1179" y="0"/>
                      </a:lnTo>
                      <a:lnTo>
                        <a:pt x="801" y="549"/>
                      </a:lnTo>
                      <a:lnTo>
                        <a:pt x="1173" y="1089"/>
                      </a:lnTo>
                      <a:lnTo>
                        <a:pt x="928" y="1089"/>
                      </a:lnTo>
                      <a:lnTo>
                        <a:pt x="909" y="1088"/>
                      </a:lnTo>
                      <a:lnTo>
                        <a:pt x="891" y="1084"/>
                      </a:lnTo>
                      <a:lnTo>
                        <a:pt x="883" y="1082"/>
                      </a:lnTo>
                      <a:lnTo>
                        <a:pt x="875" y="1080"/>
                      </a:lnTo>
                      <a:lnTo>
                        <a:pt x="867" y="1077"/>
                      </a:lnTo>
                      <a:lnTo>
                        <a:pt x="860" y="1074"/>
                      </a:lnTo>
                      <a:lnTo>
                        <a:pt x="852" y="1070"/>
                      </a:lnTo>
                      <a:lnTo>
                        <a:pt x="846" y="1065"/>
                      </a:lnTo>
                      <a:lnTo>
                        <a:pt x="838" y="1060"/>
                      </a:lnTo>
                      <a:lnTo>
                        <a:pt x="832" y="1053"/>
                      </a:lnTo>
                      <a:lnTo>
                        <a:pt x="826" y="1046"/>
                      </a:lnTo>
                      <a:lnTo>
                        <a:pt x="818" y="1038"/>
                      </a:lnTo>
                      <a:lnTo>
                        <a:pt x="812" y="1030"/>
                      </a:lnTo>
                      <a:lnTo>
                        <a:pt x="805" y="1020"/>
                      </a:lnTo>
                      <a:lnTo>
                        <a:pt x="607" y="71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" name="Freeform 23"/>
                <p:cNvSpPr>
                  <a:spLocks noEditPoints="1"/>
                </p:cNvSpPr>
                <p:nvPr userDrawn="1"/>
              </p:nvSpPr>
              <p:spPr bwMode="auto">
                <a:xfrm>
                  <a:off x="1324" y="557"/>
                  <a:ext cx="110" cy="103"/>
                </a:xfrm>
                <a:custGeom>
                  <a:avLst/>
                  <a:gdLst>
                    <a:gd name="T0" fmla="*/ 0 w 1210"/>
                    <a:gd name="T1" fmla="*/ 0 h 1141"/>
                    <a:gd name="T2" fmla="*/ 0 w 1210"/>
                    <a:gd name="T3" fmla="*/ 0 h 1141"/>
                    <a:gd name="T4" fmla="*/ 0 w 1210"/>
                    <a:gd name="T5" fmla="*/ 0 h 1141"/>
                    <a:gd name="T6" fmla="*/ 0 w 1210"/>
                    <a:gd name="T7" fmla="*/ 0 h 1141"/>
                    <a:gd name="T8" fmla="*/ 0 w 1210"/>
                    <a:gd name="T9" fmla="*/ 0 h 1141"/>
                    <a:gd name="T10" fmla="*/ 0 w 1210"/>
                    <a:gd name="T11" fmla="*/ 0 h 1141"/>
                    <a:gd name="T12" fmla="*/ 0 w 1210"/>
                    <a:gd name="T13" fmla="*/ 0 h 1141"/>
                    <a:gd name="T14" fmla="*/ 0 w 1210"/>
                    <a:gd name="T15" fmla="*/ 0 h 1141"/>
                    <a:gd name="T16" fmla="*/ 0 w 1210"/>
                    <a:gd name="T17" fmla="*/ 0 h 1141"/>
                    <a:gd name="T18" fmla="*/ 0 w 1210"/>
                    <a:gd name="T19" fmla="*/ 0 h 1141"/>
                    <a:gd name="T20" fmla="*/ 0 w 1210"/>
                    <a:gd name="T21" fmla="*/ 0 h 1141"/>
                    <a:gd name="T22" fmla="*/ 0 w 1210"/>
                    <a:gd name="T23" fmla="*/ 0 h 1141"/>
                    <a:gd name="T24" fmla="*/ 0 w 1210"/>
                    <a:gd name="T25" fmla="*/ 0 h 1141"/>
                    <a:gd name="T26" fmla="*/ 0 w 1210"/>
                    <a:gd name="T27" fmla="*/ 0 h 1141"/>
                    <a:gd name="T28" fmla="*/ 0 w 1210"/>
                    <a:gd name="T29" fmla="*/ 0 h 1141"/>
                    <a:gd name="T30" fmla="*/ 0 w 1210"/>
                    <a:gd name="T31" fmla="*/ 0 h 1141"/>
                    <a:gd name="T32" fmla="*/ 0 w 1210"/>
                    <a:gd name="T33" fmla="*/ 0 h 1141"/>
                    <a:gd name="T34" fmla="*/ 0 w 1210"/>
                    <a:gd name="T35" fmla="*/ 0 h 1141"/>
                    <a:gd name="T36" fmla="*/ 0 w 1210"/>
                    <a:gd name="T37" fmla="*/ 0 h 1141"/>
                    <a:gd name="T38" fmla="*/ 0 w 1210"/>
                    <a:gd name="T39" fmla="*/ 0 h 1141"/>
                    <a:gd name="T40" fmla="*/ 0 w 1210"/>
                    <a:gd name="T41" fmla="*/ 0 h 1141"/>
                    <a:gd name="T42" fmla="*/ 0 w 1210"/>
                    <a:gd name="T43" fmla="*/ 0 h 1141"/>
                    <a:gd name="T44" fmla="*/ 0 w 1210"/>
                    <a:gd name="T45" fmla="*/ 0 h 1141"/>
                    <a:gd name="T46" fmla="*/ 0 w 1210"/>
                    <a:gd name="T47" fmla="*/ 0 h 1141"/>
                    <a:gd name="T48" fmla="*/ 0 w 1210"/>
                    <a:gd name="T49" fmla="*/ 0 h 1141"/>
                    <a:gd name="T50" fmla="*/ 0 w 1210"/>
                    <a:gd name="T51" fmla="*/ 0 h 1141"/>
                    <a:gd name="T52" fmla="*/ 0 w 1210"/>
                    <a:gd name="T53" fmla="*/ 0 h 1141"/>
                    <a:gd name="T54" fmla="*/ 0 w 1210"/>
                    <a:gd name="T55" fmla="*/ 0 h 1141"/>
                    <a:gd name="T56" fmla="*/ 0 w 1210"/>
                    <a:gd name="T57" fmla="*/ 0 h 1141"/>
                    <a:gd name="T58" fmla="*/ 0 w 1210"/>
                    <a:gd name="T59" fmla="*/ 0 h 1141"/>
                    <a:gd name="T60" fmla="*/ 0 w 1210"/>
                    <a:gd name="T61" fmla="*/ 0 h 1141"/>
                    <a:gd name="T62" fmla="*/ 0 w 1210"/>
                    <a:gd name="T63" fmla="*/ 0 h 1141"/>
                    <a:gd name="T64" fmla="*/ 0 w 1210"/>
                    <a:gd name="T65" fmla="*/ 0 h 1141"/>
                    <a:gd name="T66" fmla="*/ 0 w 1210"/>
                    <a:gd name="T67" fmla="*/ 0 h 1141"/>
                    <a:gd name="T68" fmla="*/ 0 w 1210"/>
                    <a:gd name="T69" fmla="*/ 0 h 1141"/>
                    <a:gd name="T70" fmla="*/ 0 w 1210"/>
                    <a:gd name="T71" fmla="*/ 0 h 1141"/>
                    <a:gd name="T72" fmla="*/ 0 w 1210"/>
                    <a:gd name="T73" fmla="*/ 0 h 1141"/>
                    <a:gd name="T74" fmla="*/ 0 w 1210"/>
                    <a:gd name="T75" fmla="*/ 0 h 1141"/>
                    <a:gd name="T76" fmla="*/ 0 w 1210"/>
                    <a:gd name="T77" fmla="*/ 0 h 1141"/>
                    <a:gd name="T78" fmla="*/ 0 w 1210"/>
                    <a:gd name="T79" fmla="*/ 0 h 1141"/>
                    <a:gd name="T80" fmla="*/ 0 w 1210"/>
                    <a:gd name="T81" fmla="*/ 0 h 1141"/>
                    <a:gd name="T82" fmla="*/ 0 w 1210"/>
                    <a:gd name="T83" fmla="*/ 0 h 1141"/>
                    <a:gd name="T84" fmla="*/ 0 w 1210"/>
                    <a:gd name="T85" fmla="*/ 0 h 1141"/>
                    <a:gd name="T86" fmla="*/ 0 w 1210"/>
                    <a:gd name="T87" fmla="*/ 0 h 1141"/>
                    <a:gd name="T88" fmla="*/ 0 w 1210"/>
                    <a:gd name="T89" fmla="*/ 0 h 1141"/>
                    <a:gd name="T90" fmla="*/ 0 w 1210"/>
                    <a:gd name="T91" fmla="*/ 0 h 1141"/>
                    <a:gd name="T92" fmla="*/ 0 w 1210"/>
                    <a:gd name="T93" fmla="*/ 0 h 1141"/>
                    <a:gd name="T94" fmla="*/ 0 w 1210"/>
                    <a:gd name="T95" fmla="*/ 0 h 1141"/>
                    <a:gd name="T96" fmla="*/ 0 w 1210"/>
                    <a:gd name="T97" fmla="*/ 0 h 1141"/>
                    <a:gd name="T98" fmla="*/ 0 w 1210"/>
                    <a:gd name="T99" fmla="*/ 0 h 1141"/>
                    <a:gd name="T100" fmla="*/ 0 w 1210"/>
                    <a:gd name="T101" fmla="*/ 0 h 1141"/>
                    <a:gd name="T102" fmla="*/ 0 w 1210"/>
                    <a:gd name="T103" fmla="*/ 0 h 114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210" h="1141">
                      <a:moveTo>
                        <a:pt x="651" y="0"/>
                      </a:moveTo>
                      <a:lnTo>
                        <a:pt x="682" y="1"/>
                      </a:lnTo>
                      <a:lnTo>
                        <a:pt x="711" y="3"/>
                      </a:lnTo>
                      <a:lnTo>
                        <a:pt x="740" y="6"/>
                      </a:lnTo>
                      <a:lnTo>
                        <a:pt x="769" y="10"/>
                      </a:lnTo>
                      <a:lnTo>
                        <a:pt x="797" y="16"/>
                      </a:lnTo>
                      <a:lnTo>
                        <a:pt x="825" y="23"/>
                      </a:lnTo>
                      <a:lnTo>
                        <a:pt x="852" y="32"/>
                      </a:lnTo>
                      <a:lnTo>
                        <a:pt x="877" y="41"/>
                      </a:lnTo>
                      <a:lnTo>
                        <a:pt x="903" y="52"/>
                      </a:lnTo>
                      <a:lnTo>
                        <a:pt x="928" y="65"/>
                      </a:lnTo>
                      <a:lnTo>
                        <a:pt x="951" y="78"/>
                      </a:lnTo>
                      <a:lnTo>
                        <a:pt x="974" y="92"/>
                      </a:lnTo>
                      <a:lnTo>
                        <a:pt x="995" y="106"/>
                      </a:lnTo>
                      <a:lnTo>
                        <a:pt x="1015" y="123"/>
                      </a:lnTo>
                      <a:lnTo>
                        <a:pt x="1036" y="141"/>
                      </a:lnTo>
                      <a:lnTo>
                        <a:pt x="1055" y="159"/>
                      </a:lnTo>
                      <a:lnTo>
                        <a:pt x="1072" y="178"/>
                      </a:lnTo>
                      <a:lnTo>
                        <a:pt x="1089" y="198"/>
                      </a:lnTo>
                      <a:lnTo>
                        <a:pt x="1105" y="220"/>
                      </a:lnTo>
                      <a:lnTo>
                        <a:pt x="1120" y="241"/>
                      </a:lnTo>
                      <a:lnTo>
                        <a:pt x="1134" y="265"/>
                      </a:lnTo>
                      <a:lnTo>
                        <a:pt x="1147" y="288"/>
                      </a:lnTo>
                      <a:lnTo>
                        <a:pt x="1159" y="314"/>
                      </a:lnTo>
                      <a:lnTo>
                        <a:pt x="1169" y="340"/>
                      </a:lnTo>
                      <a:lnTo>
                        <a:pt x="1179" y="366"/>
                      </a:lnTo>
                      <a:lnTo>
                        <a:pt x="1188" y="393"/>
                      </a:lnTo>
                      <a:lnTo>
                        <a:pt x="1194" y="421"/>
                      </a:lnTo>
                      <a:lnTo>
                        <a:pt x="1200" y="450"/>
                      </a:lnTo>
                      <a:lnTo>
                        <a:pt x="1205" y="478"/>
                      </a:lnTo>
                      <a:lnTo>
                        <a:pt x="1208" y="508"/>
                      </a:lnTo>
                      <a:lnTo>
                        <a:pt x="1210" y="538"/>
                      </a:lnTo>
                      <a:lnTo>
                        <a:pt x="1210" y="569"/>
                      </a:lnTo>
                      <a:lnTo>
                        <a:pt x="1210" y="601"/>
                      </a:lnTo>
                      <a:lnTo>
                        <a:pt x="1208" y="631"/>
                      </a:lnTo>
                      <a:lnTo>
                        <a:pt x="1205" y="662"/>
                      </a:lnTo>
                      <a:lnTo>
                        <a:pt x="1200" y="691"/>
                      </a:lnTo>
                      <a:lnTo>
                        <a:pt x="1194" y="720"/>
                      </a:lnTo>
                      <a:lnTo>
                        <a:pt x="1188" y="748"/>
                      </a:lnTo>
                      <a:lnTo>
                        <a:pt x="1179" y="775"/>
                      </a:lnTo>
                      <a:lnTo>
                        <a:pt x="1169" y="801"/>
                      </a:lnTo>
                      <a:lnTo>
                        <a:pt x="1159" y="827"/>
                      </a:lnTo>
                      <a:lnTo>
                        <a:pt x="1147" y="853"/>
                      </a:lnTo>
                      <a:lnTo>
                        <a:pt x="1134" y="876"/>
                      </a:lnTo>
                      <a:lnTo>
                        <a:pt x="1120" y="900"/>
                      </a:lnTo>
                      <a:lnTo>
                        <a:pt x="1105" y="921"/>
                      </a:lnTo>
                      <a:lnTo>
                        <a:pt x="1089" y="942"/>
                      </a:lnTo>
                      <a:lnTo>
                        <a:pt x="1072" y="963"/>
                      </a:lnTo>
                      <a:lnTo>
                        <a:pt x="1055" y="982"/>
                      </a:lnTo>
                      <a:lnTo>
                        <a:pt x="1036" y="1000"/>
                      </a:lnTo>
                      <a:lnTo>
                        <a:pt x="1015" y="1018"/>
                      </a:lnTo>
                      <a:lnTo>
                        <a:pt x="995" y="1034"/>
                      </a:lnTo>
                      <a:lnTo>
                        <a:pt x="974" y="1049"/>
                      </a:lnTo>
                      <a:lnTo>
                        <a:pt x="951" y="1063"/>
                      </a:lnTo>
                      <a:lnTo>
                        <a:pt x="928" y="1076"/>
                      </a:lnTo>
                      <a:lnTo>
                        <a:pt x="903" y="1089"/>
                      </a:lnTo>
                      <a:lnTo>
                        <a:pt x="877" y="1100"/>
                      </a:lnTo>
                      <a:lnTo>
                        <a:pt x="852" y="1109"/>
                      </a:lnTo>
                      <a:lnTo>
                        <a:pt x="825" y="1118"/>
                      </a:lnTo>
                      <a:lnTo>
                        <a:pt x="797" y="1125"/>
                      </a:lnTo>
                      <a:lnTo>
                        <a:pt x="769" y="1131"/>
                      </a:lnTo>
                      <a:lnTo>
                        <a:pt x="740" y="1135"/>
                      </a:lnTo>
                      <a:lnTo>
                        <a:pt x="711" y="1138"/>
                      </a:lnTo>
                      <a:lnTo>
                        <a:pt x="682" y="1140"/>
                      </a:lnTo>
                      <a:lnTo>
                        <a:pt x="651" y="1141"/>
                      </a:lnTo>
                      <a:lnTo>
                        <a:pt x="560" y="1141"/>
                      </a:lnTo>
                      <a:lnTo>
                        <a:pt x="530" y="1140"/>
                      </a:lnTo>
                      <a:lnTo>
                        <a:pt x="500" y="1138"/>
                      </a:lnTo>
                      <a:lnTo>
                        <a:pt x="470" y="1135"/>
                      </a:lnTo>
                      <a:lnTo>
                        <a:pt x="441" y="1131"/>
                      </a:lnTo>
                      <a:lnTo>
                        <a:pt x="413" y="1125"/>
                      </a:lnTo>
                      <a:lnTo>
                        <a:pt x="386" y="1118"/>
                      </a:lnTo>
                      <a:lnTo>
                        <a:pt x="360" y="1109"/>
                      </a:lnTo>
                      <a:lnTo>
                        <a:pt x="333" y="1100"/>
                      </a:lnTo>
                      <a:lnTo>
                        <a:pt x="308" y="1089"/>
                      </a:lnTo>
                      <a:lnTo>
                        <a:pt x="284" y="1076"/>
                      </a:lnTo>
                      <a:lnTo>
                        <a:pt x="260" y="1063"/>
                      </a:lnTo>
                      <a:lnTo>
                        <a:pt x="238" y="1049"/>
                      </a:lnTo>
                      <a:lnTo>
                        <a:pt x="216" y="1034"/>
                      </a:lnTo>
                      <a:lnTo>
                        <a:pt x="195" y="1018"/>
                      </a:lnTo>
                      <a:lnTo>
                        <a:pt x="176" y="1000"/>
                      </a:lnTo>
                      <a:lnTo>
                        <a:pt x="156" y="982"/>
                      </a:lnTo>
                      <a:lnTo>
                        <a:pt x="138" y="963"/>
                      </a:lnTo>
                      <a:lnTo>
                        <a:pt x="121" y="942"/>
                      </a:lnTo>
                      <a:lnTo>
                        <a:pt x="105" y="921"/>
                      </a:lnTo>
                      <a:lnTo>
                        <a:pt x="90" y="900"/>
                      </a:lnTo>
                      <a:lnTo>
                        <a:pt x="76" y="876"/>
                      </a:lnTo>
                      <a:lnTo>
                        <a:pt x="63" y="853"/>
                      </a:lnTo>
                      <a:lnTo>
                        <a:pt x="51" y="827"/>
                      </a:lnTo>
                      <a:lnTo>
                        <a:pt x="41" y="801"/>
                      </a:lnTo>
                      <a:lnTo>
                        <a:pt x="31" y="775"/>
                      </a:lnTo>
                      <a:lnTo>
                        <a:pt x="24" y="748"/>
                      </a:lnTo>
                      <a:lnTo>
                        <a:pt x="16" y="720"/>
                      </a:lnTo>
                      <a:lnTo>
                        <a:pt x="11" y="691"/>
                      </a:lnTo>
                      <a:lnTo>
                        <a:pt x="7" y="662"/>
                      </a:lnTo>
                      <a:lnTo>
                        <a:pt x="3" y="631"/>
                      </a:lnTo>
                      <a:lnTo>
                        <a:pt x="1" y="601"/>
                      </a:lnTo>
                      <a:lnTo>
                        <a:pt x="0" y="569"/>
                      </a:lnTo>
                      <a:lnTo>
                        <a:pt x="1" y="538"/>
                      </a:lnTo>
                      <a:lnTo>
                        <a:pt x="3" y="508"/>
                      </a:lnTo>
                      <a:lnTo>
                        <a:pt x="7" y="478"/>
                      </a:lnTo>
                      <a:lnTo>
                        <a:pt x="11" y="450"/>
                      </a:lnTo>
                      <a:lnTo>
                        <a:pt x="16" y="421"/>
                      </a:lnTo>
                      <a:lnTo>
                        <a:pt x="24" y="393"/>
                      </a:lnTo>
                      <a:lnTo>
                        <a:pt x="31" y="366"/>
                      </a:lnTo>
                      <a:lnTo>
                        <a:pt x="41" y="340"/>
                      </a:lnTo>
                      <a:lnTo>
                        <a:pt x="51" y="314"/>
                      </a:lnTo>
                      <a:lnTo>
                        <a:pt x="63" y="288"/>
                      </a:lnTo>
                      <a:lnTo>
                        <a:pt x="76" y="265"/>
                      </a:lnTo>
                      <a:lnTo>
                        <a:pt x="90" y="241"/>
                      </a:lnTo>
                      <a:lnTo>
                        <a:pt x="105" y="220"/>
                      </a:lnTo>
                      <a:lnTo>
                        <a:pt x="121" y="198"/>
                      </a:lnTo>
                      <a:lnTo>
                        <a:pt x="138" y="178"/>
                      </a:lnTo>
                      <a:lnTo>
                        <a:pt x="156" y="159"/>
                      </a:lnTo>
                      <a:lnTo>
                        <a:pt x="176" y="141"/>
                      </a:lnTo>
                      <a:lnTo>
                        <a:pt x="195" y="123"/>
                      </a:lnTo>
                      <a:lnTo>
                        <a:pt x="216" y="106"/>
                      </a:lnTo>
                      <a:lnTo>
                        <a:pt x="238" y="92"/>
                      </a:lnTo>
                      <a:lnTo>
                        <a:pt x="260" y="78"/>
                      </a:lnTo>
                      <a:lnTo>
                        <a:pt x="284" y="65"/>
                      </a:lnTo>
                      <a:lnTo>
                        <a:pt x="308" y="52"/>
                      </a:lnTo>
                      <a:lnTo>
                        <a:pt x="333" y="41"/>
                      </a:lnTo>
                      <a:lnTo>
                        <a:pt x="360" y="32"/>
                      </a:lnTo>
                      <a:lnTo>
                        <a:pt x="386" y="23"/>
                      </a:lnTo>
                      <a:lnTo>
                        <a:pt x="413" y="16"/>
                      </a:lnTo>
                      <a:lnTo>
                        <a:pt x="441" y="10"/>
                      </a:lnTo>
                      <a:lnTo>
                        <a:pt x="470" y="6"/>
                      </a:lnTo>
                      <a:lnTo>
                        <a:pt x="500" y="3"/>
                      </a:lnTo>
                      <a:lnTo>
                        <a:pt x="530" y="1"/>
                      </a:lnTo>
                      <a:lnTo>
                        <a:pt x="560" y="0"/>
                      </a:lnTo>
                      <a:lnTo>
                        <a:pt x="651" y="0"/>
                      </a:lnTo>
                      <a:close/>
                      <a:moveTo>
                        <a:pt x="288" y="569"/>
                      </a:moveTo>
                      <a:lnTo>
                        <a:pt x="288" y="588"/>
                      </a:lnTo>
                      <a:lnTo>
                        <a:pt x="289" y="606"/>
                      </a:lnTo>
                      <a:lnTo>
                        <a:pt x="290" y="624"/>
                      </a:lnTo>
                      <a:lnTo>
                        <a:pt x="292" y="641"/>
                      </a:lnTo>
                      <a:lnTo>
                        <a:pt x="295" y="658"/>
                      </a:lnTo>
                      <a:lnTo>
                        <a:pt x="299" y="675"/>
                      </a:lnTo>
                      <a:lnTo>
                        <a:pt x="302" y="691"/>
                      </a:lnTo>
                      <a:lnTo>
                        <a:pt x="307" y="707"/>
                      </a:lnTo>
                      <a:lnTo>
                        <a:pt x="311" y="723"/>
                      </a:lnTo>
                      <a:lnTo>
                        <a:pt x="317" y="738"/>
                      </a:lnTo>
                      <a:lnTo>
                        <a:pt x="323" y="752"/>
                      </a:lnTo>
                      <a:lnTo>
                        <a:pt x="330" y="766"/>
                      </a:lnTo>
                      <a:lnTo>
                        <a:pt x="337" y="780"/>
                      </a:lnTo>
                      <a:lnTo>
                        <a:pt x="346" y="793"/>
                      </a:lnTo>
                      <a:lnTo>
                        <a:pt x="353" y="805"/>
                      </a:lnTo>
                      <a:lnTo>
                        <a:pt x="363" y="816"/>
                      </a:lnTo>
                      <a:lnTo>
                        <a:pt x="372" y="828"/>
                      </a:lnTo>
                      <a:lnTo>
                        <a:pt x="382" y="839"/>
                      </a:lnTo>
                      <a:lnTo>
                        <a:pt x="393" y="848"/>
                      </a:lnTo>
                      <a:lnTo>
                        <a:pt x="403" y="858"/>
                      </a:lnTo>
                      <a:lnTo>
                        <a:pt x="415" y="867"/>
                      </a:lnTo>
                      <a:lnTo>
                        <a:pt x="428" y="875"/>
                      </a:lnTo>
                      <a:lnTo>
                        <a:pt x="440" y="883"/>
                      </a:lnTo>
                      <a:lnTo>
                        <a:pt x="454" y="889"/>
                      </a:lnTo>
                      <a:lnTo>
                        <a:pt x="467" y="895"/>
                      </a:lnTo>
                      <a:lnTo>
                        <a:pt x="481" y="901"/>
                      </a:lnTo>
                      <a:lnTo>
                        <a:pt x="495" y="905"/>
                      </a:lnTo>
                      <a:lnTo>
                        <a:pt x="510" y="909"/>
                      </a:lnTo>
                      <a:lnTo>
                        <a:pt x="526" y="912"/>
                      </a:lnTo>
                      <a:lnTo>
                        <a:pt x="542" y="915"/>
                      </a:lnTo>
                      <a:lnTo>
                        <a:pt x="559" y="916"/>
                      </a:lnTo>
                      <a:lnTo>
                        <a:pt x="575" y="916"/>
                      </a:lnTo>
                      <a:lnTo>
                        <a:pt x="634" y="916"/>
                      </a:lnTo>
                      <a:lnTo>
                        <a:pt x="652" y="916"/>
                      </a:lnTo>
                      <a:lnTo>
                        <a:pt x="668" y="915"/>
                      </a:lnTo>
                      <a:lnTo>
                        <a:pt x="684" y="912"/>
                      </a:lnTo>
                      <a:lnTo>
                        <a:pt x="700" y="909"/>
                      </a:lnTo>
                      <a:lnTo>
                        <a:pt x="715" y="905"/>
                      </a:lnTo>
                      <a:lnTo>
                        <a:pt x="730" y="901"/>
                      </a:lnTo>
                      <a:lnTo>
                        <a:pt x="744" y="895"/>
                      </a:lnTo>
                      <a:lnTo>
                        <a:pt x="757" y="889"/>
                      </a:lnTo>
                      <a:lnTo>
                        <a:pt x="770" y="883"/>
                      </a:lnTo>
                      <a:lnTo>
                        <a:pt x="783" y="875"/>
                      </a:lnTo>
                      <a:lnTo>
                        <a:pt x="795" y="867"/>
                      </a:lnTo>
                      <a:lnTo>
                        <a:pt x="807" y="858"/>
                      </a:lnTo>
                      <a:lnTo>
                        <a:pt x="817" y="848"/>
                      </a:lnTo>
                      <a:lnTo>
                        <a:pt x="828" y="839"/>
                      </a:lnTo>
                      <a:lnTo>
                        <a:pt x="839" y="828"/>
                      </a:lnTo>
                      <a:lnTo>
                        <a:pt x="848" y="816"/>
                      </a:lnTo>
                      <a:lnTo>
                        <a:pt x="857" y="805"/>
                      </a:lnTo>
                      <a:lnTo>
                        <a:pt x="866" y="793"/>
                      </a:lnTo>
                      <a:lnTo>
                        <a:pt x="873" y="780"/>
                      </a:lnTo>
                      <a:lnTo>
                        <a:pt x="880" y="766"/>
                      </a:lnTo>
                      <a:lnTo>
                        <a:pt x="887" y="752"/>
                      </a:lnTo>
                      <a:lnTo>
                        <a:pt x="893" y="738"/>
                      </a:lnTo>
                      <a:lnTo>
                        <a:pt x="899" y="723"/>
                      </a:lnTo>
                      <a:lnTo>
                        <a:pt x="904" y="707"/>
                      </a:lnTo>
                      <a:lnTo>
                        <a:pt x="908" y="691"/>
                      </a:lnTo>
                      <a:lnTo>
                        <a:pt x="913" y="675"/>
                      </a:lnTo>
                      <a:lnTo>
                        <a:pt x="916" y="658"/>
                      </a:lnTo>
                      <a:lnTo>
                        <a:pt x="918" y="641"/>
                      </a:lnTo>
                      <a:lnTo>
                        <a:pt x="920" y="624"/>
                      </a:lnTo>
                      <a:lnTo>
                        <a:pt x="922" y="606"/>
                      </a:lnTo>
                      <a:lnTo>
                        <a:pt x="922" y="588"/>
                      </a:lnTo>
                      <a:lnTo>
                        <a:pt x="923" y="569"/>
                      </a:lnTo>
                      <a:lnTo>
                        <a:pt x="922" y="551"/>
                      </a:lnTo>
                      <a:lnTo>
                        <a:pt x="922" y="534"/>
                      </a:lnTo>
                      <a:lnTo>
                        <a:pt x="920" y="517"/>
                      </a:lnTo>
                      <a:lnTo>
                        <a:pt x="918" y="500"/>
                      </a:lnTo>
                      <a:lnTo>
                        <a:pt x="916" y="483"/>
                      </a:lnTo>
                      <a:lnTo>
                        <a:pt x="913" y="466"/>
                      </a:lnTo>
                      <a:lnTo>
                        <a:pt x="908" y="450"/>
                      </a:lnTo>
                      <a:lnTo>
                        <a:pt x="904" y="434"/>
                      </a:lnTo>
                      <a:lnTo>
                        <a:pt x="899" y="418"/>
                      </a:lnTo>
                      <a:lnTo>
                        <a:pt x="893" y="403"/>
                      </a:lnTo>
                      <a:lnTo>
                        <a:pt x="887" y="389"/>
                      </a:lnTo>
                      <a:lnTo>
                        <a:pt x="880" y="375"/>
                      </a:lnTo>
                      <a:lnTo>
                        <a:pt x="873" y="361"/>
                      </a:lnTo>
                      <a:lnTo>
                        <a:pt x="866" y="348"/>
                      </a:lnTo>
                      <a:lnTo>
                        <a:pt x="857" y="336"/>
                      </a:lnTo>
                      <a:lnTo>
                        <a:pt x="848" y="325"/>
                      </a:lnTo>
                      <a:lnTo>
                        <a:pt x="839" y="313"/>
                      </a:lnTo>
                      <a:lnTo>
                        <a:pt x="828" y="302"/>
                      </a:lnTo>
                      <a:lnTo>
                        <a:pt x="817" y="292"/>
                      </a:lnTo>
                      <a:lnTo>
                        <a:pt x="807" y="283"/>
                      </a:lnTo>
                      <a:lnTo>
                        <a:pt x="795" y="274"/>
                      </a:lnTo>
                      <a:lnTo>
                        <a:pt x="783" y="266"/>
                      </a:lnTo>
                      <a:lnTo>
                        <a:pt x="770" y="258"/>
                      </a:lnTo>
                      <a:lnTo>
                        <a:pt x="757" y="252"/>
                      </a:lnTo>
                      <a:lnTo>
                        <a:pt x="744" y="245"/>
                      </a:lnTo>
                      <a:lnTo>
                        <a:pt x="730" y="240"/>
                      </a:lnTo>
                      <a:lnTo>
                        <a:pt x="715" y="236"/>
                      </a:lnTo>
                      <a:lnTo>
                        <a:pt x="700" y="232"/>
                      </a:lnTo>
                      <a:lnTo>
                        <a:pt x="684" y="228"/>
                      </a:lnTo>
                      <a:lnTo>
                        <a:pt x="668" y="226"/>
                      </a:lnTo>
                      <a:lnTo>
                        <a:pt x="652" y="225"/>
                      </a:lnTo>
                      <a:lnTo>
                        <a:pt x="634" y="225"/>
                      </a:lnTo>
                      <a:lnTo>
                        <a:pt x="575" y="225"/>
                      </a:lnTo>
                      <a:lnTo>
                        <a:pt x="559" y="225"/>
                      </a:lnTo>
                      <a:lnTo>
                        <a:pt x="542" y="226"/>
                      </a:lnTo>
                      <a:lnTo>
                        <a:pt x="526" y="228"/>
                      </a:lnTo>
                      <a:lnTo>
                        <a:pt x="510" y="232"/>
                      </a:lnTo>
                      <a:lnTo>
                        <a:pt x="495" y="236"/>
                      </a:lnTo>
                      <a:lnTo>
                        <a:pt x="481" y="240"/>
                      </a:lnTo>
                      <a:lnTo>
                        <a:pt x="467" y="245"/>
                      </a:lnTo>
                      <a:lnTo>
                        <a:pt x="454" y="252"/>
                      </a:lnTo>
                      <a:lnTo>
                        <a:pt x="440" y="258"/>
                      </a:lnTo>
                      <a:lnTo>
                        <a:pt x="428" y="266"/>
                      </a:lnTo>
                      <a:lnTo>
                        <a:pt x="415" y="274"/>
                      </a:lnTo>
                      <a:lnTo>
                        <a:pt x="403" y="283"/>
                      </a:lnTo>
                      <a:lnTo>
                        <a:pt x="393" y="292"/>
                      </a:lnTo>
                      <a:lnTo>
                        <a:pt x="382" y="302"/>
                      </a:lnTo>
                      <a:lnTo>
                        <a:pt x="372" y="313"/>
                      </a:lnTo>
                      <a:lnTo>
                        <a:pt x="363" y="325"/>
                      </a:lnTo>
                      <a:lnTo>
                        <a:pt x="353" y="336"/>
                      </a:lnTo>
                      <a:lnTo>
                        <a:pt x="346" y="348"/>
                      </a:lnTo>
                      <a:lnTo>
                        <a:pt x="337" y="361"/>
                      </a:lnTo>
                      <a:lnTo>
                        <a:pt x="330" y="375"/>
                      </a:lnTo>
                      <a:lnTo>
                        <a:pt x="323" y="389"/>
                      </a:lnTo>
                      <a:lnTo>
                        <a:pt x="317" y="403"/>
                      </a:lnTo>
                      <a:lnTo>
                        <a:pt x="311" y="418"/>
                      </a:lnTo>
                      <a:lnTo>
                        <a:pt x="307" y="434"/>
                      </a:lnTo>
                      <a:lnTo>
                        <a:pt x="302" y="450"/>
                      </a:lnTo>
                      <a:lnTo>
                        <a:pt x="299" y="466"/>
                      </a:lnTo>
                      <a:lnTo>
                        <a:pt x="295" y="483"/>
                      </a:lnTo>
                      <a:lnTo>
                        <a:pt x="292" y="500"/>
                      </a:lnTo>
                      <a:lnTo>
                        <a:pt x="290" y="517"/>
                      </a:lnTo>
                      <a:lnTo>
                        <a:pt x="289" y="534"/>
                      </a:lnTo>
                      <a:lnTo>
                        <a:pt x="288" y="551"/>
                      </a:lnTo>
                      <a:lnTo>
                        <a:pt x="288" y="5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8" name="Freeform 24"/>
                <p:cNvSpPr>
                  <a:spLocks noEditPoints="1"/>
                </p:cNvSpPr>
                <p:nvPr userDrawn="1"/>
              </p:nvSpPr>
              <p:spPr bwMode="auto">
                <a:xfrm>
                  <a:off x="1445" y="559"/>
                  <a:ext cx="101" cy="99"/>
                </a:xfrm>
                <a:custGeom>
                  <a:avLst/>
                  <a:gdLst>
                    <a:gd name="T0" fmla="*/ 0 w 1112"/>
                    <a:gd name="T1" fmla="*/ 0 h 1089"/>
                    <a:gd name="T2" fmla="*/ 0 w 1112"/>
                    <a:gd name="T3" fmla="*/ 0 h 1089"/>
                    <a:gd name="T4" fmla="*/ 0 w 1112"/>
                    <a:gd name="T5" fmla="*/ 0 h 1089"/>
                    <a:gd name="T6" fmla="*/ 0 w 1112"/>
                    <a:gd name="T7" fmla="*/ 0 h 1089"/>
                    <a:gd name="T8" fmla="*/ 0 w 1112"/>
                    <a:gd name="T9" fmla="*/ 0 h 1089"/>
                    <a:gd name="T10" fmla="*/ 0 w 1112"/>
                    <a:gd name="T11" fmla="*/ 0 h 1089"/>
                    <a:gd name="T12" fmla="*/ 0 w 1112"/>
                    <a:gd name="T13" fmla="*/ 0 h 1089"/>
                    <a:gd name="T14" fmla="*/ 0 w 1112"/>
                    <a:gd name="T15" fmla="*/ 0 h 1089"/>
                    <a:gd name="T16" fmla="*/ 0 w 1112"/>
                    <a:gd name="T17" fmla="*/ 0 h 1089"/>
                    <a:gd name="T18" fmla="*/ 0 w 1112"/>
                    <a:gd name="T19" fmla="*/ 0 h 1089"/>
                    <a:gd name="T20" fmla="*/ 0 w 1112"/>
                    <a:gd name="T21" fmla="*/ 0 h 1089"/>
                    <a:gd name="T22" fmla="*/ 0 w 1112"/>
                    <a:gd name="T23" fmla="*/ 0 h 1089"/>
                    <a:gd name="T24" fmla="*/ 0 w 1112"/>
                    <a:gd name="T25" fmla="*/ 0 h 1089"/>
                    <a:gd name="T26" fmla="*/ 0 w 1112"/>
                    <a:gd name="T27" fmla="*/ 0 h 1089"/>
                    <a:gd name="T28" fmla="*/ 0 w 1112"/>
                    <a:gd name="T29" fmla="*/ 0 h 1089"/>
                    <a:gd name="T30" fmla="*/ 0 w 1112"/>
                    <a:gd name="T31" fmla="*/ 0 h 1089"/>
                    <a:gd name="T32" fmla="*/ 0 w 1112"/>
                    <a:gd name="T33" fmla="*/ 0 h 1089"/>
                    <a:gd name="T34" fmla="*/ 0 w 1112"/>
                    <a:gd name="T35" fmla="*/ 0 h 1089"/>
                    <a:gd name="T36" fmla="*/ 0 w 1112"/>
                    <a:gd name="T37" fmla="*/ 0 h 1089"/>
                    <a:gd name="T38" fmla="*/ 0 w 1112"/>
                    <a:gd name="T39" fmla="*/ 0 h 1089"/>
                    <a:gd name="T40" fmla="*/ 0 w 1112"/>
                    <a:gd name="T41" fmla="*/ 0 h 1089"/>
                    <a:gd name="T42" fmla="*/ 0 w 1112"/>
                    <a:gd name="T43" fmla="*/ 0 h 1089"/>
                    <a:gd name="T44" fmla="*/ 0 w 1112"/>
                    <a:gd name="T45" fmla="*/ 0 h 1089"/>
                    <a:gd name="T46" fmla="*/ 0 w 1112"/>
                    <a:gd name="T47" fmla="*/ 0 h 1089"/>
                    <a:gd name="T48" fmla="*/ 0 w 1112"/>
                    <a:gd name="T49" fmla="*/ 0 h 1089"/>
                    <a:gd name="T50" fmla="*/ 0 w 1112"/>
                    <a:gd name="T51" fmla="*/ 0 h 1089"/>
                    <a:gd name="T52" fmla="*/ 0 w 1112"/>
                    <a:gd name="T53" fmla="*/ 0 h 1089"/>
                    <a:gd name="T54" fmla="*/ 0 w 1112"/>
                    <a:gd name="T55" fmla="*/ 0 h 1089"/>
                    <a:gd name="T56" fmla="*/ 0 w 1112"/>
                    <a:gd name="T57" fmla="*/ 0 h 1089"/>
                    <a:gd name="T58" fmla="*/ 0 w 1112"/>
                    <a:gd name="T59" fmla="*/ 0 h 1089"/>
                    <a:gd name="T60" fmla="*/ 0 w 1112"/>
                    <a:gd name="T61" fmla="*/ 0 h 1089"/>
                    <a:gd name="T62" fmla="*/ 0 w 1112"/>
                    <a:gd name="T63" fmla="*/ 0 h 1089"/>
                    <a:gd name="T64" fmla="*/ 0 w 1112"/>
                    <a:gd name="T65" fmla="*/ 0 h 1089"/>
                    <a:gd name="T66" fmla="*/ 0 w 1112"/>
                    <a:gd name="T67" fmla="*/ 0 h 1089"/>
                    <a:gd name="T68" fmla="*/ 0 w 1112"/>
                    <a:gd name="T69" fmla="*/ 0 h 1089"/>
                    <a:gd name="T70" fmla="*/ 0 w 1112"/>
                    <a:gd name="T71" fmla="*/ 0 h 1089"/>
                    <a:gd name="T72" fmla="*/ 0 w 1112"/>
                    <a:gd name="T73" fmla="*/ 0 h 1089"/>
                    <a:gd name="T74" fmla="*/ 0 w 1112"/>
                    <a:gd name="T75" fmla="*/ 0 h 1089"/>
                    <a:gd name="T76" fmla="*/ 0 w 1112"/>
                    <a:gd name="T77" fmla="*/ 0 h 1089"/>
                    <a:gd name="T78" fmla="*/ 0 w 1112"/>
                    <a:gd name="T79" fmla="*/ 0 h 1089"/>
                    <a:gd name="T80" fmla="*/ 0 w 1112"/>
                    <a:gd name="T81" fmla="*/ 0 h 1089"/>
                    <a:gd name="T82" fmla="*/ 0 w 1112"/>
                    <a:gd name="T83" fmla="*/ 0 h 1089"/>
                    <a:gd name="T84" fmla="*/ 0 w 1112"/>
                    <a:gd name="T85" fmla="*/ 0 h 1089"/>
                    <a:gd name="T86" fmla="*/ 0 w 1112"/>
                    <a:gd name="T87" fmla="*/ 0 h 1089"/>
                    <a:gd name="T88" fmla="*/ 0 w 1112"/>
                    <a:gd name="T89" fmla="*/ 0 h 1089"/>
                    <a:gd name="T90" fmla="*/ 0 w 1112"/>
                    <a:gd name="T91" fmla="*/ 0 h 1089"/>
                    <a:gd name="T92" fmla="*/ 0 w 1112"/>
                    <a:gd name="T93" fmla="*/ 0 h 1089"/>
                    <a:gd name="T94" fmla="*/ 0 w 1112"/>
                    <a:gd name="T95" fmla="*/ 0 h 1089"/>
                    <a:gd name="T96" fmla="*/ 0 w 1112"/>
                    <a:gd name="T97" fmla="*/ 0 h 1089"/>
                    <a:gd name="T98" fmla="*/ 0 w 1112"/>
                    <a:gd name="T99" fmla="*/ 0 h 1089"/>
                    <a:gd name="T100" fmla="*/ 0 w 1112"/>
                    <a:gd name="T101" fmla="*/ 0 h 108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112" h="1089">
                      <a:moveTo>
                        <a:pt x="997" y="523"/>
                      </a:moveTo>
                      <a:lnTo>
                        <a:pt x="1010" y="533"/>
                      </a:lnTo>
                      <a:lnTo>
                        <a:pt x="1021" y="543"/>
                      </a:lnTo>
                      <a:lnTo>
                        <a:pt x="1033" y="555"/>
                      </a:lnTo>
                      <a:lnTo>
                        <a:pt x="1044" y="567"/>
                      </a:lnTo>
                      <a:lnTo>
                        <a:pt x="1054" y="579"/>
                      </a:lnTo>
                      <a:lnTo>
                        <a:pt x="1063" y="592"/>
                      </a:lnTo>
                      <a:lnTo>
                        <a:pt x="1072" y="605"/>
                      </a:lnTo>
                      <a:lnTo>
                        <a:pt x="1080" y="619"/>
                      </a:lnTo>
                      <a:lnTo>
                        <a:pt x="1088" y="633"/>
                      </a:lnTo>
                      <a:lnTo>
                        <a:pt x="1094" y="648"/>
                      </a:lnTo>
                      <a:lnTo>
                        <a:pt x="1100" y="664"/>
                      </a:lnTo>
                      <a:lnTo>
                        <a:pt x="1104" y="679"/>
                      </a:lnTo>
                      <a:lnTo>
                        <a:pt x="1107" y="696"/>
                      </a:lnTo>
                      <a:lnTo>
                        <a:pt x="1110" y="713"/>
                      </a:lnTo>
                      <a:lnTo>
                        <a:pt x="1111" y="730"/>
                      </a:lnTo>
                      <a:lnTo>
                        <a:pt x="1112" y="749"/>
                      </a:lnTo>
                      <a:lnTo>
                        <a:pt x="1111" y="766"/>
                      </a:lnTo>
                      <a:lnTo>
                        <a:pt x="1110" y="784"/>
                      </a:lnTo>
                      <a:lnTo>
                        <a:pt x="1108" y="801"/>
                      </a:lnTo>
                      <a:lnTo>
                        <a:pt x="1106" y="818"/>
                      </a:lnTo>
                      <a:lnTo>
                        <a:pt x="1103" y="835"/>
                      </a:lnTo>
                      <a:lnTo>
                        <a:pt x="1098" y="851"/>
                      </a:lnTo>
                      <a:lnTo>
                        <a:pt x="1093" y="867"/>
                      </a:lnTo>
                      <a:lnTo>
                        <a:pt x="1088" y="882"/>
                      </a:lnTo>
                      <a:lnTo>
                        <a:pt x="1081" y="898"/>
                      </a:lnTo>
                      <a:lnTo>
                        <a:pt x="1074" y="912"/>
                      </a:lnTo>
                      <a:lnTo>
                        <a:pt x="1066" y="927"/>
                      </a:lnTo>
                      <a:lnTo>
                        <a:pt x="1059" y="941"/>
                      </a:lnTo>
                      <a:lnTo>
                        <a:pt x="1049" y="954"/>
                      </a:lnTo>
                      <a:lnTo>
                        <a:pt x="1040" y="967"/>
                      </a:lnTo>
                      <a:lnTo>
                        <a:pt x="1030" y="980"/>
                      </a:lnTo>
                      <a:lnTo>
                        <a:pt x="1019" y="991"/>
                      </a:lnTo>
                      <a:lnTo>
                        <a:pt x="1008" y="1002"/>
                      </a:lnTo>
                      <a:lnTo>
                        <a:pt x="996" y="1013"/>
                      </a:lnTo>
                      <a:lnTo>
                        <a:pt x="983" y="1022"/>
                      </a:lnTo>
                      <a:lnTo>
                        <a:pt x="970" y="1032"/>
                      </a:lnTo>
                      <a:lnTo>
                        <a:pt x="956" y="1040"/>
                      </a:lnTo>
                      <a:lnTo>
                        <a:pt x="942" y="1048"/>
                      </a:lnTo>
                      <a:lnTo>
                        <a:pt x="927" y="1055"/>
                      </a:lnTo>
                      <a:lnTo>
                        <a:pt x="911" y="1063"/>
                      </a:lnTo>
                      <a:lnTo>
                        <a:pt x="895" y="1068"/>
                      </a:lnTo>
                      <a:lnTo>
                        <a:pt x="879" y="1074"/>
                      </a:lnTo>
                      <a:lnTo>
                        <a:pt x="862" y="1078"/>
                      </a:lnTo>
                      <a:lnTo>
                        <a:pt x="845" y="1082"/>
                      </a:lnTo>
                      <a:lnTo>
                        <a:pt x="828" y="1084"/>
                      </a:lnTo>
                      <a:lnTo>
                        <a:pt x="810" y="1086"/>
                      </a:lnTo>
                      <a:lnTo>
                        <a:pt x="790" y="1088"/>
                      </a:lnTo>
                      <a:lnTo>
                        <a:pt x="771" y="1089"/>
                      </a:lnTo>
                      <a:lnTo>
                        <a:pt x="80" y="1089"/>
                      </a:lnTo>
                      <a:lnTo>
                        <a:pt x="73" y="1088"/>
                      </a:lnTo>
                      <a:lnTo>
                        <a:pt x="64" y="1086"/>
                      </a:lnTo>
                      <a:lnTo>
                        <a:pt x="57" y="1085"/>
                      </a:lnTo>
                      <a:lnTo>
                        <a:pt x="50" y="1082"/>
                      </a:lnTo>
                      <a:lnTo>
                        <a:pt x="43" y="1079"/>
                      </a:lnTo>
                      <a:lnTo>
                        <a:pt x="36" y="1075"/>
                      </a:lnTo>
                      <a:lnTo>
                        <a:pt x="30" y="1070"/>
                      </a:lnTo>
                      <a:lnTo>
                        <a:pt x="23" y="1065"/>
                      </a:lnTo>
                      <a:lnTo>
                        <a:pt x="18" y="1059"/>
                      </a:lnTo>
                      <a:lnTo>
                        <a:pt x="14" y="1052"/>
                      </a:lnTo>
                      <a:lnTo>
                        <a:pt x="9" y="1046"/>
                      </a:lnTo>
                      <a:lnTo>
                        <a:pt x="6" y="1039"/>
                      </a:lnTo>
                      <a:lnTo>
                        <a:pt x="3" y="1032"/>
                      </a:lnTo>
                      <a:lnTo>
                        <a:pt x="2" y="1024"/>
                      </a:lnTo>
                      <a:lnTo>
                        <a:pt x="1" y="1016"/>
                      </a:lnTo>
                      <a:lnTo>
                        <a:pt x="0" y="1008"/>
                      </a:lnTo>
                      <a:lnTo>
                        <a:pt x="0" y="81"/>
                      </a:lnTo>
                      <a:lnTo>
                        <a:pt x="1" y="72"/>
                      </a:lnTo>
                      <a:lnTo>
                        <a:pt x="2" y="65"/>
                      </a:lnTo>
                      <a:lnTo>
                        <a:pt x="3" y="57"/>
                      </a:lnTo>
                      <a:lnTo>
                        <a:pt x="6" y="50"/>
                      </a:lnTo>
                      <a:lnTo>
                        <a:pt x="9" y="42"/>
                      </a:lnTo>
                      <a:lnTo>
                        <a:pt x="14" y="36"/>
                      </a:lnTo>
                      <a:lnTo>
                        <a:pt x="18" y="29"/>
                      </a:lnTo>
                      <a:lnTo>
                        <a:pt x="23" y="24"/>
                      </a:lnTo>
                      <a:lnTo>
                        <a:pt x="30" y="17"/>
                      </a:lnTo>
                      <a:lnTo>
                        <a:pt x="36" y="13"/>
                      </a:lnTo>
                      <a:lnTo>
                        <a:pt x="43" y="9"/>
                      </a:lnTo>
                      <a:lnTo>
                        <a:pt x="50" y="6"/>
                      </a:lnTo>
                      <a:lnTo>
                        <a:pt x="57" y="4"/>
                      </a:lnTo>
                      <a:lnTo>
                        <a:pt x="64" y="1"/>
                      </a:lnTo>
                      <a:lnTo>
                        <a:pt x="73" y="0"/>
                      </a:lnTo>
                      <a:lnTo>
                        <a:pt x="80" y="0"/>
                      </a:lnTo>
                      <a:lnTo>
                        <a:pt x="731" y="0"/>
                      </a:lnTo>
                      <a:lnTo>
                        <a:pt x="749" y="0"/>
                      </a:lnTo>
                      <a:lnTo>
                        <a:pt x="767" y="1"/>
                      </a:lnTo>
                      <a:lnTo>
                        <a:pt x="784" y="4"/>
                      </a:lnTo>
                      <a:lnTo>
                        <a:pt x="801" y="6"/>
                      </a:lnTo>
                      <a:lnTo>
                        <a:pt x="818" y="9"/>
                      </a:lnTo>
                      <a:lnTo>
                        <a:pt x="834" y="13"/>
                      </a:lnTo>
                      <a:lnTo>
                        <a:pt x="850" y="17"/>
                      </a:lnTo>
                      <a:lnTo>
                        <a:pt x="866" y="24"/>
                      </a:lnTo>
                      <a:lnTo>
                        <a:pt x="881" y="29"/>
                      </a:lnTo>
                      <a:lnTo>
                        <a:pt x="896" y="37"/>
                      </a:lnTo>
                      <a:lnTo>
                        <a:pt x="911" y="44"/>
                      </a:lnTo>
                      <a:lnTo>
                        <a:pt x="925" y="52"/>
                      </a:lnTo>
                      <a:lnTo>
                        <a:pt x="938" y="60"/>
                      </a:lnTo>
                      <a:lnTo>
                        <a:pt x="951" y="70"/>
                      </a:lnTo>
                      <a:lnTo>
                        <a:pt x="964" y="79"/>
                      </a:lnTo>
                      <a:lnTo>
                        <a:pt x="975" y="90"/>
                      </a:lnTo>
                      <a:lnTo>
                        <a:pt x="986" y="101"/>
                      </a:lnTo>
                      <a:lnTo>
                        <a:pt x="997" y="113"/>
                      </a:lnTo>
                      <a:lnTo>
                        <a:pt x="1006" y="124"/>
                      </a:lnTo>
                      <a:lnTo>
                        <a:pt x="1016" y="137"/>
                      </a:lnTo>
                      <a:lnTo>
                        <a:pt x="1025" y="150"/>
                      </a:lnTo>
                      <a:lnTo>
                        <a:pt x="1033" y="164"/>
                      </a:lnTo>
                      <a:lnTo>
                        <a:pt x="1041" y="178"/>
                      </a:lnTo>
                      <a:lnTo>
                        <a:pt x="1048" y="193"/>
                      </a:lnTo>
                      <a:lnTo>
                        <a:pt x="1054" y="208"/>
                      </a:lnTo>
                      <a:lnTo>
                        <a:pt x="1059" y="224"/>
                      </a:lnTo>
                      <a:lnTo>
                        <a:pt x="1064" y="240"/>
                      </a:lnTo>
                      <a:lnTo>
                        <a:pt x="1067" y="256"/>
                      </a:lnTo>
                      <a:lnTo>
                        <a:pt x="1071" y="273"/>
                      </a:lnTo>
                      <a:lnTo>
                        <a:pt x="1073" y="290"/>
                      </a:lnTo>
                      <a:lnTo>
                        <a:pt x="1074" y="307"/>
                      </a:lnTo>
                      <a:lnTo>
                        <a:pt x="1074" y="325"/>
                      </a:lnTo>
                      <a:lnTo>
                        <a:pt x="1074" y="341"/>
                      </a:lnTo>
                      <a:lnTo>
                        <a:pt x="1073" y="357"/>
                      </a:lnTo>
                      <a:lnTo>
                        <a:pt x="1072" y="372"/>
                      </a:lnTo>
                      <a:lnTo>
                        <a:pt x="1069" y="387"/>
                      </a:lnTo>
                      <a:lnTo>
                        <a:pt x="1066" y="401"/>
                      </a:lnTo>
                      <a:lnTo>
                        <a:pt x="1062" y="414"/>
                      </a:lnTo>
                      <a:lnTo>
                        <a:pt x="1058" y="428"/>
                      </a:lnTo>
                      <a:lnTo>
                        <a:pt x="1052" y="440"/>
                      </a:lnTo>
                      <a:lnTo>
                        <a:pt x="1047" y="451"/>
                      </a:lnTo>
                      <a:lnTo>
                        <a:pt x="1042" y="463"/>
                      </a:lnTo>
                      <a:lnTo>
                        <a:pt x="1035" y="474"/>
                      </a:lnTo>
                      <a:lnTo>
                        <a:pt x="1028" y="485"/>
                      </a:lnTo>
                      <a:lnTo>
                        <a:pt x="1021" y="495"/>
                      </a:lnTo>
                      <a:lnTo>
                        <a:pt x="1014" y="505"/>
                      </a:lnTo>
                      <a:lnTo>
                        <a:pt x="1005" y="515"/>
                      </a:lnTo>
                      <a:lnTo>
                        <a:pt x="997" y="523"/>
                      </a:lnTo>
                      <a:close/>
                      <a:moveTo>
                        <a:pt x="261" y="227"/>
                      </a:moveTo>
                      <a:lnTo>
                        <a:pt x="261" y="439"/>
                      </a:lnTo>
                      <a:lnTo>
                        <a:pt x="731" y="439"/>
                      </a:lnTo>
                      <a:lnTo>
                        <a:pt x="738" y="438"/>
                      </a:lnTo>
                      <a:lnTo>
                        <a:pt x="744" y="437"/>
                      </a:lnTo>
                      <a:lnTo>
                        <a:pt x="752" y="434"/>
                      </a:lnTo>
                      <a:lnTo>
                        <a:pt x="758" y="431"/>
                      </a:lnTo>
                      <a:lnTo>
                        <a:pt x="766" y="428"/>
                      </a:lnTo>
                      <a:lnTo>
                        <a:pt x="772" y="423"/>
                      </a:lnTo>
                      <a:lnTo>
                        <a:pt x="780" y="417"/>
                      </a:lnTo>
                      <a:lnTo>
                        <a:pt x="787" y="411"/>
                      </a:lnTo>
                      <a:lnTo>
                        <a:pt x="794" y="403"/>
                      </a:lnTo>
                      <a:lnTo>
                        <a:pt x="799" y="395"/>
                      </a:lnTo>
                      <a:lnTo>
                        <a:pt x="804" y="386"/>
                      </a:lnTo>
                      <a:lnTo>
                        <a:pt x="809" y="377"/>
                      </a:lnTo>
                      <a:lnTo>
                        <a:pt x="812" y="366"/>
                      </a:lnTo>
                      <a:lnTo>
                        <a:pt x="814" y="355"/>
                      </a:lnTo>
                      <a:lnTo>
                        <a:pt x="815" y="344"/>
                      </a:lnTo>
                      <a:lnTo>
                        <a:pt x="815" y="331"/>
                      </a:lnTo>
                      <a:lnTo>
                        <a:pt x="815" y="319"/>
                      </a:lnTo>
                      <a:lnTo>
                        <a:pt x="814" y="307"/>
                      </a:lnTo>
                      <a:lnTo>
                        <a:pt x="812" y="296"/>
                      </a:lnTo>
                      <a:lnTo>
                        <a:pt x="809" y="286"/>
                      </a:lnTo>
                      <a:lnTo>
                        <a:pt x="804" y="276"/>
                      </a:lnTo>
                      <a:lnTo>
                        <a:pt x="799" y="268"/>
                      </a:lnTo>
                      <a:lnTo>
                        <a:pt x="794" y="260"/>
                      </a:lnTo>
                      <a:lnTo>
                        <a:pt x="787" y="254"/>
                      </a:lnTo>
                      <a:lnTo>
                        <a:pt x="780" y="247"/>
                      </a:lnTo>
                      <a:lnTo>
                        <a:pt x="772" y="242"/>
                      </a:lnTo>
                      <a:lnTo>
                        <a:pt x="766" y="237"/>
                      </a:lnTo>
                      <a:lnTo>
                        <a:pt x="758" y="233"/>
                      </a:lnTo>
                      <a:lnTo>
                        <a:pt x="752" y="230"/>
                      </a:lnTo>
                      <a:lnTo>
                        <a:pt x="744" y="228"/>
                      </a:lnTo>
                      <a:lnTo>
                        <a:pt x="738" y="227"/>
                      </a:lnTo>
                      <a:lnTo>
                        <a:pt x="731" y="227"/>
                      </a:lnTo>
                      <a:lnTo>
                        <a:pt x="261" y="227"/>
                      </a:lnTo>
                      <a:close/>
                      <a:moveTo>
                        <a:pt x="752" y="862"/>
                      </a:moveTo>
                      <a:lnTo>
                        <a:pt x="759" y="861"/>
                      </a:lnTo>
                      <a:lnTo>
                        <a:pt x="766" y="860"/>
                      </a:lnTo>
                      <a:lnTo>
                        <a:pt x="772" y="858"/>
                      </a:lnTo>
                      <a:lnTo>
                        <a:pt x="780" y="854"/>
                      </a:lnTo>
                      <a:lnTo>
                        <a:pt x="786" y="850"/>
                      </a:lnTo>
                      <a:lnTo>
                        <a:pt x="794" y="846"/>
                      </a:lnTo>
                      <a:lnTo>
                        <a:pt x="801" y="841"/>
                      </a:lnTo>
                      <a:lnTo>
                        <a:pt x="808" y="833"/>
                      </a:lnTo>
                      <a:lnTo>
                        <a:pt x="815" y="827"/>
                      </a:lnTo>
                      <a:lnTo>
                        <a:pt x="820" y="818"/>
                      </a:lnTo>
                      <a:lnTo>
                        <a:pt x="826" y="810"/>
                      </a:lnTo>
                      <a:lnTo>
                        <a:pt x="830" y="800"/>
                      </a:lnTo>
                      <a:lnTo>
                        <a:pt x="833" y="789"/>
                      </a:lnTo>
                      <a:lnTo>
                        <a:pt x="835" y="779"/>
                      </a:lnTo>
                      <a:lnTo>
                        <a:pt x="836" y="767"/>
                      </a:lnTo>
                      <a:lnTo>
                        <a:pt x="836" y="754"/>
                      </a:lnTo>
                      <a:lnTo>
                        <a:pt x="836" y="742"/>
                      </a:lnTo>
                      <a:lnTo>
                        <a:pt x="835" y="730"/>
                      </a:lnTo>
                      <a:lnTo>
                        <a:pt x="833" y="719"/>
                      </a:lnTo>
                      <a:lnTo>
                        <a:pt x="830" y="709"/>
                      </a:lnTo>
                      <a:lnTo>
                        <a:pt x="826" y="699"/>
                      </a:lnTo>
                      <a:lnTo>
                        <a:pt x="820" y="690"/>
                      </a:lnTo>
                      <a:lnTo>
                        <a:pt x="815" y="682"/>
                      </a:lnTo>
                      <a:lnTo>
                        <a:pt x="808" y="675"/>
                      </a:lnTo>
                      <a:lnTo>
                        <a:pt x="801" y="668"/>
                      </a:lnTo>
                      <a:lnTo>
                        <a:pt x="794" y="663"/>
                      </a:lnTo>
                      <a:lnTo>
                        <a:pt x="786" y="658"/>
                      </a:lnTo>
                      <a:lnTo>
                        <a:pt x="780" y="654"/>
                      </a:lnTo>
                      <a:lnTo>
                        <a:pt x="772" y="651"/>
                      </a:lnTo>
                      <a:lnTo>
                        <a:pt x="766" y="648"/>
                      </a:lnTo>
                      <a:lnTo>
                        <a:pt x="758" y="647"/>
                      </a:lnTo>
                      <a:lnTo>
                        <a:pt x="752" y="647"/>
                      </a:lnTo>
                      <a:lnTo>
                        <a:pt x="261" y="647"/>
                      </a:lnTo>
                      <a:lnTo>
                        <a:pt x="261" y="862"/>
                      </a:lnTo>
                      <a:lnTo>
                        <a:pt x="752" y="862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9" name="Freeform 25"/>
                <p:cNvSpPr>
                  <a:spLocks noEditPoints="1"/>
                </p:cNvSpPr>
                <p:nvPr userDrawn="1"/>
              </p:nvSpPr>
              <p:spPr bwMode="auto">
                <a:xfrm>
                  <a:off x="1553" y="557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8" y="870"/>
                      </a:moveTo>
                      <a:lnTo>
                        <a:pt x="327" y="870"/>
                      </a:lnTo>
                      <a:lnTo>
                        <a:pt x="291" y="1037"/>
                      </a:lnTo>
                      <a:lnTo>
                        <a:pt x="289" y="1044"/>
                      </a:lnTo>
                      <a:lnTo>
                        <a:pt x="285" y="1052"/>
                      </a:lnTo>
                      <a:lnTo>
                        <a:pt x="282" y="1059"/>
                      </a:lnTo>
                      <a:lnTo>
                        <a:pt x="278" y="1065"/>
                      </a:lnTo>
                      <a:lnTo>
                        <a:pt x="274" y="1072"/>
                      </a:lnTo>
                      <a:lnTo>
                        <a:pt x="268" y="1078"/>
                      </a:lnTo>
                      <a:lnTo>
                        <a:pt x="262" y="1085"/>
                      </a:lnTo>
                      <a:lnTo>
                        <a:pt x="255" y="1090"/>
                      </a:lnTo>
                      <a:lnTo>
                        <a:pt x="248" y="1095"/>
                      </a:lnTo>
                      <a:lnTo>
                        <a:pt x="240" y="1101"/>
                      </a:lnTo>
                      <a:lnTo>
                        <a:pt x="233" y="1104"/>
                      </a:lnTo>
                      <a:lnTo>
                        <a:pt x="225" y="1107"/>
                      </a:lnTo>
                      <a:lnTo>
                        <a:pt x="217" y="1110"/>
                      </a:lnTo>
                      <a:lnTo>
                        <a:pt x="209" y="1111"/>
                      </a:lnTo>
                      <a:lnTo>
                        <a:pt x="201" y="1113"/>
                      </a:lnTo>
                      <a:lnTo>
                        <a:pt x="192" y="1114"/>
                      </a:lnTo>
                      <a:lnTo>
                        <a:pt x="0" y="1114"/>
                      </a:lnTo>
                      <a:lnTo>
                        <a:pt x="181" y="301"/>
                      </a:lnTo>
                      <a:lnTo>
                        <a:pt x="185" y="285"/>
                      </a:lnTo>
                      <a:lnTo>
                        <a:pt x="189" y="268"/>
                      </a:lnTo>
                      <a:lnTo>
                        <a:pt x="193" y="252"/>
                      </a:lnTo>
                      <a:lnTo>
                        <a:pt x="200" y="237"/>
                      </a:lnTo>
                      <a:lnTo>
                        <a:pt x="205" y="222"/>
                      </a:lnTo>
                      <a:lnTo>
                        <a:pt x="213" y="207"/>
                      </a:lnTo>
                      <a:lnTo>
                        <a:pt x="219" y="192"/>
                      </a:lnTo>
                      <a:lnTo>
                        <a:pt x="228" y="178"/>
                      </a:lnTo>
                      <a:lnTo>
                        <a:pt x="235" y="165"/>
                      </a:lnTo>
                      <a:lnTo>
                        <a:pt x="244" y="152"/>
                      </a:lnTo>
                      <a:lnTo>
                        <a:pt x="253" y="140"/>
                      </a:lnTo>
                      <a:lnTo>
                        <a:pt x="263" y="127"/>
                      </a:lnTo>
                      <a:lnTo>
                        <a:pt x="274" y="115"/>
                      </a:lnTo>
                      <a:lnTo>
                        <a:pt x="285" y="104"/>
                      </a:lnTo>
                      <a:lnTo>
                        <a:pt x="296" y="94"/>
                      </a:lnTo>
                      <a:lnTo>
                        <a:pt x="309" y="83"/>
                      </a:lnTo>
                      <a:lnTo>
                        <a:pt x="322" y="73"/>
                      </a:lnTo>
                      <a:lnTo>
                        <a:pt x="335" y="64"/>
                      </a:lnTo>
                      <a:lnTo>
                        <a:pt x="349" y="55"/>
                      </a:lnTo>
                      <a:lnTo>
                        <a:pt x="363" y="48"/>
                      </a:lnTo>
                      <a:lnTo>
                        <a:pt x="378" y="40"/>
                      </a:lnTo>
                      <a:lnTo>
                        <a:pt x="393" y="33"/>
                      </a:lnTo>
                      <a:lnTo>
                        <a:pt x="409" y="28"/>
                      </a:lnTo>
                      <a:lnTo>
                        <a:pt x="427" y="21"/>
                      </a:lnTo>
                      <a:lnTo>
                        <a:pt x="444" y="16"/>
                      </a:lnTo>
                      <a:lnTo>
                        <a:pt x="462" y="11"/>
                      </a:lnTo>
                      <a:lnTo>
                        <a:pt x="480" y="8"/>
                      </a:lnTo>
                      <a:lnTo>
                        <a:pt x="499" y="5"/>
                      </a:lnTo>
                      <a:lnTo>
                        <a:pt x="520" y="3"/>
                      </a:lnTo>
                      <a:lnTo>
                        <a:pt x="540" y="1"/>
                      </a:lnTo>
                      <a:lnTo>
                        <a:pt x="561" y="0"/>
                      </a:lnTo>
                      <a:lnTo>
                        <a:pt x="583" y="0"/>
                      </a:lnTo>
                      <a:lnTo>
                        <a:pt x="604" y="0"/>
                      </a:lnTo>
                      <a:lnTo>
                        <a:pt x="626" y="1"/>
                      </a:lnTo>
                      <a:lnTo>
                        <a:pt x="646" y="3"/>
                      </a:lnTo>
                      <a:lnTo>
                        <a:pt x="665" y="5"/>
                      </a:lnTo>
                      <a:lnTo>
                        <a:pt x="684" y="8"/>
                      </a:lnTo>
                      <a:lnTo>
                        <a:pt x="703" y="11"/>
                      </a:lnTo>
                      <a:lnTo>
                        <a:pt x="721" y="16"/>
                      </a:lnTo>
                      <a:lnTo>
                        <a:pt x="738" y="21"/>
                      </a:lnTo>
                      <a:lnTo>
                        <a:pt x="755" y="28"/>
                      </a:lnTo>
                      <a:lnTo>
                        <a:pt x="771" y="33"/>
                      </a:lnTo>
                      <a:lnTo>
                        <a:pt x="787" y="40"/>
                      </a:lnTo>
                      <a:lnTo>
                        <a:pt x="802" y="48"/>
                      </a:lnTo>
                      <a:lnTo>
                        <a:pt x="816" y="55"/>
                      </a:lnTo>
                      <a:lnTo>
                        <a:pt x="830" y="64"/>
                      </a:lnTo>
                      <a:lnTo>
                        <a:pt x="844" y="73"/>
                      </a:lnTo>
                      <a:lnTo>
                        <a:pt x="857" y="83"/>
                      </a:lnTo>
                      <a:lnTo>
                        <a:pt x="868" y="94"/>
                      </a:lnTo>
                      <a:lnTo>
                        <a:pt x="880" y="104"/>
                      </a:lnTo>
                      <a:lnTo>
                        <a:pt x="891" y="115"/>
                      </a:lnTo>
                      <a:lnTo>
                        <a:pt x="902" y="127"/>
                      </a:lnTo>
                      <a:lnTo>
                        <a:pt x="911" y="140"/>
                      </a:lnTo>
                      <a:lnTo>
                        <a:pt x="921" y="152"/>
                      </a:lnTo>
                      <a:lnTo>
                        <a:pt x="929" y="165"/>
                      </a:lnTo>
                      <a:lnTo>
                        <a:pt x="938" y="178"/>
                      </a:lnTo>
                      <a:lnTo>
                        <a:pt x="945" y="192"/>
                      </a:lnTo>
                      <a:lnTo>
                        <a:pt x="953" y="207"/>
                      </a:lnTo>
                      <a:lnTo>
                        <a:pt x="959" y="222"/>
                      </a:lnTo>
                      <a:lnTo>
                        <a:pt x="966" y="237"/>
                      </a:lnTo>
                      <a:lnTo>
                        <a:pt x="971" y="252"/>
                      </a:lnTo>
                      <a:lnTo>
                        <a:pt x="976" y="268"/>
                      </a:lnTo>
                      <a:lnTo>
                        <a:pt x="981" y="285"/>
                      </a:lnTo>
                      <a:lnTo>
                        <a:pt x="985" y="301"/>
                      </a:lnTo>
                      <a:lnTo>
                        <a:pt x="1165" y="1114"/>
                      </a:lnTo>
                      <a:lnTo>
                        <a:pt x="973" y="1114"/>
                      </a:lnTo>
                      <a:lnTo>
                        <a:pt x="964" y="1113"/>
                      </a:lnTo>
                      <a:lnTo>
                        <a:pt x="956" y="1111"/>
                      </a:lnTo>
                      <a:lnTo>
                        <a:pt x="948" y="1110"/>
                      </a:lnTo>
                      <a:lnTo>
                        <a:pt x="940" y="1107"/>
                      </a:lnTo>
                      <a:lnTo>
                        <a:pt x="932" y="1104"/>
                      </a:lnTo>
                      <a:lnTo>
                        <a:pt x="924" y="1101"/>
                      </a:lnTo>
                      <a:lnTo>
                        <a:pt x="918" y="1095"/>
                      </a:lnTo>
                      <a:lnTo>
                        <a:pt x="910" y="1090"/>
                      </a:lnTo>
                      <a:lnTo>
                        <a:pt x="904" y="1085"/>
                      </a:lnTo>
                      <a:lnTo>
                        <a:pt x="897" y="1078"/>
                      </a:lnTo>
                      <a:lnTo>
                        <a:pt x="892" y="1072"/>
                      </a:lnTo>
                      <a:lnTo>
                        <a:pt x="887" y="1065"/>
                      </a:lnTo>
                      <a:lnTo>
                        <a:pt x="883" y="1059"/>
                      </a:lnTo>
                      <a:lnTo>
                        <a:pt x="879" y="1052"/>
                      </a:lnTo>
                      <a:lnTo>
                        <a:pt x="877" y="1044"/>
                      </a:lnTo>
                      <a:lnTo>
                        <a:pt x="875" y="1037"/>
                      </a:lnTo>
                      <a:lnTo>
                        <a:pt x="838" y="870"/>
                      </a:lnTo>
                      <a:close/>
                      <a:moveTo>
                        <a:pt x="788" y="640"/>
                      </a:moveTo>
                      <a:lnTo>
                        <a:pt x="725" y="354"/>
                      </a:lnTo>
                      <a:lnTo>
                        <a:pt x="722" y="345"/>
                      </a:lnTo>
                      <a:lnTo>
                        <a:pt x="719" y="335"/>
                      </a:lnTo>
                      <a:lnTo>
                        <a:pt x="715" y="326"/>
                      </a:lnTo>
                      <a:lnTo>
                        <a:pt x="711" y="316"/>
                      </a:lnTo>
                      <a:lnTo>
                        <a:pt x="706" y="307"/>
                      </a:lnTo>
                      <a:lnTo>
                        <a:pt x="700" y="297"/>
                      </a:lnTo>
                      <a:lnTo>
                        <a:pt x="693" y="288"/>
                      </a:lnTo>
                      <a:lnTo>
                        <a:pt x="685" y="280"/>
                      </a:lnTo>
                      <a:lnTo>
                        <a:pt x="677" y="271"/>
                      </a:lnTo>
                      <a:lnTo>
                        <a:pt x="666" y="264"/>
                      </a:lnTo>
                      <a:lnTo>
                        <a:pt x="656" y="257"/>
                      </a:lnTo>
                      <a:lnTo>
                        <a:pt x="644" y="251"/>
                      </a:lnTo>
                      <a:lnTo>
                        <a:pt x="631" y="246"/>
                      </a:lnTo>
                      <a:lnTo>
                        <a:pt x="616" y="242"/>
                      </a:lnTo>
                      <a:lnTo>
                        <a:pt x="600" y="240"/>
                      </a:lnTo>
                      <a:lnTo>
                        <a:pt x="583" y="239"/>
                      </a:lnTo>
                      <a:lnTo>
                        <a:pt x="565" y="240"/>
                      </a:lnTo>
                      <a:lnTo>
                        <a:pt x="549" y="242"/>
                      </a:lnTo>
                      <a:lnTo>
                        <a:pt x="535" y="246"/>
                      </a:lnTo>
                      <a:lnTo>
                        <a:pt x="522" y="251"/>
                      </a:lnTo>
                      <a:lnTo>
                        <a:pt x="509" y="257"/>
                      </a:lnTo>
                      <a:lnTo>
                        <a:pt x="498" y="264"/>
                      </a:lnTo>
                      <a:lnTo>
                        <a:pt x="489" y="271"/>
                      </a:lnTo>
                      <a:lnTo>
                        <a:pt x="480" y="280"/>
                      </a:lnTo>
                      <a:lnTo>
                        <a:pt x="472" y="288"/>
                      </a:lnTo>
                      <a:lnTo>
                        <a:pt x="465" y="297"/>
                      </a:lnTo>
                      <a:lnTo>
                        <a:pt x="459" y="307"/>
                      </a:lnTo>
                      <a:lnTo>
                        <a:pt x="454" y="316"/>
                      </a:lnTo>
                      <a:lnTo>
                        <a:pt x="450" y="326"/>
                      </a:lnTo>
                      <a:lnTo>
                        <a:pt x="446" y="335"/>
                      </a:lnTo>
                      <a:lnTo>
                        <a:pt x="443" y="345"/>
                      </a:lnTo>
                      <a:lnTo>
                        <a:pt x="441" y="354"/>
                      </a:lnTo>
                      <a:lnTo>
                        <a:pt x="376" y="640"/>
                      </a:lnTo>
                      <a:lnTo>
                        <a:pt x="788" y="64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0" name="Freeform 26"/>
                <p:cNvSpPr>
                  <a:spLocks/>
                </p:cNvSpPr>
                <p:nvPr userDrawn="1"/>
              </p:nvSpPr>
              <p:spPr bwMode="auto">
                <a:xfrm>
                  <a:off x="1669" y="559"/>
                  <a:ext cx="95" cy="99"/>
                </a:xfrm>
                <a:custGeom>
                  <a:avLst/>
                  <a:gdLst>
                    <a:gd name="T0" fmla="*/ 0 w 1051"/>
                    <a:gd name="T1" fmla="*/ 0 h 1089"/>
                    <a:gd name="T2" fmla="*/ 0 w 1051"/>
                    <a:gd name="T3" fmla="*/ 0 h 1089"/>
                    <a:gd name="T4" fmla="*/ 0 w 1051"/>
                    <a:gd name="T5" fmla="*/ 0 h 1089"/>
                    <a:gd name="T6" fmla="*/ 0 w 1051"/>
                    <a:gd name="T7" fmla="*/ 0 h 1089"/>
                    <a:gd name="T8" fmla="*/ 0 w 1051"/>
                    <a:gd name="T9" fmla="*/ 0 h 1089"/>
                    <a:gd name="T10" fmla="*/ 0 w 1051"/>
                    <a:gd name="T11" fmla="*/ 0 h 1089"/>
                    <a:gd name="T12" fmla="*/ 0 w 1051"/>
                    <a:gd name="T13" fmla="*/ 0 h 1089"/>
                    <a:gd name="T14" fmla="*/ 0 w 1051"/>
                    <a:gd name="T15" fmla="*/ 0 h 1089"/>
                    <a:gd name="T16" fmla="*/ 0 w 1051"/>
                    <a:gd name="T17" fmla="*/ 0 h 1089"/>
                    <a:gd name="T18" fmla="*/ 0 w 1051"/>
                    <a:gd name="T19" fmla="*/ 0 h 1089"/>
                    <a:gd name="T20" fmla="*/ 0 w 1051"/>
                    <a:gd name="T21" fmla="*/ 0 h 1089"/>
                    <a:gd name="T22" fmla="*/ 0 w 1051"/>
                    <a:gd name="T23" fmla="*/ 0 h 1089"/>
                    <a:gd name="T24" fmla="*/ 0 w 1051"/>
                    <a:gd name="T25" fmla="*/ 0 h 108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51" h="1089">
                      <a:moveTo>
                        <a:pt x="1051" y="0"/>
                      </a:moveTo>
                      <a:lnTo>
                        <a:pt x="1051" y="1089"/>
                      </a:lnTo>
                      <a:lnTo>
                        <a:pt x="785" y="1089"/>
                      </a:lnTo>
                      <a:lnTo>
                        <a:pt x="785" y="652"/>
                      </a:lnTo>
                      <a:lnTo>
                        <a:pt x="266" y="652"/>
                      </a:lnTo>
                      <a:lnTo>
                        <a:pt x="266" y="1089"/>
                      </a:lnTo>
                      <a:lnTo>
                        <a:pt x="0" y="1089"/>
                      </a:lnTo>
                      <a:lnTo>
                        <a:pt x="0" y="0"/>
                      </a:lnTo>
                      <a:lnTo>
                        <a:pt x="266" y="0"/>
                      </a:lnTo>
                      <a:lnTo>
                        <a:pt x="266" y="420"/>
                      </a:lnTo>
                      <a:lnTo>
                        <a:pt x="785" y="420"/>
                      </a:lnTo>
                      <a:lnTo>
                        <a:pt x="785" y="0"/>
                      </a:lnTo>
                      <a:lnTo>
                        <a:pt x="1051" y="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1" name="Freeform 27"/>
                <p:cNvSpPr>
                  <a:spLocks/>
                </p:cNvSpPr>
                <p:nvPr userDrawn="1"/>
              </p:nvSpPr>
              <p:spPr bwMode="auto">
                <a:xfrm>
                  <a:off x="1782" y="559"/>
                  <a:ext cx="95" cy="99"/>
                </a:xfrm>
                <a:custGeom>
                  <a:avLst/>
                  <a:gdLst>
                    <a:gd name="T0" fmla="*/ 0 w 1052"/>
                    <a:gd name="T1" fmla="*/ 0 h 1089"/>
                    <a:gd name="T2" fmla="*/ 0 w 1052"/>
                    <a:gd name="T3" fmla="*/ 0 h 1089"/>
                    <a:gd name="T4" fmla="*/ 0 w 1052"/>
                    <a:gd name="T5" fmla="*/ 0 h 1089"/>
                    <a:gd name="T6" fmla="*/ 0 w 1052"/>
                    <a:gd name="T7" fmla="*/ 0 h 1089"/>
                    <a:gd name="T8" fmla="*/ 0 w 1052"/>
                    <a:gd name="T9" fmla="*/ 0 h 1089"/>
                    <a:gd name="T10" fmla="*/ 0 w 1052"/>
                    <a:gd name="T11" fmla="*/ 0 h 1089"/>
                    <a:gd name="T12" fmla="*/ 0 w 1052"/>
                    <a:gd name="T13" fmla="*/ 0 h 1089"/>
                    <a:gd name="T14" fmla="*/ 0 w 1052"/>
                    <a:gd name="T15" fmla="*/ 0 h 1089"/>
                    <a:gd name="T16" fmla="*/ 0 w 1052"/>
                    <a:gd name="T17" fmla="*/ 0 h 1089"/>
                    <a:gd name="T18" fmla="*/ 0 w 1052"/>
                    <a:gd name="T19" fmla="*/ 0 h 1089"/>
                    <a:gd name="T20" fmla="*/ 0 w 1052"/>
                    <a:gd name="T21" fmla="*/ 0 h 1089"/>
                    <a:gd name="T22" fmla="*/ 0 w 1052"/>
                    <a:gd name="T23" fmla="*/ 0 h 1089"/>
                    <a:gd name="T24" fmla="*/ 0 w 1052"/>
                    <a:gd name="T25" fmla="*/ 0 h 1089"/>
                    <a:gd name="T26" fmla="*/ 0 w 1052"/>
                    <a:gd name="T27" fmla="*/ 0 h 1089"/>
                    <a:gd name="T28" fmla="*/ 0 w 1052"/>
                    <a:gd name="T29" fmla="*/ 0 h 1089"/>
                    <a:gd name="T30" fmla="*/ 0 w 1052"/>
                    <a:gd name="T31" fmla="*/ 0 h 1089"/>
                    <a:gd name="T32" fmla="*/ 0 w 1052"/>
                    <a:gd name="T33" fmla="*/ 0 h 1089"/>
                    <a:gd name="T34" fmla="*/ 0 w 1052"/>
                    <a:gd name="T35" fmla="*/ 0 h 1089"/>
                    <a:gd name="T36" fmla="*/ 0 w 1052"/>
                    <a:gd name="T37" fmla="*/ 0 h 1089"/>
                    <a:gd name="T38" fmla="*/ 0 w 1052"/>
                    <a:gd name="T39" fmla="*/ 0 h 1089"/>
                    <a:gd name="T40" fmla="*/ 0 w 1052"/>
                    <a:gd name="T41" fmla="*/ 0 h 1089"/>
                    <a:gd name="T42" fmla="*/ 0 w 1052"/>
                    <a:gd name="T43" fmla="*/ 0 h 1089"/>
                    <a:gd name="T44" fmla="*/ 0 w 1052"/>
                    <a:gd name="T45" fmla="*/ 0 h 1089"/>
                    <a:gd name="T46" fmla="*/ 0 w 1052"/>
                    <a:gd name="T47" fmla="*/ 0 h 1089"/>
                    <a:gd name="T48" fmla="*/ 0 w 1052"/>
                    <a:gd name="T49" fmla="*/ 0 h 1089"/>
                    <a:gd name="T50" fmla="*/ 0 w 1052"/>
                    <a:gd name="T51" fmla="*/ 0 h 1089"/>
                    <a:gd name="T52" fmla="*/ 0 w 1052"/>
                    <a:gd name="T53" fmla="*/ 0 h 1089"/>
                    <a:gd name="T54" fmla="*/ 0 w 1052"/>
                    <a:gd name="T55" fmla="*/ 0 h 1089"/>
                    <a:gd name="T56" fmla="*/ 0 w 1052"/>
                    <a:gd name="T57" fmla="*/ 0 h 1089"/>
                    <a:gd name="T58" fmla="*/ 0 w 1052"/>
                    <a:gd name="T59" fmla="*/ 0 h 1089"/>
                    <a:gd name="T60" fmla="*/ 0 w 1052"/>
                    <a:gd name="T61" fmla="*/ 0 h 1089"/>
                    <a:gd name="T62" fmla="*/ 0 w 1052"/>
                    <a:gd name="T63" fmla="*/ 0 h 1089"/>
                    <a:gd name="T64" fmla="*/ 0 w 1052"/>
                    <a:gd name="T65" fmla="*/ 0 h 1089"/>
                    <a:gd name="T66" fmla="*/ 0 w 1052"/>
                    <a:gd name="T67" fmla="*/ 0 h 1089"/>
                    <a:gd name="T68" fmla="*/ 0 w 1052"/>
                    <a:gd name="T69" fmla="*/ 0 h 1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52" h="1089">
                      <a:moveTo>
                        <a:pt x="0" y="0"/>
                      </a:moveTo>
                      <a:lnTo>
                        <a:pt x="265" y="0"/>
                      </a:lnTo>
                      <a:lnTo>
                        <a:pt x="265" y="717"/>
                      </a:lnTo>
                      <a:lnTo>
                        <a:pt x="727" y="66"/>
                      </a:lnTo>
                      <a:lnTo>
                        <a:pt x="732" y="58"/>
                      </a:lnTo>
                      <a:lnTo>
                        <a:pt x="738" y="52"/>
                      </a:lnTo>
                      <a:lnTo>
                        <a:pt x="744" y="46"/>
                      </a:lnTo>
                      <a:lnTo>
                        <a:pt x="751" y="40"/>
                      </a:lnTo>
                      <a:lnTo>
                        <a:pt x="765" y="29"/>
                      </a:lnTo>
                      <a:lnTo>
                        <a:pt x="784" y="19"/>
                      </a:lnTo>
                      <a:lnTo>
                        <a:pt x="802" y="11"/>
                      </a:lnTo>
                      <a:lnTo>
                        <a:pt x="819" y="5"/>
                      </a:lnTo>
                      <a:lnTo>
                        <a:pt x="829" y="3"/>
                      </a:lnTo>
                      <a:lnTo>
                        <a:pt x="837" y="1"/>
                      </a:lnTo>
                      <a:lnTo>
                        <a:pt x="846" y="0"/>
                      </a:lnTo>
                      <a:lnTo>
                        <a:pt x="853" y="0"/>
                      </a:lnTo>
                      <a:lnTo>
                        <a:pt x="1052" y="0"/>
                      </a:lnTo>
                      <a:lnTo>
                        <a:pt x="1052" y="1089"/>
                      </a:lnTo>
                      <a:lnTo>
                        <a:pt x="786" y="1089"/>
                      </a:lnTo>
                      <a:lnTo>
                        <a:pt x="786" y="369"/>
                      </a:lnTo>
                      <a:lnTo>
                        <a:pt x="323" y="1023"/>
                      </a:lnTo>
                      <a:lnTo>
                        <a:pt x="317" y="1030"/>
                      </a:lnTo>
                      <a:lnTo>
                        <a:pt x="312" y="1036"/>
                      </a:lnTo>
                      <a:lnTo>
                        <a:pt x="305" y="1043"/>
                      </a:lnTo>
                      <a:lnTo>
                        <a:pt x="299" y="1048"/>
                      </a:lnTo>
                      <a:lnTo>
                        <a:pt x="284" y="1060"/>
                      </a:lnTo>
                      <a:lnTo>
                        <a:pt x="267" y="1069"/>
                      </a:lnTo>
                      <a:lnTo>
                        <a:pt x="249" y="1078"/>
                      </a:lnTo>
                      <a:lnTo>
                        <a:pt x="232" y="1083"/>
                      </a:lnTo>
                      <a:lnTo>
                        <a:pt x="223" y="1085"/>
                      </a:lnTo>
                      <a:lnTo>
                        <a:pt x="215" y="1088"/>
                      </a:lnTo>
                      <a:lnTo>
                        <a:pt x="206" y="1088"/>
                      </a:lnTo>
                      <a:lnTo>
                        <a:pt x="197" y="1089"/>
                      </a:lnTo>
                      <a:lnTo>
                        <a:pt x="0" y="10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" name="Freeform 28"/>
                <p:cNvSpPr>
                  <a:spLocks/>
                </p:cNvSpPr>
                <p:nvPr userDrawn="1"/>
              </p:nvSpPr>
              <p:spPr bwMode="auto">
                <a:xfrm>
                  <a:off x="1894" y="559"/>
                  <a:ext cx="89" cy="99"/>
                </a:xfrm>
                <a:custGeom>
                  <a:avLst/>
                  <a:gdLst>
                    <a:gd name="T0" fmla="*/ 0 w 975"/>
                    <a:gd name="T1" fmla="*/ 0 h 1089"/>
                    <a:gd name="T2" fmla="*/ 0 w 975"/>
                    <a:gd name="T3" fmla="*/ 0 h 1089"/>
                    <a:gd name="T4" fmla="*/ 0 w 975"/>
                    <a:gd name="T5" fmla="*/ 0 h 1089"/>
                    <a:gd name="T6" fmla="*/ 0 w 975"/>
                    <a:gd name="T7" fmla="*/ 0 h 1089"/>
                    <a:gd name="T8" fmla="*/ 0 w 975"/>
                    <a:gd name="T9" fmla="*/ 0 h 1089"/>
                    <a:gd name="T10" fmla="*/ 0 w 975"/>
                    <a:gd name="T11" fmla="*/ 0 h 1089"/>
                    <a:gd name="T12" fmla="*/ 0 w 975"/>
                    <a:gd name="T13" fmla="*/ 0 h 1089"/>
                    <a:gd name="T14" fmla="*/ 0 w 975"/>
                    <a:gd name="T15" fmla="*/ 0 h 1089"/>
                    <a:gd name="T16" fmla="*/ 0 w 975"/>
                    <a:gd name="T17" fmla="*/ 0 h 1089"/>
                    <a:gd name="T18" fmla="*/ 0 w 975"/>
                    <a:gd name="T19" fmla="*/ 0 h 1089"/>
                    <a:gd name="T20" fmla="*/ 0 w 975"/>
                    <a:gd name="T21" fmla="*/ 0 h 1089"/>
                    <a:gd name="T22" fmla="*/ 0 w 975"/>
                    <a:gd name="T23" fmla="*/ 0 h 1089"/>
                    <a:gd name="T24" fmla="*/ 0 w 975"/>
                    <a:gd name="T25" fmla="*/ 0 h 1089"/>
                    <a:gd name="T26" fmla="*/ 0 w 975"/>
                    <a:gd name="T27" fmla="*/ 0 h 1089"/>
                    <a:gd name="T28" fmla="*/ 0 w 975"/>
                    <a:gd name="T29" fmla="*/ 0 h 1089"/>
                    <a:gd name="T30" fmla="*/ 0 w 975"/>
                    <a:gd name="T31" fmla="*/ 0 h 1089"/>
                    <a:gd name="T32" fmla="*/ 0 w 975"/>
                    <a:gd name="T33" fmla="*/ 0 h 1089"/>
                    <a:gd name="T34" fmla="*/ 0 w 975"/>
                    <a:gd name="T35" fmla="*/ 0 h 1089"/>
                    <a:gd name="T36" fmla="*/ 0 w 975"/>
                    <a:gd name="T37" fmla="*/ 0 h 1089"/>
                    <a:gd name="T38" fmla="*/ 0 w 975"/>
                    <a:gd name="T39" fmla="*/ 0 h 1089"/>
                    <a:gd name="T40" fmla="*/ 0 w 975"/>
                    <a:gd name="T41" fmla="*/ 0 h 1089"/>
                    <a:gd name="T42" fmla="*/ 0 w 975"/>
                    <a:gd name="T43" fmla="*/ 0 h 1089"/>
                    <a:gd name="T44" fmla="*/ 0 w 975"/>
                    <a:gd name="T45" fmla="*/ 0 h 1089"/>
                    <a:gd name="T46" fmla="*/ 0 w 975"/>
                    <a:gd name="T47" fmla="*/ 0 h 1089"/>
                    <a:gd name="T48" fmla="*/ 0 w 975"/>
                    <a:gd name="T49" fmla="*/ 0 h 1089"/>
                    <a:gd name="T50" fmla="*/ 0 w 975"/>
                    <a:gd name="T51" fmla="*/ 0 h 1089"/>
                    <a:gd name="T52" fmla="*/ 0 w 975"/>
                    <a:gd name="T53" fmla="*/ 0 h 1089"/>
                    <a:gd name="T54" fmla="*/ 0 w 975"/>
                    <a:gd name="T55" fmla="*/ 0 h 1089"/>
                    <a:gd name="T56" fmla="*/ 0 w 975"/>
                    <a:gd name="T57" fmla="*/ 0 h 1089"/>
                    <a:gd name="T58" fmla="*/ 0 w 975"/>
                    <a:gd name="T59" fmla="*/ 0 h 1089"/>
                    <a:gd name="T60" fmla="*/ 0 w 975"/>
                    <a:gd name="T61" fmla="*/ 0 h 1089"/>
                    <a:gd name="T62" fmla="*/ 0 w 975"/>
                    <a:gd name="T63" fmla="*/ 0 h 1089"/>
                    <a:gd name="T64" fmla="*/ 0 w 975"/>
                    <a:gd name="T65" fmla="*/ 0 h 1089"/>
                    <a:gd name="T66" fmla="*/ 0 w 975"/>
                    <a:gd name="T67" fmla="*/ 0 h 1089"/>
                    <a:gd name="T68" fmla="*/ 0 w 975"/>
                    <a:gd name="T69" fmla="*/ 0 h 1089"/>
                    <a:gd name="T70" fmla="*/ 0 w 975"/>
                    <a:gd name="T71" fmla="*/ 0 h 1089"/>
                    <a:gd name="T72" fmla="*/ 0 w 975"/>
                    <a:gd name="T73" fmla="*/ 0 h 1089"/>
                    <a:gd name="T74" fmla="*/ 0 w 975"/>
                    <a:gd name="T75" fmla="*/ 0 h 108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75" h="1089">
                      <a:moveTo>
                        <a:pt x="975" y="0"/>
                      </a:moveTo>
                      <a:lnTo>
                        <a:pt x="939" y="153"/>
                      </a:lnTo>
                      <a:lnTo>
                        <a:pt x="935" y="163"/>
                      </a:lnTo>
                      <a:lnTo>
                        <a:pt x="932" y="172"/>
                      </a:lnTo>
                      <a:lnTo>
                        <a:pt x="929" y="181"/>
                      </a:lnTo>
                      <a:lnTo>
                        <a:pt x="925" y="189"/>
                      </a:lnTo>
                      <a:lnTo>
                        <a:pt x="919" y="196"/>
                      </a:lnTo>
                      <a:lnTo>
                        <a:pt x="914" y="202"/>
                      </a:lnTo>
                      <a:lnTo>
                        <a:pt x="909" y="208"/>
                      </a:lnTo>
                      <a:lnTo>
                        <a:pt x="902" y="212"/>
                      </a:lnTo>
                      <a:lnTo>
                        <a:pt x="896" y="216"/>
                      </a:lnTo>
                      <a:lnTo>
                        <a:pt x="889" y="220"/>
                      </a:lnTo>
                      <a:lnTo>
                        <a:pt x="882" y="223"/>
                      </a:lnTo>
                      <a:lnTo>
                        <a:pt x="874" y="226"/>
                      </a:lnTo>
                      <a:lnTo>
                        <a:pt x="867" y="227"/>
                      </a:lnTo>
                      <a:lnTo>
                        <a:pt x="858" y="229"/>
                      </a:lnTo>
                      <a:lnTo>
                        <a:pt x="851" y="229"/>
                      </a:lnTo>
                      <a:lnTo>
                        <a:pt x="842" y="230"/>
                      </a:lnTo>
                      <a:lnTo>
                        <a:pt x="267" y="230"/>
                      </a:lnTo>
                      <a:lnTo>
                        <a:pt x="267" y="439"/>
                      </a:lnTo>
                      <a:lnTo>
                        <a:pt x="892" y="439"/>
                      </a:lnTo>
                      <a:lnTo>
                        <a:pt x="892" y="648"/>
                      </a:lnTo>
                      <a:lnTo>
                        <a:pt x="267" y="648"/>
                      </a:lnTo>
                      <a:lnTo>
                        <a:pt x="267" y="859"/>
                      </a:lnTo>
                      <a:lnTo>
                        <a:pt x="842" y="859"/>
                      </a:lnTo>
                      <a:lnTo>
                        <a:pt x="851" y="859"/>
                      </a:lnTo>
                      <a:lnTo>
                        <a:pt x="858" y="860"/>
                      </a:lnTo>
                      <a:lnTo>
                        <a:pt x="867" y="861"/>
                      </a:lnTo>
                      <a:lnTo>
                        <a:pt x="874" y="863"/>
                      </a:lnTo>
                      <a:lnTo>
                        <a:pt x="882" y="865"/>
                      </a:lnTo>
                      <a:lnTo>
                        <a:pt x="889" y="868"/>
                      </a:lnTo>
                      <a:lnTo>
                        <a:pt x="896" y="872"/>
                      </a:lnTo>
                      <a:lnTo>
                        <a:pt x="902" y="876"/>
                      </a:lnTo>
                      <a:lnTo>
                        <a:pt x="909" y="880"/>
                      </a:lnTo>
                      <a:lnTo>
                        <a:pt x="914" y="887"/>
                      </a:lnTo>
                      <a:lnTo>
                        <a:pt x="919" y="893"/>
                      </a:lnTo>
                      <a:lnTo>
                        <a:pt x="925" y="899"/>
                      </a:lnTo>
                      <a:lnTo>
                        <a:pt x="929" y="907"/>
                      </a:lnTo>
                      <a:lnTo>
                        <a:pt x="932" y="916"/>
                      </a:lnTo>
                      <a:lnTo>
                        <a:pt x="935" y="925"/>
                      </a:lnTo>
                      <a:lnTo>
                        <a:pt x="939" y="936"/>
                      </a:lnTo>
                      <a:lnTo>
                        <a:pt x="975" y="1089"/>
                      </a:lnTo>
                      <a:lnTo>
                        <a:pt x="81" y="1089"/>
                      </a:lnTo>
                      <a:lnTo>
                        <a:pt x="73" y="1088"/>
                      </a:lnTo>
                      <a:lnTo>
                        <a:pt x="65" y="1086"/>
                      </a:lnTo>
                      <a:lnTo>
                        <a:pt x="57" y="1085"/>
                      </a:lnTo>
                      <a:lnTo>
                        <a:pt x="51" y="1082"/>
                      </a:lnTo>
                      <a:lnTo>
                        <a:pt x="43" y="1079"/>
                      </a:lnTo>
                      <a:lnTo>
                        <a:pt x="37" y="1075"/>
                      </a:lnTo>
                      <a:lnTo>
                        <a:pt x="30" y="1070"/>
                      </a:lnTo>
                      <a:lnTo>
                        <a:pt x="24" y="1065"/>
                      </a:lnTo>
                      <a:lnTo>
                        <a:pt x="19" y="1059"/>
                      </a:lnTo>
                      <a:lnTo>
                        <a:pt x="14" y="1052"/>
                      </a:lnTo>
                      <a:lnTo>
                        <a:pt x="10" y="1046"/>
                      </a:lnTo>
                      <a:lnTo>
                        <a:pt x="7" y="1039"/>
                      </a:lnTo>
                      <a:lnTo>
                        <a:pt x="5" y="1032"/>
                      </a:lnTo>
                      <a:lnTo>
                        <a:pt x="3" y="1024"/>
                      </a:lnTo>
                      <a:lnTo>
                        <a:pt x="2" y="1016"/>
                      </a:lnTo>
                      <a:lnTo>
                        <a:pt x="0" y="1008"/>
                      </a:lnTo>
                      <a:lnTo>
                        <a:pt x="0" y="78"/>
                      </a:lnTo>
                      <a:lnTo>
                        <a:pt x="2" y="71"/>
                      </a:lnTo>
                      <a:lnTo>
                        <a:pt x="3" y="62"/>
                      </a:lnTo>
                      <a:lnTo>
                        <a:pt x="5" y="55"/>
                      </a:lnTo>
                      <a:lnTo>
                        <a:pt x="7" y="48"/>
                      </a:lnTo>
                      <a:lnTo>
                        <a:pt x="10" y="41"/>
                      </a:lnTo>
                      <a:lnTo>
                        <a:pt x="14" y="35"/>
                      </a:lnTo>
                      <a:lnTo>
                        <a:pt x="19" y="28"/>
                      </a:lnTo>
                      <a:lnTo>
                        <a:pt x="24" y="23"/>
                      </a:lnTo>
                      <a:lnTo>
                        <a:pt x="30" y="17"/>
                      </a:lnTo>
                      <a:lnTo>
                        <a:pt x="37" y="13"/>
                      </a:lnTo>
                      <a:lnTo>
                        <a:pt x="43" y="9"/>
                      </a:lnTo>
                      <a:lnTo>
                        <a:pt x="51" y="6"/>
                      </a:lnTo>
                      <a:lnTo>
                        <a:pt x="57" y="4"/>
                      </a:lnTo>
                      <a:lnTo>
                        <a:pt x="65" y="1"/>
                      </a:lnTo>
                      <a:lnTo>
                        <a:pt x="73" y="0"/>
                      </a:lnTo>
                      <a:lnTo>
                        <a:pt x="81" y="0"/>
                      </a:lnTo>
                      <a:lnTo>
                        <a:pt x="975" y="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" name="Freeform 29"/>
                <p:cNvSpPr>
                  <a:spLocks noEditPoints="1"/>
                </p:cNvSpPr>
                <p:nvPr userDrawn="1"/>
              </p:nvSpPr>
              <p:spPr bwMode="auto">
                <a:xfrm>
                  <a:off x="427" y="374"/>
                  <a:ext cx="323" cy="323"/>
                </a:xfrm>
                <a:custGeom>
                  <a:avLst/>
                  <a:gdLst>
                    <a:gd name="T0" fmla="*/ 0 w 3557"/>
                    <a:gd name="T1" fmla="*/ 0 h 3553"/>
                    <a:gd name="T2" fmla="*/ 0 w 3557"/>
                    <a:gd name="T3" fmla="*/ 0 h 3553"/>
                    <a:gd name="T4" fmla="*/ 0 w 3557"/>
                    <a:gd name="T5" fmla="*/ 0 h 3553"/>
                    <a:gd name="T6" fmla="*/ 0 w 3557"/>
                    <a:gd name="T7" fmla="*/ 0 h 3553"/>
                    <a:gd name="T8" fmla="*/ 0 w 3557"/>
                    <a:gd name="T9" fmla="*/ 0 h 3553"/>
                    <a:gd name="T10" fmla="*/ 0 w 3557"/>
                    <a:gd name="T11" fmla="*/ 0 h 3553"/>
                    <a:gd name="T12" fmla="*/ 0 w 3557"/>
                    <a:gd name="T13" fmla="*/ 0 h 3553"/>
                    <a:gd name="T14" fmla="*/ 0 w 3557"/>
                    <a:gd name="T15" fmla="*/ 0 h 3553"/>
                    <a:gd name="T16" fmla="*/ 0 w 3557"/>
                    <a:gd name="T17" fmla="*/ 0 h 3553"/>
                    <a:gd name="T18" fmla="*/ 0 w 3557"/>
                    <a:gd name="T19" fmla="*/ 0 h 3553"/>
                    <a:gd name="T20" fmla="*/ 0 w 3557"/>
                    <a:gd name="T21" fmla="*/ 0 h 3553"/>
                    <a:gd name="T22" fmla="*/ 0 w 3557"/>
                    <a:gd name="T23" fmla="*/ 0 h 3553"/>
                    <a:gd name="T24" fmla="*/ 0 w 3557"/>
                    <a:gd name="T25" fmla="*/ 0 h 3553"/>
                    <a:gd name="T26" fmla="*/ 0 w 3557"/>
                    <a:gd name="T27" fmla="*/ 0 h 3553"/>
                    <a:gd name="T28" fmla="*/ 0 w 3557"/>
                    <a:gd name="T29" fmla="*/ 0 h 3553"/>
                    <a:gd name="T30" fmla="*/ 0 w 3557"/>
                    <a:gd name="T31" fmla="*/ 0 h 3553"/>
                    <a:gd name="T32" fmla="*/ 0 w 3557"/>
                    <a:gd name="T33" fmla="*/ 0 h 3553"/>
                    <a:gd name="T34" fmla="*/ 0 w 3557"/>
                    <a:gd name="T35" fmla="*/ 0 h 3553"/>
                    <a:gd name="T36" fmla="*/ 0 w 3557"/>
                    <a:gd name="T37" fmla="*/ 0 h 3553"/>
                    <a:gd name="T38" fmla="*/ 0 w 3557"/>
                    <a:gd name="T39" fmla="*/ 0 h 3553"/>
                    <a:gd name="T40" fmla="*/ 0 w 3557"/>
                    <a:gd name="T41" fmla="*/ 0 h 3553"/>
                    <a:gd name="T42" fmla="*/ 0 w 3557"/>
                    <a:gd name="T43" fmla="*/ 0 h 3553"/>
                    <a:gd name="T44" fmla="*/ 0 w 3557"/>
                    <a:gd name="T45" fmla="*/ 0 h 3553"/>
                    <a:gd name="T46" fmla="*/ 0 w 3557"/>
                    <a:gd name="T47" fmla="*/ 0 h 3553"/>
                    <a:gd name="T48" fmla="*/ 0 w 3557"/>
                    <a:gd name="T49" fmla="*/ 0 h 3553"/>
                    <a:gd name="T50" fmla="*/ 0 w 3557"/>
                    <a:gd name="T51" fmla="*/ 0 h 3553"/>
                    <a:gd name="T52" fmla="*/ 0 w 3557"/>
                    <a:gd name="T53" fmla="*/ 0 h 3553"/>
                    <a:gd name="T54" fmla="*/ 0 w 3557"/>
                    <a:gd name="T55" fmla="*/ 0 h 3553"/>
                    <a:gd name="T56" fmla="*/ 0 w 3557"/>
                    <a:gd name="T57" fmla="*/ 0 h 3553"/>
                    <a:gd name="T58" fmla="*/ 0 w 3557"/>
                    <a:gd name="T59" fmla="*/ 0 h 3553"/>
                    <a:gd name="T60" fmla="*/ 0 w 3557"/>
                    <a:gd name="T61" fmla="*/ 0 h 3553"/>
                    <a:gd name="T62" fmla="*/ 0 w 3557"/>
                    <a:gd name="T63" fmla="*/ 0 h 3553"/>
                    <a:gd name="T64" fmla="*/ 0 w 3557"/>
                    <a:gd name="T65" fmla="*/ 0 h 3553"/>
                    <a:gd name="T66" fmla="*/ 0 w 3557"/>
                    <a:gd name="T67" fmla="*/ 0 h 3553"/>
                    <a:gd name="T68" fmla="*/ 0 w 3557"/>
                    <a:gd name="T69" fmla="*/ 0 h 3553"/>
                    <a:gd name="T70" fmla="*/ 0 w 3557"/>
                    <a:gd name="T71" fmla="*/ 0 h 3553"/>
                    <a:gd name="T72" fmla="*/ 0 w 3557"/>
                    <a:gd name="T73" fmla="*/ 0 h 3553"/>
                    <a:gd name="T74" fmla="*/ 0 w 3557"/>
                    <a:gd name="T75" fmla="*/ 0 h 3553"/>
                    <a:gd name="T76" fmla="*/ 0 w 3557"/>
                    <a:gd name="T77" fmla="*/ 0 h 3553"/>
                    <a:gd name="T78" fmla="*/ 0 w 3557"/>
                    <a:gd name="T79" fmla="*/ 0 h 3553"/>
                    <a:gd name="T80" fmla="*/ 0 w 3557"/>
                    <a:gd name="T81" fmla="*/ 0 h 3553"/>
                    <a:gd name="T82" fmla="*/ 0 w 3557"/>
                    <a:gd name="T83" fmla="*/ 0 h 3553"/>
                    <a:gd name="T84" fmla="*/ 0 w 3557"/>
                    <a:gd name="T85" fmla="*/ 0 h 3553"/>
                    <a:gd name="T86" fmla="*/ 0 w 3557"/>
                    <a:gd name="T87" fmla="*/ 0 h 3553"/>
                    <a:gd name="T88" fmla="*/ 0 w 3557"/>
                    <a:gd name="T89" fmla="*/ 0 h 3553"/>
                    <a:gd name="T90" fmla="*/ 0 w 3557"/>
                    <a:gd name="T91" fmla="*/ 0 h 3553"/>
                    <a:gd name="T92" fmla="*/ 0 w 3557"/>
                    <a:gd name="T93" fmla="*/ 0 h 3553"/>
                    <a:gd name="T94" fmla="*/ 0 w 3557"/>
                    <a:gd name="T95" fmla="*/ 0 h 3553"/>
                    <a:gd name="T96" fmla="*/ 0 w 3557"/>
                    <a:gd name="T97" fmla="*/ 0 h 3553"/>
                    <a:gd name="T98" fmla="*/ 0 w 3557"/>
                    <a:gd name="T99" fmla="*/ 0 h 3553"/>
                    <a:gd name="T100" fmla="*/ 0 w 3557"/>
                    <a:gd name="T101" fmla="*/ 0 h 3553"/>
                    <a:gd name="T102" fmla="*/ 0 w 3557"/>
                    <a:gd name="T103" fmla="*/ 0 h 3553"/>
                    <a:gd name="T104" fmla="*/ 0 w 3557"/>
                    <a:gd name="T105" fmla="*/ 0 h 3553"/>
                    <a:gd name="T106" fmla="*/ 0 w 3557"/>
                    <a:gd name="T107" fmla="*/ 0 h 3553"/>
                    <a:gd name="T108" fmla="*/ 0 w 3557"/>
                    <a:gd name="T109" fmla="*/ 0 h 3553"/>
                    <a:gd name="T110" fmla="*/ 0 w 3557"/>
                    <a:gd name="T111" fmla="*/ 0 h 3553"/>
                    <a:gd name="T112" fmla="*/ 0 w 3557"/>
                    <a:gd name="T113" fmla="*/ 0 h 3553"/>
                    <a:gd name="T114" fmla="*/ 0 w 3557"/>
                    <a:gd name="T115" fmla="*/ 0 h 3553"/>
                    <a:gd name="T116" fmla="*/ 0 w 3557"/>
                    <a:gd name="T117" fmla="*/ 0 h 3553"/>
                    <a:gd name="T118" fmla="*/ 0 w 3557"/>
                    <a:gd name="T119" fmla="*/ 0 h 3553"/>
                    <a:gd name="T120" fmla="*/ 0 w 3557"/>
                    <a:gd name="T121" fmla="*/ 0 h 3553"/>
                    <a:gd name="T122" fmla="*/ 0 w 3557"/>
                    <a:gd name="T123" fmla="*/ 0 h 355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3557" h="3553">
                      <a:moveTo>
                        <a:pt x="2499" y="0"/>
                      </a:moveTo>
                      <a:lnTo>
                        <a:pt x="1059" y="0"/>
                      </a:lnTo>
                      <a:lnTo>
                        <a:pt x="1004" y="1"/>
                      </a:lnTo>
                      <a:lnTo>
                        <a:pt x="951" y="5"/>
                      </a:lnTo>
                      <a:lnTo>
                        <a:pt x="898" y="12"/>
                      </a:lnTo>
                      <a:lnTo>
                        <a:pt x="846" y="21"/>
                      </a:lnTo>
                      <a:lnTo>
                        <a:pt x="795" y="33"/>
                      </a:lnTo>
                      <a:lnTo>
                        <a:pt x="745" y="48"/>
                      </a:lnTo>
                      <a:lnTo>
                        <a:pt x="695" y="64"/>
                      </a:lnTo>
                      <a:lnTo>
                        <a:pt x="647" y="83"/>
                      </a:lnTo>
                      <a:lnTo>
                        <a:pt x="600" y="105"/>
                      </a:lnTo>
                      <a:lnTo>
                        <a:pt x="554" y="128"/>
                      </a:lnTo>
                      <a:lnTo>
                        <a:pt x="510" y="153"/>
                      </a:lnTo>
                      <a:lnTo>
                        <a:pt x="467" y="181"/>
                      </a:lnTo>
                      <a:lnTo>
                        <a:pt x="426" y="211"/>
                      </a:lnTo>
                      <a:lnTo>
                        <a:pt x="386" y="242"/>
                      </a:lnTo>
                      <a:lnTo>
                        <a:pt x="348" y="275"/>
                      </a:lnTo>
                      <a:lnTo>
                        <a:pt x="310" y="310"/>
                      </a:lnTo>
                      <a:lnTo>
                        <a:pt x="275" y="346"/>
                      </a:lnTo>
                      <a:lnTo>
                        <a:pt x="242" y="385"/>
                      </a:lnTo>
                      <a:lnTo>
                        <a:pt x="211" y="425"/>
                      </a:lnTo>
                      <a:lnTo>
                        <a:pt x="181" y="466"/>
                      </a:lnTo>
                      <a:lnTo>
                        <a:pt x="153" y="509"/>
                      </a:lnTo>
                      <a:lnTo>
                        <a:pt x="128" y="554"/>
                      </a:lnTo>
                      <a:lnTo>
                        <a:pt x="105" y="600"/>
                      </a:lnTo>
                      <a:lnTo>
                        <a:pt x="83" y="646"/>
                      </a:lnTo>
                      <a:lnTo>
                        <a:pt x="64" y="694"/>
                      </a:lnTo>
                      <a:lnTo>
                        <a:pt x="48" y="743"/>
                      </a:lnTo>
                      <a:lnTo>
                        <a:pt x="33" y="793"/>
                      </a:lnTo>
                      <a:lnTo>
                        <a:pt x="21" y="845"/>
                      </a:lnTo>
                      <a:lnTo>
                        <a:pt x="12" y="896"/>
                      </a:lnTo>
                      <a:lnTo>
                        <a:pt x="5" y="949"/>
                      </a:lnTo>
                      <a:lnTo>
                        <a:pt x="1" y="1003"/>
                      </a:lnTo>
                      <a:lnTo>
                        <a:pt x="0" y="1057"/>
                      </a:lnTo>
                      <a:lnTo>
                        <a:pt x="0" y="2497"/>
                      </a:lnTo>
                      <a:lnTo>
                        <a:pt x="1" y="2551"/>
                      </a:lnTo>
                      <a:lnTo>
                        <a:pt x="5" y="2604"/>
                      </a:lnTo>
                      <a:lnTo>
                        <a:pt x="12" y="2658"/>
                      </a:lnTo>
                      <a:lnTo>
                        <a:pt x="21" y="2710"/>
                      </a:lnTo>
                      <a:lnTo>
                        <a:pt x="33" y="2760"/>
                      </a:lnTo>
                      <a:lnTo>
                        <a:pt x="48" y="2810"/>
                      </a:lnTo>
                      <a:lnTo>
                        <a:pt x="64" y="2860"/>
                      </a:lnTo>
                      <a:lnTo>
                        <a:pt x="83" y="2908"/>
                      </a:lnTo>
                      <a:lnTo>
                        <a:pt x="105" y="2955"/>
                      </a:lnTo>
                      <a:lnTo>
                        <a:pt x="128" y="3000"/>
                      </a:lnTo>
                      <a:lnTo>
                        <a:pt x="153" y="3044"/>
                      </a:lnTo>
                      <a:lnTo>
                        <a:pt x="181" y="3087"/>
                      </a:lnTo>
                      <a:lnTo>
                        <a:pt x="211" y="3129"/>
                      </a:lnTo>
                      <a:lnTo>
                        <a:pt x="242" y="3168"/>
                      </a:lnTo>
                      <a:lnTo>
                        <a:pt x="275" y="3207"/>
                      </a:lnTo>
                      <a:lnTo>
                        <a:pt x="310" y="3243"/>
                      </a:lnTo>
                      <a:lnTo>
                        <a:pt x="348" y="3279"/>
                      </a:lnTo>
                      <a:lnTo>
                        <a:pt x="386" y="3312"/>
                      </a:lnTo>
                      <a:lnTo>
                        <a:pt x="426" y="3344"/>
                      </a:lnTo>
                      <a:lnTo>
                        <a:pt x="467" y="3373"/>
                      </a:lnTo>
                      <a:lnTo>
                        <a:pt x="510" y="3400"/>
                      </a:lnTo>
                      <a:lnTo>
                        <a:pt x="554" y="3426"/>
                      </a:lnTo>
                      <a:lnTo>
                        <a:pt x="600" y="3450"/>
                      </a:lnTo>
                      <a:lnTo>
                        <a:pt x="647" y="3471"/>
                      </a:lnTo>
                      <a:lnTo>
                        <a:pt x="695" y="3489"/>
                      </a:lnTo>
                      <a:lnTo>
                        <a:pt x="745" y="3506"/>
                      </a:lnTo>
                      <a:lnTo>
                        <a:pt x="795" y="3520"/>
                      </a:lnTo>
                      <a:lnTo>
                        <a:pt x="846" y="3532"/>
                      </a:lnTo>
                      <a:lnTo>
                        <a:pt x="898" y="3542"/>
                      </a:lnTo>
                      <a:lnTo>
                        <a:pt x="951" y="3548"/>
                      </a:lnTo>
                      <a:lnTo>
                        <a:pt x="1004" y="3552"/>
                      </a:lnTo>
                      <a:lnTo>
                        <a:pt x="1059" y="3553"/>
                      </a:lnTo>
                      <a:lnTo>
                        <a:pt x="2499" y="3553"/>
                      </a:lnTo>
                      <a:lnTo>
                        <a:pt x="2553" y="3552"/>
                      </a:lnTo>
                      <a:lnTo>
                        <a:pt x="2607" y="3548"/>
                      </a:lnTo>
                      <a:lnTo>
                        <a:pt x="2659" y="3542"/>
                      </a:lnTo>
                      <a:lnTo>
                        <a:pt x="2712" y="3532"/>
                      </a:lnTo>
                      <a:lnTo>
                        <a:pt x="2763" y="3520"/>
                      </a:lnTo>
                      <a:lnTo>
                        <a:pt x="2813" y="3506"/>
                      </a:lnTo>
                      <a:lnTo>
                        <a:pt x="2863" y="3489"/>
                      </a:lnTo>
                      <a:lnTo>
                        <a:pt x="2910" y="3471"/>
                      </a:lnTo>
                      <a:lnTo>
                        <a:pt x="2957" y="3450"/>
                      </a:lnTo>
                      <a:lnTo>
                        <a:pt x="3003" y="3426"/>
                      </a:lnTo>
                      <a:lnTo>
                        <a:pt x="3047" y="3400"/>
                      </a:lnTo>
                      <a:lnTo>
                        <a:pt x="3089" y="3373"/>
                      </a:lnTo>
                      <a:lnTo>
                        <a:pt x="3131" y="3344"/>
                      </a:lnTo>
                      <a:lnTo>
                        <a:pt x="3171" y="3312"/>
                      </a:lnTo>
                      <a:lnTo>
                        <a:pt x="3209" y="3279"/>
                      </a:lnTo>
                      <a:lnTo>
                        <a:pt x="3247" y="3243"/>
                      </a:lnTo>
                      <a:lnTo>
                        <a:pt x="3282" y="3207"/>
                      </a:lnTo>
                      <a:lnTo>
                        <a:pt x="3315" y="3168"/>
                      </a:lnTo>
                      <a:lnTo>
                        <a:pt x="3346" y="3129"/>
                      </a:lnTo>
                      <a:lnTo>
                        <a:pt x="3376" y="3087"/>
                      </a:lnTo>
                      <a:lnTo>
                        <a:pt x="3403" y="3044"/>
                      </a:lnTo>
                      <a:lnTo>
                        <a:pt x="3429" y="3000"/>
                      </a:lnTo>
                      <a:lnTo>
                        <a:pt x="3452" y="2955"/>
                      </a:lnTo>
                      <a:lnTo>
                        <a:pt x="3473" y="2908"/>
                      </a:lnTo>
                      <a:lnTo>
                        <a:pt x="3493" y="2860"/>
                      </a:lnTo>
                      <a:lnTo>
                        <a:pt x="3509" y="2810"/>
                      </a:lnTo>
                      <a:lnTo>
                        <a:pt x="3524" y="2760"/>
                      </a:lnTo>
                      <a:lnTo>
                        <a:pt x="3536" y="2710"/>
                      </a:lnTo>
                      <a:lnTo>
                        <a:pt x="3544" y="2658"/>
                      </a:lnTo>
                      <a:lnTo>
                        <a:pt x="3552" y="2604"/>
                      </a:lnTo>
                      <a:lnTo>
                        <a:pt x="3556" y="2551"/>
                      </a:lnTo>
                      <a:lnTo>
                        <a:pt x="3557" y="2497"/>
                      </a:lnTo>
                      <a:lnTo>
                        <a:pt x="3557" y="1057"/>
                      </a:lnTo>
                      <a:lnTo>
                        <a:pt x="3556" y="1003"/>
                      </a:lnTo>
                      <a:lnTo>
                        <a:pt x="3552" y="949"/>
                      </a:lnTo>
                      <a:lnTo>
                        <a:pt x="3544" y="896"/>
                      </a:lnTo>
                      <a:lnTo>
                        <a:pt x="3536" y="845"/>
                      </a:lnTo>
                      <a:lnTo>
                        <a:pt x="3524" y="793"/>
                      </a:lnTo>
                      <a:lnTo>
                        <a:pt x="3509" y="743"/>
                      </a:lnTo>
                      <a:lnTo>
                        <a:pt x="3493" y="694"/>
                      </a:lnTo>
                      <a:lnTo>
                        <a:pt x="3473" y="646"/>
                      </a:lnTo>
                      <a:lnTo>
                        <a:pt x="3452" y="600"/>
                      </a:lnTo>
                      <a:lnTo>
                        <a:pt x="3429" y="554"/>
                      </a:lnTo>
                      <a:lnTo>
                        <a:pt x="3403" y="509"/>
                      </a:lnTo>
                      <a:lnTo>
                        <a:pt x="3376" y="466"/>
                      </a:lnTo>
                      <a:lnTo>
                        <a:pt x="3346" y="425"/>
                      </a:lnTo>
                      <a:lnTo>
                        <a:pt x="3315" y="385"/>
                      </a:lnTo>
                      <a:lnTo>
                        <a:pt x="3282" y="346"/>
                      </a:lnTo>
                      <a:lnTo>
                        <a:pt x="3247" y="310"/>
                      </a:lnTo>
                      <a:lnTo>
                        <a:pt x="3209" y="275"/>
                      </a:lnTo>
                      <a:lnTo>
                        <a:pt x="3171" y="242"/>
                      </a:lnTo>
                      <a:lnTo>
                        <a:pt x="3131" y="211"/>
                      </a:lnTo>
                      <a:lnTo>
                        <a:pt x="3089" y="181"/>
                      </a:lnTo>
                      <a:lnTo>
                        <a:pt x="3047" y="153"/>
                      </a:lnTo>
                      <a:lnTo>
                        <a:pt x="3003" y="128"/>
                      </a:lnTo>
                      <a:lnTo>
                        <a:pt x="2957" y="105"/>
                      </a:lnTo>
                      <a:lnTo>
                        <a:pt x="2910" y="83"/>
                      </a:lnTo>
                      <a:lnTo>
                        <a:pt x="2863" y="64"/>
                      </a:lnTo>
                      <a:lnTo>
                        <a:pt x="2813" y="48"/>
                      </a:lnTo>
                      <a:lnTo>
                        <a:pt x="2763" y="33"/>
                      </a:lnTo>
                      <a:lnTo>
                        <a:pt x="2712" y="21"/>
                      </a:lnTo>
                      <a:lnTo>
                        <a:pt x="2659" y="12"/>
                      </a:lnTo>
                      <a:lnTo>
                        <a:pt x="2607" y="5"/>
                      </a:lnTo>
                      <a:lnTo>
                        <a:pt x="2553" y="1"/>
                      </a:lnTo>
                      <a:lnTo>
                        <a:pt x="2499" y="0"/>
                      </a:lnTo>
                      <a:close/>
                      <a:moveTo>
                        <a:pt x="2901" y="2214"/>
                      </a:moveTo>
                      <a:lnTo>
                        <a:pt x="2900" y="2230"/>
                      </a:lnTo>
                      <a:lnTo>
                        <a:pt x="2899" y="2241"/>
                      </a:lnTo>
                      <a:lnTo>
                        <a:pt x="2896" y="2252"/>
                      </a:lnTo>
                      <a:lnTo>
                        <a:pt x="2894" y="2264"/>
                      </a:lnTo>
                      <a:lnTo>
                        <a:pt x="2889" y="2275"/>
                      </a:lnTo>
                      <a:lnTo>
                        <a:pt x="2885" y="2286"/>
                      </a:lnTo>
                      <a:lnTo>
                        <a:pt x="2880" y="2296"/>
                      </a:lnTo>
                      <a:lnTo>
                        <a:pt x="2874" y="2306"/>
                      </a:lnTo>
                      <a:lnTo>
                        <a:pt x="2868" y="2314"/>
                      </a:lnTo>
                      <a:lnTo>
                        <a:pt x="2861" y="2323"/>
                      </a:lnTo>
                      <a:lnTo>
                        <a:pt x="2853" y="2330"/>
                      </a:lnTo>
                      <a:lnTo>
                        <a:pt x="2844" y="2337"/>
                      </a:lnTo>
                      <a:lnTo>
                        <a:pt x="2835" y="2343"/>
                      </a:lnTo>
                      <a:lnTo>
                        <a:pt x="2825" y="2348"/>
                      </a:lnTo>
                      <a:lnTo>
                        <a:pt x="2815" y="2351"/>
                      </a:lnTo>
                      <a:lnTo>
                        <a:pt x="2804" y="2353"/>
                      </a:lnTo>
                      <a:lnTo>
                        <a:pt x="2792" y="2354"/>
                      </a:lnTo>
                      <a:lnTo>
                        <a:pt x="2774" y="2353"/>
                      </a:lnTo>
                      <a:lnTo>
                        <a:pt x="2757" y="2351"/>
                      </a:lnTo>
                      <a:lnTo>
                        <a:pt x="2741" y="2346"/>
                      </a:lnTo>
                      <a:lnTo>
                        <a:pt x="2725" y="2340"/>
                      </a:lnTo>
                      <a:lnTo>
                        <a:pt x="2711" y="2333"/>
                      </a:lnTo>
                      <a:lnTo>
                        <a:pt x="2697" y="2323"/>
                      </a:lnTo>
                      <a:lnTo>
                        <a:pt x="2684" y="2311"/>
                      </a:lnTo>
                      <a:lnTo>
                        <a:pt x="2671" y="2298"/>
                      </a:lnTo>
                      <a:lnTo>
                        <a:pt x="2656" y="2281"/>
                      </a:lnTo>
                      <a:lnTo>
                        <a:pt x="2642" y="2263"/>
                      </a:lnTo>
                      <a:lnTo>
                        <a:pt x="2629" y="2243"/>
                      </a:lnTo>
                      <a:lnTo>
                        <a:pt x="2616" y="2220"/>
                      </a:lnTo>
                      <a:lnTo>
                        <a:pt x="2603" y="2196"/>
                      </a:lnTo>
                      <a:lnTo>
                        <a:pt x="2589" y="2168"/>
                      </a:lnTo>
                      <a:lnTo>
                        <a:pt x="2576" y="2138"/>
                      </a:lnTo>
                      <a:lnTo>
                        <a:pt x="2563" y="2103"/>
                      </a:lnTo>
                      <a:lnTo>
                        <a:pt x="2583" y="2031"/>
                      </a:lnTo>
                      <a:lnTo>
                        <a:pt x="2609" y="1945"/>
                      </a:lnTo>
                      <a:lnTo>
                        <a:pt x="2637" y="1846"/>
                      </a:lnTo>
                      <a:lnTo>
                        <a:pt x="2668" y="1738"/>
                      </a:lnTo>
                      <a:lnTo>
                        <a:pt x="2701" y="1624"/>
                      </a:lnTo>
                      <a:lnTo>
                        <a:pt x="2735" y="1505"/>
                      </a:lnTo>
                      <a:lnTo>
                        <a:pt x="2770" y="1384"/>
                      </a:lnTo>
                      <a:lnTo>
                        <a:pt x="2804" y="1266"/>
                      </a:lnTo>
                      <a:lnTo>
                        <a:pt x="2837" y="1150"/>
                      </a:lnTo>
                      <a:lnTo>
                        <a:pt x="2868" y="1042"/>
                      </a:lnTo>
                      <a:lnTo>
                        <a:pt x="2896" y="943"/>
                      </a:lnTo>
                      <a:lnTo>
                        <a:pt x="2920" y="856"/>
                      </a:lnTo>
                      <a:lnTo>
                        <a:pt x="2942" y="784"/>
                      </a:lnTo>
                      <a:lnTo>
                        <a:pt x="2957" y="729"/>
                      </a:lnTo>
                      <a:lnTo>
                        <a:pt x="2966" y="694"/>
                      </a:lnTo>
                      <a:lnTo>
                        <a:pt x="2971" y="681"/>
                      </a:lnTo>
                      <a:lnTo>
                        <a:pt x="2387" y="681"/>
                      </a:lnTo>
                      <a:lnTo>
                        <a:pt x="2384" y="693"/>
                      </a:lnTo>
                      <a:lnTo>
                        <a:pt x="2377" y="725"/>
                      </a:lnTo>
                      <a:lnTo>
                        <a:pt x="2367" y="774"/>
                      </a:lnTo>
                      <a:lnTo>
                        <a:pt x="2353" y="837"/>
                      </a:lnTo>
                      <a:lnTo>
                        <a:pt x="2337" y="912"/>
                      </a:lnTo>
                      <a:lnTo>
                        <a:pt x="2320" y="993"/>
                      </a:lnTo>
                      <a:lnTo>
                        <a:pt x="2302" y="1080"/>
                      </a:lnTo>
                      <a:lnTo>
                        <a:pt x="2283" y="1166"/>
                      </a:lnTo>
                      <a:lnTo>
                        <a:pt x="2276" y="1150"/>
                      </a:lnTo>
                      <a:lnTo>
                        <a:pt x="2257" y="1111"/>
                      </a:lnTo>
                      <a:lnTo>
                        <a:pt x="2235" y="1071"/>
                      </a:lnTo>
                      <a:lnTo>
                        <a:pt x="2210" y="1031"/>
                      </a:lnTo>
                      <a:lnTo>
                        <a:pt x="2184" y="991"/>
                      </a:lnTo>
                      <a:lnTo>
                        <a:pt x="2156" y="954"/>
                      </a:lnTo>
                      <a:lnTo>
                        <a:pt x="2127" y="916"/>
                      </a:lnTo>
                      <a:lnTo>
                        <a:pt x="2111" y="899"/>
                      </a:lnTo>
                      <a:lnTo>
                        <a:pt x="2096" y="882"/>
                      </a:lnTo>
                      <a:lnTo>
                        <a:pt x="2080" y="866"/>
                      </a:lnTo>
                      <a:lnTo>
                        <a:pt x="2064" y="850"/>
                      </a:lnTo>
                      <a:lnTo>
                        <a:pt x="2035" y="824"/>
                      </a:lnTo>
                      <a:lnTo>
                        <a:pt x="2006" y="800"/>
                      </a:lnTo>
                      <a:lnTo>
                        <a:pt x="1976" y="778"/>
                      </a:lnTo>
                      <a:lnTo>
                        <a:pt x="1946" y="757"/>
                      </a:lnTo>
                      <a:lnTo>
                        <a:pt x="1915" y="739"/>
                      </a:lnTo>
                      <a:lnTo>
                        <a:pt x="1883" y="722"/>
                      </a:lnTo>
                      <a:lnTo>
                        <a:pt x="1850" y="706"/>
                      </a:lnTo>
                      <a:lnTo>
                        <a:pt x="1816" y="692"/>
                      </a:lnTo>
                      <a:lnTo>
                        <a:pt x="1783" y="680"/>
                      </a:lnTo>
                      <a:lnTo>
                        <a:pt x="1748" y="669"/>
                      </a:lnTo>
                      <a:lnTo>
                        <a:pt x="1713" y="660"/>
                      </a:lnTo>
                      <a:lnTo>
                        <a:pt x="1676" y="652"/>
                      </a:lnTo>
                      <a:lnTo>
                        <a:pt x="1639" y="647"/>
                      </a:lnTo>
                      <a:lnTo>
                        <a:pt x="1601" y="642"/>
                      </a:lnTo>
                      <a:lnTo>
                        <a:pt x="1562" y="640"/>
                      </a:lnTo>
                      <a:lnTo>
                        <a:pt x="1522" y="639"/>
                      </a:lnTo>
                      <a:lnTo>
                        <a:pt x="1496" y="640"/>
                      </a:lnTo>
                      <a:lnTo>
                        <a:pt x="1468" y="640"/>
                      </a:lnTo>
                      <a:lnTo>
                        <a:pt x="1441" y="642"/>
                      </a:lnTo>
                      <a:lnTo>
                        <a:pt x="1414" y="645"/>
                      </a:lnTo>
                      <a:lnTo>
                        <a:pt x="1387" y="648"/>
                      </a:lnTo>
                      <a:lnTo>
                        <a:pt x="1362" y="651"/>
                      </a:lnTo>
                      <a:lnTo>
                        <a:pt x="1335" y="655"/>
                      </a:lnTo>
                      <a:lnTo>
                        <a:pt x="1310" y="660"/>
                      </a:lnTo>
                      <a:lnTo>
                        <a:pt x="1285" y="665"/>
                      </a:lnTo>
                      <a:lnTo>
                        <a:pt x="1259" y="671"/>
                      </a:lnTo>
                      <a:lnTo>
                        <a:pt x="1234" y="678"/>
                      </a:lnTo>
                      <a:lnTo>
                        <a:pt x="1210" y="685"/>
                      </a:lnTo>
                      <a:lnTo>
                        <a:pt x="1186" y="693"/>
                      </a:lnTo>
                      <a:lnTo>
                        <a:pt x="1162" y="702"/>
                      </a:lnTo>
                      <a:lnTo>
                        <a:pt x="1138" y="711"/>
                      </a:lnTo>
                      <a:lnTo>
                        <a:pt x="1115" y="721"/>
                      </a:lnTo>
                      <a:lnTo>
                        <a:pt x="1092" y="731"/>
                      </a:lnTo>
                      <a:lnTo>
                        <a:pt x="1070" y="742"/>
                      </a:lnTo>
                      <a:lnTo>
                        <a:pt x="1047" y="754"/>
                      </a:lnTo>
                      <a:lnTo>
                        <a:pt x="1025" y="766"/>
                      </a:lnTo>
                      <a:lnTo>
                        <a:pt x="1002" y="779"/>
                      </a:lnTo>
                      <a:lnTo>
                        <a:pt x="981" y="793"/>
                      </a:lnTo>
                      <a:lnTo>
                        <a:pt x="960" y="807"/>
                      </a:lnTo>
                      <a:lnTo>
                        <a:pt x="939" y="822"/>
                      </a:lnTo>
                      <a:lnTo>
                        <a:pt x="918" y="838"/>
                      </a:lnTo>
                      <a:lnTo>
                        <a:pt x="898" y="854"/>
                      </a:lnTo>
                      <a:lnTo>
                        <a:pt x="877" y="870"/>
                      </a:lnTo>
                      <a:lnTo>
                        <a:pt x="858" y="887"/>
                      </a:lnTo>
                      <a:lnTo>
                        <a:pt x="838" y="905"/>
                      </a:lnTo>
                      <a:lnTo>
                        <a:pt x="818" y="925"/>
                      </a:lnTo>
                      <a:lnTo>
                        <a:pt x="800" y="944"/>
                      </a:lnTo>
                      <a:lnTo>
                        <a:pt x="781" y="963"/>
                      </a:lnTo>
                      <a:lnTo>
                        <a:pt x="763" y="983"/>
                      </a:lnTo>
                      <a:lnTo>
                        <a:pt x="746" y="1004"/>
                      </a:lnTo>
                      <a:lnTo>
                        <a:pt x="728" y="1025"/>
                      </a:lnTo>
                      <a:lnTo>
                        <a:pt x="712" y="1047"/>
                      </a:lnTo>
                      <a:lnTo>
                        <a:pt x="696" y="1068"/>
                      </a:lnTo>
                      <a:lnTo>
                        <a:pt x="680" y="1089"/>
                      </a:lnTo>
                      <a:lnTo>
                        <a:pt x="666" y="1112"/>
                      </a:lnTo>
                      <a:lnTo>
                        <a:pt x="651" y="1134"/>
                      </a:lnTo>
                      <a:lnTo>
                        <a:pt x="638" y="1158"/>
                      </a:lnTo>
                      <a:lnTo>
                        <a:pt x="625" y="1180"/>
                      </a:lnTo>
                      <a:lnTo>
                        <a:pt x="612" y="1204"/>
                      </a:lnTo>
                      <a:lnTo>
                        <a:pt x="600" y="1228"/>
                      </a:lnTo>
                      <a:lnTo>
                        <a:pt x="588" y="1252"/>
                      </a:lnTo>
                      <a:lnTo>
                        <a:pt x="578" y="1276"/>
                      </a:lnTo>
                      <a:lnTo>
                        <a:pt x="568" y="1301"/>
                      </a:lnTo>
                      <a:lnTo>
                        <a:pt x="557" y="1326"/>
                      </a:lnTo>
                      <a:lnTo>
                        <a:pt x="549" y="1351"/>
                      </a:lnTo>
                      <a:lnTo>
                        <a:pt x="540" y="1376"/>
                      </a:lnTo>
                      <a:lnTo>
                        <a:pt x="532" y="1401"/>
                      </a:lnTo>
                      <a:lnTo>
                        <a:pt x="524" y="1428"/>
                      </a:lnTo>
                      <a:lnTo>
                        <a:pt x="518" y="1454"/>
                      </a:lnTo>
                      <a:lnTo>
                        <a:pt x="511" y="1481"/>
                      </a:lnTo>
                      <a:lnTo>
                        <a:pt x="506" y="1507"/>
                      </a:lnTo>
                      <a:lnTo>
                        <a:pt x="501" y="1534"/>
                      </a:lnTo>
                      <a:lnTo>
                        <a:pt x="496" y="1561"/>
                      </a:lnTo>
                      <a:lnTo>
                        <a:pt x="492" y="1589"/>
                      </a:lnTo>
                      <a:lnTo>
                        <a:pt x="489" y="1615"/>
                      </a:lnTo>
                      <a:lnTo>
                        <a:pt x="487" y="1643"/>
                      </a:lnTo>
                      <a:lnTo>
                        <a:pt x="485" y="1671"/>
                      </a:lnTo>
                      <a:lnTo>
                        <a:pt x="482" y="1700"/>
                      </a:lnTo>
                      <a:lnTo>
                        <a:pt x="481" y="1727"/>
                      </a:lnTo>
                      <a:lnTo>
                        <a:pt x="481" y="1756"/>
                      </a:lnTo>
                      <a:lnTo>
                        <a:pt x="481" y="1788"/>
                      </a:lnTo>
                      <a:lnTo>
                        <a:pt x="482" y="1819"/>
                      </a:lnTo>
                      <a:lnTo>
                        <a:pt x="485" y="1850"/>
                      </a:lnTo>
                      <a:lnTo>
                        <a:pt x="486" y="1880"/>
                      </a:lnTo>
                      <a:lnTo>
                        <a:pt x="489" y="1911"/>
                      </a:lnTo>
                      <a:lnTo>
                        <a:pt x="492" y="1940"/>
                      </a:lnTo>
                      <a:lnTo>
                        <a:pt x="495" y="1970"/>
                      </a:lnTo>
                      <a:lnTo>
                        <a:pt x="500" y="1999"/>
                      </a:lnTo>
                      <a:lnTo>
                        <a:pt x="505" y="2028"/>
                      </a:lnTo>
                      <a:lnTo>
                        <a:pt x="510" y="2057"/>
                      </a:lnTo>
                      <a:lnTo>
                        <a:pt x="517" y="2085"/>
                      </a:lnTo>
                      <a:lnTo>
                        <a:pt x="523" y="2112"/>
                      </a:lnTo>
                      <a:lnTo>
                        <a:pt x="530" y="2139"/>
                      </a:lnTo>
                      <a:lnTo>
                        <a:pt x="538" y="2167"/>
                      </a:lnTo>
                      <a:lnTo>
                        <a:pt x="546" y="2193"/>
                      </a:lnTo>
                      <a:lnTo>
                        <a:pt x="555" y="2219"/>
                      </a:lnTo>
                      <a:lnTo>
                        <a:pt x="564" y="2245"/>
                      </a:lnTo>
                      <a:lnTo>
                        <a:pt x="574" y="2271"/>
                      </a:lnTo>
                      <a:lnTo>
                        <a:pt x="585" y="2295"/>
                      </a:lnTo>
                      <a:lnTo>
                        <a:pt x="596" y="2320"/>
                      </a:lnTo>
                      <a:lnTo>
                        <a:pt x="608" y="2344"/>
                      </a:lnTo>
                      <a:lnTo>
                        <a:pt x="619" y="2368"/>
                      </a:lnTo>
                      <a:lnTo>
                        <a:pt x="632" y="2391"/>
                      </a:lnTo>
                      <a:lnTo>
                        <a:pt x="646" y="2415"/>
                      </a:lnTo>
                      <a:lnTo>
                        <a:pt x="660" y="2437"/>
                      </a:lnTo>
                      <a:lnTo>
                        <a:pt x="675" y="2460"/>
                      </a:lnTo>
                      <a:lnTo>
                        <a:pt x="690" y="2481"/>
                      </a:lnTo>
                      <a:lnTo>
                        <a:pt x="705" y="2503"/>
                      </a:lnTo>
                      <a:lnTo>
                        <a:pt x="721" y="2524"/>
                      </a:lnTo>
                      <a:lnTo>
                        <a:pt x="738" y="2544"/>
                      </a:lnTo>
                      <a:lnTo>
                        <a:pt x="755" y="2565"/>
                      </a:lnTo>
                      <a:lnTo>
                        <a:pt x="773" y="2585"/>
                      </a:lnTo>
                      <a:lnTo>
                        <a:pt x="793" y="2605"/>
                      </a:lnTo>
                      <a:lnTo>
                        <a:pt x="812" y="2624"/>
                      </a:lnTo>
                      <a:lnTo>
                        <a:pt x="831" y="2644"/>
                      </a:lnTo>
                      <a:lnTo>
                        <a:pt x="852" y="2662"/>
                      </a:lnTo>
                      <a:lnTo>
                        <a:pt x="872" y="2679"/>
                      </a:lnTo>
                      <a:lnTo>
                        <a:pt x="892" y="2696"/>
                      </a:lnTo>
                      <a:lnTo>
                        <a:pt x="912" y="2712"/>
                      </a:lnTo>
                      <a:lnTo>
                        <a:pt x="934" y="2728"/>
                      </a:lnTo>
                      <a:lnTo>
                        <a:pt x="954" y="2743"/>
                      </a:lnTo>
                      <a:lnTo>
                        <a:pt x="977" y="2757"/>
                      </a:lnTo>
                      <a:lnTo>
                        <a:pt x="998" y="2771"/>
                      </a:lnTo>
                      <a:lnTo>
                        <a:pt x="1021" y="2784"/>
                      </a:lnTo>
                      <a:lnTo>
                        <a:pt x="1043" y="2795"/>
                      </a:lnTo>
                      <a:lnTo>
                        <a:pt x="1065" y="2807"/>
                      </a:lnTo>
                      <a:lnTo>
                        <a:pt x="1088" y="2818"/>
                      </a:lnTo>
                      <a:lnTo>
                        <a:pt x="1111" y="2829"/>
                      </a:lnTo>
                      <a:lnTo>
                        <a:pt x="1135" y="2838"/>
                      </a:lnTo>
                      <a:lnTo>
                        <a:pt x="1160" y="2847"/>
                      </a:lnTo>
                      <a:lnTo>
                        <a:pt x="1184" y="2855"/>
                      </a:lnTo>
                      <a:lnTo>
                        <a:pt x="1209" y="2863"/>
                      </a:lnTo>
                      <a:lnTo>
                        <a:pt x="1233" y="2870"/>
                      </a:lnTo>
                      <a:lnTo>
                        <a:pt x="1259" y="2877"/>
                      </a:lnTo>
                      <a:lnTo>
                        <a:pt x="1285" y="2882"/>
                      </a:lnTo>
                      <a:lnTo>
                        <a:pt x="1312" y="2887"/>
                      </a:lnTo>
                      <a:lnTo>
                        <a:pt x="1337" y="2892"/>
                      </a:lnTo>
                      <a:lnTo>
                        <a:pt x="1365" y="2896"/>
                      </a:lnTo>
                      <a:lnTo>
                        <a:pt x="1392" y="2899"/>
                      </a:lnTo>
                      <a:lnTo>
                        <a:pt x="1420" y="2902"/>
                      </a:lnTo>
                      <a:lnTo>
                        <a:pt x="1447" y="2904"/>
                      </a:lnTo>
                      <a:lnTo>
                        <a:pt x="1476" y="2906"/>
                      </a:lnTo>
                      <a:lnTo>
                        <a:pt x="1505" y="2907"/>
                      </a:lnTo>
                      <a:lnTo>
                        <a:pt x="1535" y="2907"/>
                      </a:lnTo>
                      <a:lnTo>
                        <a:pt x="1569" y="2907"/>
                      </a:lnTo>
                      <a:lnTo>
                        <a:pt x="1604" y="2904"/>
                      </a:lnTo>
                      <a:lnTo>
                        <a:pt x="1638" y="2901"/>
                      </a:lnTo>
                      <a:lnTo>
                        <a:pt x="1672" y="2897"/>
                      </a:lnTo>
                      <a:lnTo>
                        <a:pt x="1705" y="2891"/>
                      </a:lnTo>
                      <a:lnTo>
                        <a:pt x="1739" y="2884"/>
                      </a:lnTo>
                      <a:lnTo>
                        <a:pt x="1773" y="2876"/>
                      </a:lnTo>
                      <a:lnTo>
                        <a:pt x="1806" y="2866"/>
                      </a:lnTo>
                      <a:lnTo>
                        <a:pt x="1838" y="2855"/>
                      </a:lnTo>
                      <a:lnTo>
                        <a:pt x="1871" y="2842"/>
                      </a:lnTo>
                      <a:lnTo>
                        <a:pt x="1903" y="2830"/>
                      </a:lnTo>
                      <a:lnTo>
                        <a:pt x="1934" y="2815"/>
                      </a:lnTo>
                      <a:lnTo>
                        <a:pt x="1966" y="2799"/>
                      </a:lnTo>
                      <a:lnTo>
                        <a:pt x="1997" y="2782"/>
                      </a:lnTo>
                      <a:lnTo>
                        <a:pt x="2028" y="2763"/>
                      </a:lnTo>
                      <a:lnTo>
                        <a:pt x="2059" y="2744"/>
                      </a:lnTo>
                      <a:lnTo>
                        <a:pt x="2079" y="2730"/>
                      </a:lnTo>
                      <a:lnTo>
                        <a:pt x="2099" y="2716"/>
                      </a:lnTo>
                      <a:lnTo>
                        <a:pt x="2118" y="2701"/>
                      </a:lnTo>
                      <a:lnTo>
                        <a:pt x="2137" y="2686"/>
                      </a:lnTo>
                      <a:lnTo>
                        <a:pt x="2156" y="2670"/>
                      </a:lnTo>
                      <a:lnTo>
                        <a:pt x="2175" y="2654"/>
                      </a:lnTo>
                      <a:lnTo>
                        <a:pt x="2193" y="2637"/>
                      </a:lnTo>
                      <a:lnTo>
                        <a:pt x="2211" y="2619"/>
                      </a:lnTo>
                      <a:lnTo>
                        <a:pt x="2229" y="2601"/>
                      </a:lnTo>
                      <a:lnTo>
                        <a:pt x="2248" y="2582"/>
                      </a:lnTo>
                      <a:lnTo>
                        <a:pt x="2265" y="2561"/>
                      </a:lnTo>
                      <a:lnTo>
                        <a:pt x="2283" y="2541"/>
                      </a:lnTo>
                      <a:lnTo>
                        <a:pt x="2318" y="2498"/>
                      </a:lnTo>
                      <a:lnTo>
                        <a:pt x="2352" y="2452"/>
                      </a:lnTo>
                      <a:lnTo>
                        <a:pt x="2367" y="2497"/>
                      </a:lnTo>
                      <a:lnTo>
                        <a:pt x="2381" y="2538"/>
                      </a:lnTo>
                      <a:lnTo>
                        <a:pt x="2396" y="2576"/>
                      </a:lnTo>
                      <a:lnTo>
                        <a:pt x="2411" y="2610"/>
                      </a:lnTo>
                      <a:lnTo>
                        <a:pt x="2426" y="2643"/>
                      </a:lnTo>
                      <a:lnTo>
                        <a:pt x="2442" y="2672"/>
                      </a:lnTo>
                      <a:lnTo>
                        <a:pt x="2458" y="2699"/>
                      </a:lnTo>
                      <a:lnTo>
                        <a:pt x="2475" y="2724"/>
                      </a:lnTo>
                      <a:lnTo>
                        <a:pt x="2490" y="2743"/>
                      </a:lnTo>
                      <a:lnTo>
                        <a:pt x="2505" y="2760"/>
                      </a:lnTo>
                      <a:lnTo>
                        <a:pt x="2521" y="2776"/>
                      </a:lnTo>
                      <a:lnTo>
                        <a:pt x="2537" y="2792"/>
                      </a:lnTo>
                      <a:lnTo>
                        <a:pt x="2556" y="2806"/>
                      </a:lnTo>
                      <a:lnTo>
                        <a:pt x="2574" y="2820"/>
                      </a:lnTo>
                      <a:lnTo>
                        <a:pt x="2592" y="2832"/>
                      </a:lnTo>
                      <a:lnTo>
                        <a:pt x="2611" y="2842"/>
                      </a:lnTo>
                      <a:lnTo>
                        <a:pt x="2632" y="2852"/>
                      </a:lnTo>
                      <a:lnTo>
                        <a:pt x="2652" y="2861"/>
                      </a:lnTo>
                      <a:lnTo>
                        <a:pt x="2672" y="2868"/>
                      </a:lnTo>
                      <a:lnTo>
                        <a:pt x="2694" y="2873"/>
                      </a:lnTo>
                      <a:lnTo>
                        <a:pt x="2715" y="2879"/>
                      </a:lnTo>
                      <a:lnTo>
                        <a:pt x="2737" y="2882"/>
                      </a:lnTo>
                      <a:lnTo>
                        <a:pt x="2760" y="2884"/>
                      </a:lnTo>
                      <a:lnTo>
                        <a:pt x="2782" y="2884"/>
                      </a:lnTo>
                      <a:lnTo>
                        <a:pt x="2805" y="2884"/>
                      </a:lnTo>
                      <a:lnTo>
                        <a:pt x="2828" y="2882"/>
                      </a:lnTo>
                      <a:lnTo>
                        <a:pt x="2851" y="2878"/>
                      </a:lnTo>
                      <a:lnTo>
                        <a:pt x="2873" y="2873"/>
                      </a:lnTo>
                      <a:lnTo>
                        <a:pt x="2895" y="2867"/>
                      </a:lnTo>
                      <a:lnTo>
                        <a:pt x="2915" y="2858"/>
                      </a:lnTo>
                      <a:lnTo>
                        <a:pt x="2935" y="2850"/>
                      </a:lnTo>
                      <a:lnTo>
                        <a:pt x="2956" y="2839"/>
                      </a:lnTo>
                      <a:lnTo>
                        <a:pt x="2974" y="2829"/>
                      </a:lnTo>
                      <a:lnTo>
                        <a:pt x="2992" y="2816"/>
                      </a:lnTo>
                      <a:lnTo>
                        <a:pt x="3009" y="2802"/>
                      </a:lnTo>
                      <a:lnTo>
                        <a:pt x="3025" y="2787"/>
                      </a:lnTo>
                      <a:lnTo>
                        <a:pt x="3040" y="2771"/>
                      </a:lnTo>
                      <a:lnTo>
                        <a:pt x="3054" y="2755"/>
                      </a:lnTo>
                      <a:lnTo>
                        <a:pt x="3067" y="2737"/>
                      </a:lnTo>
                      <a:lnTo>
                        <a:pt x="3079" y="2717"/>
                      </a:lnTo>
                      <a:lnTo>
                        <a:pt x="3088" y="2700"/>
                      </a:lnTo>
                      <a:lnTo>
                        <a:pt x="3097" y="2682"/>
                      </a:lnTo>
                      <a:lnTo>
                        <a:pt x="3104" y="2664"/>
                      </a:lnTo>
                      <a:lnTo>
                        <a:pt x="3112" y="2645"/>
                      </a:lnTo>
                      <a:lnTo>
                        <a:pt x="3119" y="2624"/>
                      </a:lnTo>
                      <a:lnTo>
                        <a:pt x="3125" y="2603"/>
                      </a:lnTo>
                      <a:lnTo>
                        <a:pt x="3130" y="2581"/>
                      </a:lnTo>
                      <a:lnTo>
                        <a:pt x="3135" y="2558"/>
                      </a:lnTo>
                      <a:lnTo>
                        <a:pt x="3140" y="2534"/>
                      </a:lnTo>
                      <a:lnTo>
                        <a:pt x="3143" y="2508"/>
                      </a:lnTo>
                      <a:lnTo>
                        <a:pt x="3146" y="2481"/>
                      </a:lnTo>
                      <a:lnTo>
                        <a:pt x="3148" y="2453"/>
                      </a:lnTo>
                      <a:lnTo>
                        <a:pt x="3150" y="2424"/>
                      </a:lnTo>
                      <a:lnTo>
                        <a:pt x="3151" y="2393"/>
                      </a:lnTo>
                      <a:lnTo>
                        <a:pt x="3153" y="2360"/>
                      </a:lnTo>
                      <a:lnTo>
                        <a:pt x="3153" y="2326"/>
                      </a:lnTo>
                      <a:lnTo>
                        <a:pt x="3153" y="2214"/>
                      </a:lnTo>
                      <a:lnTo>
                        <a:pt x="2901" y="2214"/>
                      </a:lnTo>
                      <a:close/>
                      <a:moveTo>
                        <a:pt x="1922" y="2431"/>
                      </a:moveTo>
                      <a:lnTo>
                        <a:pt x="1905" y="2454"/>
                      </a:lnTo>
                      <a:lnTo>
                        <a:pt x="1888" y="2476"/>
                      </a:lnTo>
                      <a:lnTo>
                        <a:pt x="1870" y="2497"/>
                      </a:lnTo>
                      <a:lnTo>
                        <a:pt x="1851" y="2516"/>
                      </a:lnTo>
                      <a:lnTo>
                        <a:pt x="1831" y="2534"/>
                      </a:lnTo>
                      <a:lnTo>
                        <a:pt x="1812" y="2550"/>
                      </a:lnTo>
                      <a:lnTo>
                        <a:pt x="1792" y="2565"/>
                      </a:lnTo>
                      <a:lnTo>
                        <a:pt x="1772" y="2578"/>
                      </a:lnTo>
                      <a:lnTo>
                        <a:pt x="1750" y="2590"/>
                      </a:lnTo>
                      <a:lnTo>
                        <a:pt x="1728" y="2600"/>
                      </a:lnTo>
                      <a:lnTo>
                        <a:pt x="1706" y="2608"/>
                      </a:lnTo>
                      <a:lnTo>
                        <a:pt x="1683" y="2616"/>
                      </a:lnTo>
                      <a:lnTo>
                        <a:pt x="1660" y="2621"/>
                      </a:lnTo>
                      <a:lnTo>
                        <a:pt x="1637" y="2625"/>
                      </a:lnTo>
                      <a:lnTo>
                        <a:pt x="1613" y="2628"/>
                      </a:lnTo>
                      <a:lnTo>
                        <a:pt x="1589" y="2629"/>
                      </a:lnTo>
                      <a:lnTo>
                        <a:pt x="1561" y="2628"/>
                      </a:lnTo>
                      <a:lnTo>
                        <a:pt x="1534" y="2625"/>
                      </a:lnTo>
                      <a:lnTo>
                        <a:pt x="1507" y="2621"/>
                      </a:lnTo>
                      <a:lnTo>
                        <a:pt x="1482" y="2616"/>
                      </a:lnTo>
                      <a:lnTo>
                        <a:pt x="1457" y="2608"/>
                      </a:lnTo>
                      <a:lnTo>
                        <a:pt x="1433" y="2600"/>
                      </a:lnTo>
                      <a:lnTo>
                        <a:pt x="1410" y="2589"/>
                      </a:lnTo>
                      <a:lnTo>
                        <a:pt x="1387" y="2576"/>
                      </a:lnTo>
                      <a:lnTo>
                        <a:pt x="1366" y="2562"/>
                      </a:lnTo>
                      <a:lnTo>
                        <a:pt x="1346" y="2547"/>
                      </a:lnTo>
                      <a:lnTo>
                        <a:pt x="1325" y="2530"/>
                      </a:lnTo>
                      <a:lnTo>
                        <a:pt x="1306" y="2512"/>
                      </a:lnTo>
                      <a:lnTo>
                        <a:pt x="1288" y="2491"/>
                      </a:lnTo>
                      <a:lnTo>
                        <a:pt x="1271" y="2469"/>
                      </a:lnTo>
                      <a:lnTo>
                        <a:pt x="1254" y="2446"/>
                      </a:lnTo>
                      <a:lnTo>
                        <a:pt x="1238" y="2420"/>
                      </a:lnTo>
                      <a:lnTo>
                        <a:pt x="1222" y="2391"/>
                      </a:lnTo>
                      <a:lnTo>
                        <a:pt x="1207" y="2361"/>
                      </a:lnTo>
                      <a:lnTo>
                        <a:pt x="1193" y="2329"/>
                      </a:lnTo>
                      <a:lnTo>
                        <a:pt x="1179" y="2296"/>
                      </a:lnTo>
                      <a:lnTo>
                        <a:pt x="1167" y="2261"/>
                      </a:lnTo>
                      <a:lnTo>
                        <a:pt x="1156" y="2225"/>
                      </a:lnTo>
                      <a:lnTo>
                        <a:pt x="1147" y="2186"/>
                      </a:lnTo>
                      <a:lnTo>
                        <a:pt x="1137" y="2145"/>
                      </a:lnTo>
                      <a:lnTo>
                        <a:pt x="1130" y="2104"/>
                      </a:lnTo>
                      <a:lnTo>
                        <a:pt x="1123" y="2060"/>
                      </a:lnTo>
                      <a:lnTo>
                        <a:pt x="1117" y="2015"/>
                      </a:lnTo>
                      <a:lnTo>
                        <a:pt x="1113" y="1968"/>
                      </a:lnTo>
                      <a:lnTo>
                        <a:pt x="1108" y="1920"/>
                      </a:lnTo>
                      <a:lnTo>
                        <a:pt x="1106" y="1870"/>
                      </a:lnTo>
                      <a:lnTo>
                        <a:pt x="1104" y="1818"/>
                      </a:lnTo>
                      <a:lnTo>
                        <a:pt x="1104" y="1765"/>
                      </a:lnTo>
                      <a:lnTo>
                        <a:pt x="1104" y="1717"/>
                      </a:lnTo>
                      <a:lnTo>
                        <a:pt x="1106" y="1669"/>
                      </a:lnTo>
                      <a:lnTo>
                        <a:pt x="1109" y="1623"/>
                      </a:lnTo>
                      <a:lnTo>
                        <a:pt x="1113" y="1578"/>
                      </a:lnTo>
                      <a:lnTo>
                        <a:pt x="1118" y="1534"/>
                      </a:lnTo>
                      <a:lnTo>
                        <a:pt x="1124" y="1492"/>
                      </a:lnTo>
                      <a:lnTo>
                        <a:pt x="1131" y="1451"/>
                      </a:lnTo>
                      <a:lnTo>
                        <a:pt x="1139" y="1411"/>
                      </a:lnTo>
                      <a:lnTo>
                        <a:pt x="1149" y="1373"/>
                      </a:lnTo>
                      <a:lnTo>
                        <a:pt x="1160" y="1336"/>
                      </a:lnTo>
                      <a:lnTo>
                        <a:pt x="1170" y="1300"/>
                      </a:lnTo>
                      <a:lnTo>
                        <a:pt x="1183" y="1266"/>
                      </a:lnTo>
                      <a:lnTo>
                        <a:pt x="1197" y="1234"/>
                      </a:lnTo>
                      <a:lnTo>
                        <a:pt x="1212" y="1202"/>
                      </a:lnTo>
                      <a:lnTo>
                        <a:pt x="1228" y="1172"/>
                      </a:lnTo>
                      <a:lnTo>
                        <a:pt x="1245" y="1143"/>
                      </a:lnTo>
                      <a:lnTo>
                        <a:pt x="1261" y="1117"/>
                      </a:lnTo>
                      <a:lnTo>
                        <a:pt x="1279" y="1094"/>
                      </a:lnTo>
                      <a:lnTo>
                        <a:pt x="1297" y="1071"/>
                      </a:lnTo>
                      <a:lnTo>
                        <a:pt x="1316" y="1051"/>
                      </a:lnTo>
                      <a:lnTo>
                        <a:pt x="1335" y="1033"/>
                      </a:lnTo>
                      <a:lnTo>
                        <a:pt x="1354" y="1016"/>
                      </a:lnTo>
                      <a:lnTo>
                        <a:pt x="1375" y="1001"/>
                      </a:lnTo>
                      <a:lnTo>
                        <a:pt x="1396" y="987"/>
                      </a:lnTo>
                      <a:lnTo>
                        <a:pt x="1417" y="975"/>
                      </a:lnTo>
                      <a:lnTo>
                        <a:pt x="1440" y="964"/>
                      </a:lnTo>
                      <a:lnTo>
                        <a:pt x="1463" y="956"/>
                      </a:lnTo>
                      <a:lnTo>
                        <a:pt x="1488" y="949"/>
                      </a:lnTo>
                      <a:lnTo>
                        <a:pt x="1513" y="944"/>
                      </a:lnTo>
                      <a:lnTo>
                        <a:pt x="1538" y="940"/>
                      </a:lnTo>
                      <a:lnTo>
                        <a:pt x="1565" y="938"/>
                      </a:lnTo>
                      <a:lnTo>
                        <a:pt x="1592" y="936"/>
                      </a:lnTo>
                      <a:lnTo>
                        <a:pt x="1616" y="938"/>
                      </a:lnTo>
                      <a:lnTo>
                        <a:pt x="1640" y="940"/>
                      </a:lnTo>
                      <a:lnTo>
                        <a:pt x="1663" y="943"/>
                      </a:lnTo>
                      <a:lnTo>
                        <a:pt x="1686" y="947"/>
                      </a:lnTo>
                      <a:lnTo>
                        <a:pt x="1708" y="952"/>
                      </a:lnTo>
                      <a:lnTo>
                        <a:pt x="1730" y="960"/>
                      </a:lnTo>
                      <a:lnTo>
                        <a:pt x="1750" y="969"/>
                      </a:lnTo>
                      <a:lnTo>
                        <a:pt x="1770" y="979"/>
                      </a:lnTo>
                      <a:lnTo>
                        <a:pt x="1791" y="990"/>
                      </a:lnTo>
                      <a:lnTo>
                        <a:pt x="1810" y="1003"/>
                      </a:lnTo>
                      <a:lnTo>
                        <a:pt x="1829" y="1018"/>
                      </a:lnTo>
                      <a:lnTo>
                        <a:pt x="1847" y="1033"/>
                      </a:lnTo>
                      <a:lnTo>
                        <a:pt x="1866" y="1050"/>
                      </a:lnTo>
                      <a:lnTo>
                        <a:pt x="1884" y="1069"/>
                      </a:lnTo>
                      <a:lnTo>
                        <a:pt x="1901" y="1088"/>
                      </a:lnTo>
                      <a:lnTo>
                        <a:pt x="1918" y="1110"/>
                      </a:lnTo>
                      <a:lnTo>
                        <a:pt x="1936" y="1135"/>
                      </a:lnTo>
                      <a:lnTo>
                        <a:pt x="1953" y="1162"/>
                      </a:lnTo>
                      <a:lnTo>
                        <a:pt x="1970" y="1190"/>
                      </a:lnTo>
                      <a:lnTo>
                        <a:pt x="1988" y="1221"/>
                      </a:lnTo>
                      <a:lnTo>
                        <a:pt x="2004" y="1253"/>
                      </a:lnTo>
                      <a:lnTo>
                        <a:pt x="2020" y="1287"/>
                      </a:lnTo>
                      <a:lnTo>
                        <a:pt x="2035" y="1322"/>
                      </a:lnTo>
                      <a:lnTo>
                        <a:pt x="2051" y="1360"/>
                      </a:lnTo>
                      <a:lnTo>
                        <a:pt x="2065" y="1399"/>
                      </a:lnTo>
                      <a:lnTo>
                        <a:pt x="2080" y="1440"/>
                      </a:lnTo>
                      <a:lnTo>
                        <a:pt x="2092" y="1483"/>
                      </a:lnTo>
                      <a:lnTo>
                        <a:pt x="2106" y="1527"/>
                      </a:lnTo>
                      <a:lnTo>
                        <a:pt x="2119" y="1572"/>
                      </a:lnTo>
                      <a:lnTo>
                        <a:pt x="2131" y="1620"/>
                      </a:lnTo>
                      <a:lnTo>
                        <a:pt x="2143" y="1668"/>
                      </a:lnTo>
                      <a:lnTo>
                        <a:pt x="2154" y="1718"/>
                      </a:lnTo>
                      <a:lnTo>
                        <a:pt x="2141" y="1784"/>
                      </a:lnTo>
                      <a:lnTo>
                        <a:pt x="2127" y="1847"/>
                      </a:lnTo>
                      <a:lnTo>
                        <a:pt x="2113" y="1908"/>
                      </a:lnTo>
                      <a:lnTo>
                        <a:pt x="2100" y="1965"/>
                      </a:lnTo>
                      <a:lnTo>
                        <a:pt x="2086" y="2019"/>
                      </a:lnTo>
                      <a:lnTo>
                        <a:pt x="2072" y="2070"/>
                      </a:lnTo>
                      <a:lnTo>
                        <a:pt x="2058" y="2118"/>
                      </a:lnTo>
                      <a:lnTo>
                        <a:pt x="2043" y="2163"/>
                      </a:lnTo>
                      <a:lnTo>
                        <a:pt x="2029" y="2205"/>
                      </a:lnTo>
                      <a:lnTo>
                        <a:pt x="2015" y="2245"/>
                      </a:lnTo>
                      <a:lnTo>
                        <a:pt x="2000" y="2282"/>
                      </a:lnTo>
                      <a:lnTo>
                        <a:pt x="1985" y="2317"/>
                      </a:lnTo>
                      <a:lnTo>
                        <a:pt x="1970" y="2349"/>
                      </a:lnTo>
                      <a:lnTo>
                        <a:pt x="1954" y="2379"/>
                      </a:lnTo>
                      <a:lnTo>
                        <a:pt x="1938" y="2405"/>
                      </a:lnTo>
                      <a:lnTo>
                        <a:pt x="1922" y="243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80" y="546163"/>
            <a:ext cx="8022691" cy="2324369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4092" y="546170"/>
            <a:ext cx="13632220" cy="11707580"/>
          </a:xfrm>
        </p:spPr>
        <p:txBody>
          <a:bodyPr/>
          <a:lstStyle>
            <a:lvl1pPr>
              <a:defRPr sz="7300"/>
            </a:lvl1pPr>
            <a:lvl2pPr>
              <a:defRPr sz="6300"/>
            </a:lvl2pPr>
            <a:lvl3pPr>
              <a:defRPr sz="54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80" y="2870539"/>
            <a:ext cx="8022691" cy="9383211"/>
          </a:xfrm>
        </p:spPr>
        <p:txBody>
          <a:bodyPr/>
          <a:lstStyle>
            <a:lvl1pPr marL="0" indent="0">
              <a:buNone/>
              <a:defRPr sz="3100"/>
            </a:lvl1pPr>
            <a:lvl2pPr marL="1039152" indent="0">
              <a:buNone/>
              <a:defRPr sz="2700"/>
            </a:lvl2pPr>
            <a:lvl3pPr marL="2078304" indent="0">
              <a:buNone/>
              <a:defRPr sz="2300"/>
            </a:lvl3pPr>
            <a:lvl4pPr marL="3117456" indent="0">
              <a:buNone/>
              <a:defRPr sz="2100"/>
            </a:lvl4pPr>
            <a:lvl5pPr marL="4156607" indent="0">
              <a:buNone/>
              <a:defRPr sz="2100"/>
            </a:lvl5pPr>
            <a:lvl6pPr marL="5195759" indent="0">
              <a:buNone/>
              <a:defRPr sz="2100"/>
            </a:lvl6pPr>
            <a:lvl7pPr marL="6234911" indent="0">
              <a:buNone/>
              <a:defRPr sz="2100"/>
            </a:lvl7pPr>
            <a:lvl8pPr marL="7274065" indent="0">
              <a:buNone/>
              <a:defRPr sz="2100"/>
            </a:lvl8pPr>
            <a:lvl9pPr marL="8313217" indent="0">
              <a:buNone/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745" y="9602313"/>
            <a:ext cx="14631353" cy="1133607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745" y="1225692"/>
            <a:ext cx="14631353" cy="8230553"/>
          </a:xfrm>
        </p:spPr>
        <p:txBody>
          <a:bodyPr/>
          <a:lstStyle>
            <a:lvl1pPr marL="0" indent="0">
              <a:buNone/>
              <a:defRPr sz="7300"/>
            </a:lvl1pPr>
            <a:lvl2pPr marL="1039152" indent="0">
              <a:buNone/>
              <a:defRPr sz="6300"/>
            </a:lvl2pPr>
            <a:lvl3pPr marL="2078304" indent="0">
              <a:buNone/>
              <a:defRPr sz="5400"/>
            </a:lvl3pPr>
            <a:lvl4pPr marL="3117456" indent="0">
              <a:buNone/>
              <a:defRPr sz="4600"/>
            </a:lvl4pPr>
            <a:lvl5pPr marL="4156607" indent="0">
              <a:buNone/>
              <a:defRPr sz="4600"/>
            </a:lvl5pPr>
            <a:lvl6pPr marL="5195759" indent="0">
              <a:buNone/>
              <a:defRPr sz="4600"/>
            </a:lvl6pPr>
            <a:lvl7pPr marL="6234911" indent="0">
              <a:buNone/>
              <a:defRPr sz="4600"/>
            </a:lvl7pPr>
            <a:lvl8pPr marL="7274065" indent="0">
              <a:buNone/>
              <a:defRPr sz="4600"/>
            </a:lvl8pPr>
            <a:lvl9pPr marL="8313217" indent="0">
              <a:buNone/>
              <a:defRPr sz="4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745" y="10735919"/>
            <a:ext cx="14631353" cy="1609911"/>
          </a:xfrm>
        </p:spPr>
        <p:txBody>
          <a:bodyPr/>
          <a:lstStyle>
            <a:lvl1pPr marL="0" indent="0">
              <a:buNone/>
              <a:defRPr sz="3100"/>
            </a:lvl1pPr>
            <a:lvl2pPr marL="1039152" indent="0">
              <a:buNone/>
              <a:defRPr sz="2700"/>
            </a:lvl2pPr>
            <a:lvl3pPr marL="2078304" indent="0">
              <a:buNone/>
              <a:defRPr sz="2300"/>
            </a:lvl3pPr>
            <a:lvl4pPr marL="3117456" indent="0">
              <a:buNone/>
              <a:defRPr sz="2100"/>
            </a:lvl4pPr>
            <a:lvl5pPr marL="4156607" indent="0">
              <a:buNone/>
              <a:defRPr sz="2100"/>
            </a:lvl5pPr>
            <a:lvl6pPr marL="5195759" indent="0">
              <a:buNone/>
              <a:defRPr sz="2100"/>
            </a:lvl6pPr>
            <a:lvl7pPr marL="6234911" indent="0">
              <a:buNone/>
              <a:defRPr sz="2100"/>
            </a:lvl7pPr>
            <a:lvl8pPr marL="7274065" indent="0">
              <a:buNone/>
              <a:defRPr sz="2100"/>
            </a:lvl8pPr>
            <a:lvl9pPr marL="8313217" indent="0">
              <a:buNone/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9553" y="549346"/>
            <a:ext cx="5486757" cy="117044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79" y="549346"/>
            <a:ext cx="16053846" cy="117044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8"/>
          <p:cNvGrpSpPr>
            <a:grpSpLocks/>
          </p:cNvGrpSpPr>
          <p:nvPr userDrawn="1"/>
        </p:nvGrpSpPr>
        <p:grpSpPr bwMode="auto">
          <a:xfrm>
            <a:off x="0" y="1"/>
            <a:ext cx="24389209" cy="13717588"/>
            <a:chOff x="0" y="0"/>
            <a:chExt cx="10694795" cy="7561263"/>
          </a:xfrm>
        </p:grpSpPr>
        <p:pic>
          <p:nvPicPr>
            <p:cNvPr id="26" name="Объект 6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" y="0"/>
              <a:ext cx="10690045" cy="75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Прямоугольник 28"/>
            <p:cNvSpPr/>
            <p:nvPr userDrawn="1"/>
          </p:nvSpPr>
          <p:spPr>
            <a:xfrm>
              <a:off x="0" y="0"/>
              <a:ext cx="10694795" cy="756126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7620" dirty="0"/>
            </a:p>
          </p:txBody>
        </p:sp>
      </p:grpSp>
      <p:sp>
        <p:nvSpPr>
          <p:cNvPr id="7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7580674" y="898571"/>
            <a:ext cx="14773989" cy="84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499" tIns="49753" rIns="99499" bIns="49753" numCol="1" anchor="ctr" anchorCtr="0" compatLnSpc="1">
            <a:prstTxWarp prst="textNoShape">
              <a:avLst/>
            </a:prstTxWarp>
            <a:normAutofit/>
          </a:bodyPr>
          <a:lstStyle>
            <a:lvl1pPr algn="l" defTabSz="1805788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GB" sz="3266" b="1" kern="1200" dirty="0" smtClean="0">
                <a:solidFill>
                  <a:srgbClr val="7D868D"/>
                </a:solidFill>
                <a:latin typeface="Arial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dirty="0"/>
              <a:t>Информация о компании</a:t>
            </a:r>
            <a:endParaRPr lang="en-GB" dirty="0"/>
          </a:p>
        </p:txBody>
      </p:sp>
      <p:sp>
        <p:nvSpPr>
          <p:cNvPr id="30" name="Freeform 1063"/>
          <p:cNvSpPr>
            <a:spLocks/>
          </p:cNvSpPr>
          <p:nvPr userDrawn="1"/>
        </p:nvSpPr>
        <p:spPr bwMode="auto">
          <a:xfrm>
            <a:off x="22003504" y="12484936"/>
            <a:ext cx="727659" cy="578885"/>
          </a:xfrm>
          <a:custGeom>
            <a:avLst/>
            <a:gdLst>
              <a:gd name="T0" fmla="*/ 2147483647 w 601"/>
              <a:gd name="T1" fmla="*/ 0 h 601"/>
              <a:gd name="T2" fmla="*/ 2147483647 w 601"/>
              <a:gd name="T3" fmla="*/ 2147483647 h 601"/>
              <a:gd name="T4" fmla="*/ 2147483647 w 601"/>
              <a:gd name="T5" fmla="*/ 2147483647 h 601"/>
              <a:gd name="T6" fmla="*/ 2147483647 w 601"/>
              <a:gd name="T7" fmla="*/ 2147483647 h 601"/>
              <a:gd name="T8" fmla="*/ 2147483647 w 601"/>
              <a:gd name="T9" fmla="*/ 2147483647 h 601"/>
              <a:gd name="T10" fmla="*/ 2147483647 w 601"/>
              <a:gd name="T11" fmla="*/ 2147483647 h 601"/>
              <a:gd name="T12" fmla="*/ 2147483647 w 601"/>
              <a:gd name="T13" fmla="*/ 2147483647 h 601"/>
              <a:gd name="T14" fmla="*/ 2147483647 w 601"/>
              <a:gd name="T15" fmla="*/ 2147483647 h 601"/>
              <a:gd name="T16" fmla="*/ 0 w 601"/>
              <a:gd name="T17" fmla="*/ 2147483647 h 601"/>
              <a:gd name="T18" fmla="*/ 0 w 601"/>
              <a:gd name="T19" fmla="*/ 2147483647 h 601"/>
              <a:gd name="T20" fmla="*/ 2147483647 w 601"/>
              <a:gd name="T21" fmla="*/ 2147483647 h 601"/>
              <a:gd name="T22" fmla="*/ 2147483647 w 601"/>
              <a:gd name="T23" fmla="*/ 2147483647 h 601"/>
              <a:gd name="T24" fmla="*/ 2147483647 w 601"/>
              <a:gd name="T25" fmla="*/ 2147483647 h 601"/>
              <a:gd name="T26" fmla="*/ 2147483647 w 601"/>
              <a:gd name="T27" fmla="*/ 2147483647 h 601"/>
              <a:gd name="T28" fmla="*/ 2147483647 w 601"/>
              <a:gd name="T29" fmla="*/ 2147483647 h 601"/>
              <a:gd name="T30" fmla="*/ 2147483647 w 601"/>
              <a:gd name="T31" fmla="*/ 2147483647 h 601"/>
              <a:gd name="T32" fmla="*/ 2147483647 w 601"/>
              <a:gd name="T33" fmla="*/ 2147483647 h 601"/>
              <a:gd name="T34" fmla="*/ 2147483647 w 601"/>
              <a:gd name="T35" fmla="*/ 2147483647 h 601"/>
              <a:gd name="T36" fmla="*/ 2147483647 w 601"/>
              <a:gd name="T37" fmla="*/ 2147483647 h 601"/>
              <a:gd name="T38" fmla="*/ 2147483647 w 601"/>
              <a:gd name="T39" fmla="*/ 2147483647 h 601"/>
              <a:gd name="T40" fmla="*/ 2147483647 w 601"/>
              <a:gd name="T41" fmla="*/ 2147483647 h 601"/>
              <a:gd name="T42" fmla="*/ 2147483647 w 601"/>
              <a:gd name="T43" fmla="*/ 2147483647 h 601"/>
              <a:gd name="T44" fmla="*/ 2147483647 w 601"/>
              <a:gd name="T45" fmla="*/ 2147483647 h 601"/>
              <a:gd name="T46" fmla="*/ 2147483647 w 601"/>
              <a:gd name="T47" fmla="*/ 2147483647 h 601"/>
              <a:gd name="T48" fmla="*/ 2147483647 w 601"/>
              <a:gd name="T49" fmla="*/ 2147483647 h 601"/>
              <a:gd name="T50" fmla="*/ 2147483647 w 601"/>
              <a:gd name="T51" fmla="*/ 2147483647 h 601"/>
              <a:gd name="T52" fmla="*/ 2147483647 w 601"/>
              <a:gd name="T53" fmla="*/ 2147483647 h 601"/>
              <a:gd name="T54" fmla="*/ 2147483647 w 601"/>
              <a:gd name="T55" fmla="*/ 2147483647 h 601"/>
              <a:gd name="T56" fmla="*/ 2147483647 w 601"/>
              <a:gd name="T57" fmla="*/ 2147483647 h 601"/>
              <a:gd name="T58" fmla="*/ 2147483647 w 601"/>
              <a:gd name="T59" fmla="*/ 2147483647 h 601"/>
              <a:gd name="T60" fmla="*/ 2147483647 w 601"/>
              <a:gd name="T61" fmla="*/ 2147483647 h 601"/>
              <a:gd name="T62" fmla="*/ 2147483647 w 601"/>
              <a:gd name="T63" fmla="*/ 2147483647 h 601"/>
              <a:gd name="T64" fmla="*/ 2147483647 w 601"/>
              <a:gd name="T65" fmla="*/ 2147483647 h 601"/>
              <a:gd name="T66" fmla="*/ 2147483647 w 601"/>
              <a:gd name="T67" fmla="*/ 0 h 6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1" h="601">
                <a:moveTo>
                  <a:pt x="422" y="0"/>
                </a:moveTo>
                <a:lnTo>
                  <a:pt x="178" y="0"/>
                </a:lnTo>
                <a:lnTo>
                  <a:pt x="161" y="0"/>
                </a:lnTo>
                <a:lnTo>
                  <a:pt x="143" y="4"/>
                </a:lnTo>
                <a:lnTo>
                  <a:pt x="125" y="8"/>
                </a:lnTo>
                <a:lnTo>
                  <a:pt x="109" y="14"/>
                </a:lnTo>
                <a:lnTo>
                  <a:pt x="94" y="21"/>
                </a:lnTo>
                <a:lnTo>
                  <a:pt x="79" y="30"/>
                </a:lnTo>
                <a:lnTo>
                  <a:pt x="65" y="40"/>
                </a:lnTo>
                <a:lnTo>
                  <a:pt x="52" y="52"/>
                </a:lnTo>
                <a:lnTo>
                  <a:pt x="41" y="64"/>
                </a:lnTo>
                <a:lnTo>
                  <a:pt x="31" y="78"/>
                </a:lnTo>
                <a:lnTo>
                  <a:pt x="22" y="93"/>
                </a:lnTo>
                <a:lnTo>
                  <a:pt x="14" y="109"/>
                </a:lnTo>
                <a:lnTo>
                  <a:pt x="8" y="125"/>
                </a:lnTo>
                <a:lnTo>
                  <a:pt x="4" y="143"/>
                </a:lnTo>
                <a:lnTo>
                  <a:pt x="0" y="160"/>
                </a:lnTo>
                <a:lnTo>
                  <a:pt x="0" y="178"/>
                </a:lnTo>
                <a:lnTo>
                  <a:pt x="0" y="422"/>
                </a:lnTo>
                <a:lnTo>
                  <a:pt x="0" y="439"/>
                </a:lnTo>
                <a:lnTo>
                  <a:pt x="4" y="457"/>
                </a:lnTo>
                <a:lnTo>
                  <a:pt x="8" y="475"/>
                </a:lnTo>
                <a:lnTo>
                  <a:pt x="14" y="491"/>
                </a:lnTo>
                <a:lnTo>
                  <a:pt x="22" y="506"/>
                </a:lnTo>
                <a:lnTo>
                  <a:pt x="31" y="521"/>
                </a:lnTo>
                <a:lnTo>
                  <a:pt x="41" y="535"/>
                </a:lnTo>
                <a:lnTo>
                  <a:pt x="52" y="548"/>
                </a:lnTo>
                <a:lnTo>
                  <a:pt x="65" y="559"/>
                </a:lnTo>
                <a:lnTo>
                  <a:pt x="79" y="569"/>
                </a:lnTo>
                <a:lnTo>
                  <a:pt x="94" y="578"/>
                </a:lnTo>
                <a:lnTo>
                  <a:pt x="109" y="586"/>
                </a:lnTo>
                <a:lnTo>
                  <a:pt x="125" y="592"/>
                </a:lnTo>
                <a:lnTo>
                  <a:pt x="143" y="597"/>
                </a:lnTo>
                <a:lnTo>
                  <a:pt x="161" y="600"/>
                </a:lnTo>
                <a:lnTo>
                  <a:pt x="178" y="601"/>
                </a:lnTo>
                <a:lnTo>
                  <a:pt x="422" y="601"/>
                </a:lnTo>
                <a:lnTo>
                  <a:pt x="440" y="600"/>
                </a:lnTo>
                <a:lnTo>
                  <a:pt x="457" y="597"/>
                </a:lnTo>
                <a:lnTo>
                  <a:pt x="475" y="592"/>
                </a:lnTo>
                <a:lnTo>
                  <a:pt x="491" y="586"/>
                </a:lnTo>
                <a:lnTo>
                  <a:pt x="507" y="578"/>
                </a:lnTo>
                <a:lnTo>
                  <a:pt x="522" y="569"/>
                </a:lnTo>
                <a:lnTo>
                  <a:pt x="536" y="559"/>
                </a:lnTo>
                <a:lnTo>
                  <a:pt x="548" y="548"/>
                </a:lnTo>
                <a:lnTo>
                  <a:pt x="560" y="535"/>
                </a:lnTo>
                <a:lnTo>
                  <a:pt x="570" y="521"/>
                </a:lnTo>
                <a:lnTo>
                  <a:pt x="579" y="506"/>
                </a:lnTo>
                <a:lnTo>
                  <a:pt x="586" y="491"/>
                </a:lnTo>
                <a:lnTo>
                  <a:pt x="592" y="475"/>
                </a:lnTo>
                <a:lnTo>
                  <a:pt x="598" y="457"/>
                </a:lnTo>
                <a:lnTo>
                  <a:pt x="600" y="439"/>
                </a:lnTo>
                <a:lnTo>
                  <a:pt x="601" y="422"/>
                </a:lnTo>
                <a:lnTo>
                  <a:pt x="601" y="178"/>
                </a:lnTo>
                <a:lnTo>
                  <a:pt x="600" y="160"/>
                </a:lnTo>
                <a:lnTo>
                  <a:pt x="598" y="143"/>
                </a:lnTo>
                <a:lnTo>
                  <a:pt x="592" y="125"/>
                </a:lnTo>
                <a:lnTo>
                  <a:pt x="586" y="109"/>
                </a:lnTo>
                <a:lnTo>
                  <a:pt x="579" y="93"/>
                </a:lnTo>
                <a:lnTo>
                  <a:pt x="570" y="78"/>
                </a:lnTo>
                <a:lnTo>
                  <a:pt x="560" y="64"/>
                </a:lnTo>
                <a:lnTo>
                  <a:pt x="548" y="52"/>
                </a:lnTo>
                <a:lnTo>
                  <a:pt x="536" y="40"/>
                </a:lnTo>
                <a:lnTo>
                  <a:pt x="522" y="30"/>
                </a:lnTo>
                <a:lnTo>
                  <a:pt x="507" y="21"/>
                </a:lnTo>
                <a:lnTo>
                  <a:pt x="491" y="14"/>
                </a:lnTo>
                <a:lnTo>
                  <a:pt x="475" y="8"/>
                </a:lnTo>
                <a:lnTo>
                  <a:pt x="457" y="4"/>
                </a:lnTo>
                <a:lnTo>
                  <a:pt x="440" y="0"/>
                </a:lnTo>
                <a:lnTo>
                  <a:pt x="4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ru-RU" sz="7620" dirty="0"/>
          </a:p>
        </p:txBody>
      </p:sp>
      <p:sp>
        <p:nvSpPr>
          <p:cNvPr id="31" name="Номер слайда 6"/>
          <p:cNvSpPr txBox="1">
            <a:spLocks/>
          </p:cNvSpPr>
          <p:nvPr userDrawn="1"/>
        </p:nvSpPr>
        <p:spPr>
          <a:xfrm>
            <a:off x="21873177" y="12484935"/>
            <a:ext cx="988313" cy="564486"/>
          </a:xfrm>
          <a:prstGeom prst="rect">
            <a:avLst/>
          </a:prstGeom>
        </p:spPr>
        <p:txBody>
          <a:bodyPr lIns="180637" tIns="84904" rIns="180637" bIns="90320" anchor="ctr"/>
          <a:lstStyle>
            <a:defPPr>
              <a:defRPr lang="ru-RU"/>
            </a:defPPr>
            <a:lvl1pPr marL="0" algn="ctr" defTabSz="995690" rtl="0" eaLnBrk="1" latinLnBrk="0" hangingPunct="1">
              <a:defRPr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A2310BC-FDF2-42CD-82B7-216C7F6DD73B}" type="slidenum">
              <a:rPr lang="ru-RU" sz="2540" smtClean="0"/>
              <a:pPr>
                <a:defRPr/>
              </a:pPr>
              <a:t>‹#›</a:t>
            </a:fld>
            <a:endParaRPr lang="ru-RU" sz="2540" dirty="0"/>
          </a:p>
        </p:txBody>
      </p:sp>
      <p:sp>
        <p:nvSpPr>
          <p:cNvPr id="33" name="Rectangle 23"/>
          <p:cNvSpPr>
            <a:spLocks noChangeArrowheads="1"/>
          </p:cNvSpPr>
          <p:nvPr userDrawn="1"/>
        </p:nvSpPr>
        <p:spPr bwMode="auto">
          <a:xfrm>
            <a:off x="7338124" y="895690"/>
            <a:ext cx="32581" cy="921610"/>
          </a:xfrm>
          <a:prstGeom prst="rect">
            <a:avLst/>
          </a:prstGeom>
          <a:solidFill>
            <a:srgbClr val="DC2F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65890" tIns="82945" rIns="165890" bIns="8294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7620" dirty="0"/>
          </a:p>
        </p:txBody>
      </p:sp>
      <p:grpSp>
        <p:nvGrpSpPr>
          <p:cNvPr id="53" name="Группа 9"/>
          <p:cNvGrpSpPr>
            <a:grpSpLocks noChangeAspect="1"/>
          </p:cNvGrpSpPr>
          <p:nvPr userDrawn="1"/>
        </p:nvGrpSpPr>
        <p:grpSpPr bwMode="auto">
          <a:xfrm>
            <a:off x="1359118" y="895690"/>
            <a:ext cx="5418310" cy="1279859"/>
            <a:chOff x="677863" y="593725"/>
            <a:chExt cx="2470150" cy="733425"/>
          </a:xfrm>
        </p:grpSpPr>
        <p:sp>
          <p:nvSpPr>
            <p:cNvPr id="54" name="Скругленный прямоугольник 53"/>
            <p:cNvSpPr/>
            <p:nvPr userDrawn="1"/>
          </p:nvSpPr>
          <p:spPr>
            <a:xfrm>
              <a:off x="717550" y="652463"/>
              <a:ext cx="433388" cy="3825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 sz="7620" dirty="0"/>
            </a:p>
          </p:txBody>
        </p:sp>
        <p:grpSp>
          <p:nvGrpSpPr>
            <p:cNvPr id="55" name="Group 4"/>
            <p:cNvGrpSpPr>
              <a:grpSpLocks noChangeAspect="1"/>
            </p:cNvGrpSpPr>
            <p:nvPr userDrawn="1"/>
          </p:nvGrpSpPr>
          <p:grpSpPr bwMode="auto">
            <a:xfrm>
              <a:off x="677863" y="593725"/>
              <a:ext cx="2470150" cy="733425"/>
              <a:chOff x="427" y="374"/>
              <a:chExt cx="1556" cy="462"/>
            </a:xfrm>
          </p:grpSpPr>
          <p:sp>
            <p:nvSpPr>
              <p:cNvPr id="56" name="Freeform 5"/>
              <p:cNvSpPr>
                <a:spLocks noEditPoints="1"/>
              </p:cNvSpPr>
              <p:nvPr userDrawn="1"/>
            </p:nvSpPr>
            <p:spPr bwMode="auto">
              <a:xfrm>
                <a:off x="824" y="698"/>
                <a:ext cx="139" cy="112"/>
              </a:xfrm>
              <a:custGeom>
                <a:avLst/>
                <a:gdLst>
                  <a:gd name="T0" fmla="*/ 0 w 1529"/>
                  <a:gd name="T1" fmla="*/ 0 h 1225"/>
                  <a:gd name="T2" fmla="*/ 0 w 1529"/>
                  <a:gd name="T3" fmla="*/ 0 h 1225"/>
                  <a:gd name="T4" fmla="*/ 0 w 1529"/>
                  <a:gd name="T5" fmla="*/ 0 h 1225"/>
                  <a:gd name="T6" fmla="*/ 0 w 1529"/>
                  <a:gd name="T7" fmla="*/ 0 h 1225"/>
                  <a:gd name="T8" fmla="*/ 0 w 1529"/>
                  <a:gd name="T9" fmla="*/ 0 h 1225"/>
                  <a:gd name="T10" fmla="*/ 0 w 1529"/>
                  <a:gd name="T11" fmla="*/ 0 h 1225"/>
                  <a:gd name="T12" fmla="*/ 0 w 1529"/>
                  <a:gd name="T13" fmla="*/ 0 h 1225"/>
                  <a:gd name="T14" fmla="*/ 0 w 1529"/>
                  <a:gd name="T15" fmla="*/ 0 h 1225"/>
                  <a:gd name="T16" fmla="*/ 0 w 1529"/>
                  <a:gd name="T17" fmla="*/ 0 h 1225"/>
                  <a:gd name="T18" fmla="*/ 0 w 1529"/>
                  <a:gd name="T19" fmla="*/ 0 h 1225"/>
                  <a:gd name="T20" fmla="*/ 0 w 1529"/>
                  <a:gd name="T21" fmla="*/ 0 h 1225"/>
                  <a:gd name="T22" fmla="*/ 0 w 1529"/>
                  <a:gd name="T23" fmla="*/ 0 h 1225"/>
                  <a:gd name="T24" fmla="*/ 0 w 1529"/>
                  <a:gd name="T25" fmla="*/ 0 h 1225"/>
                  <a:gd name="T26" fmla="*/ 0 w 1529"/>
                  <a:gd name="T27" fmla="*/ 0 h 1225"/>
                  <a:gd name="T28" fmla="*/ 0 w 1529"/>
                  <a:gd name="T29" fmla="*/ 0 h 1225"/>
                  <a:gd name="T30" fmla="*/ 0 w 1529"/>
                  <a:gd name="T31" fmla="*/ 0 h 1225"/>
                  <a:gd name="T32" fmla="*/ 0 w 1529"/>
                  <a:gd name="T33" fmla="*/ 0 h 1225"/>
                  <a:gd name="T34" fmla="*/ 0 w 1529"/>
                  <a:gd name="T35" fmla="*/ 0 h 1225"/>
                  <a:gd name="T36" fmla="*/ 0 w 1529"/>
                  <a:gd name="T37" fmla="*/ 0 h 1225"/>
                  <a:gd name="T38" fmla="*/ 0 w 1529"/>
                  <a:gd name="T39" fmla="*/ 0 h 1225"/>
                  <a:gd name="T40" fmla="*/ 0 w 1529"/>
                  <a:gd name="T41" fmla="*/ 0 h 1225"/>
                  <a:gd name="T42" fmla="*/ 0 w 1529"/>
                  <a:gd name="T43" fmla="*/ 0 h 1225"/>
                  <a:gd name="T44" fmla="*/ 0 w 1529"/>
                  <a:gd name="T45" fmla="*/ 0 h 1225"/>
                  <a:gd name="T46" fmla="*/ 0 w 1529"/>
                  <a:gd name="T47" fmla="*/ 0 h 1225"/>
                  <a:gd name="T48" fmla="*/ 0 w 1529"/>
                  <a:gd name="T49" fmla="*/ 0 h 1225"/>
                  <a:gd name="T50" fmla="*/ 0 w 1529"/>
                  <a:gd name="T51" fmla="*/ 0 h 1225"/>
                  <a:gd name="T52" fmla="*/ 0 w 1529"/>
                  <a:gd name="T53" fmla="*/ 0 h 1225"/>
                  <a:gd name="T54" fmla="*/ 0 w 1529"/>
                  <a:gd name="T55" fmla="*/ 0 h 1225"/>
                  <a:gd name="T56" fmla="*/ 0 w 1529"/>
                  <a:gd name="T57" fmla="*/ 0 h 1225"/>
                  <a:gd name="T58" fmla="*/ 0 w 1529"/>
                  <a:gd name="T59" fmla="*/ 0 h 1225"/>
                  <a:gd name="T60" fmla="*/ 0 w 1529"/>
                  <a:gd name="T61" fmla="*/ 0 h 1225"/>
                  <a:gd name="T62" fmla="*/ 0 w 1529"/>
                  <a:gd name="T63" fmla="*/ 0 h 1225"/>
                  <a:gd name="T64" fmla="*/ 0 w 1529"/>
                  <a:gd name="T65" fmla="*/ 0 h 1225"/>
                  <a:gd name="T66" fmla="*/ 0 w 1529"/>
                  <a:gd name="T67" fmla="*/ 0 h 1225"/>
                  <a:gd name="T68" fmla="*/ 0 w 1529"/>
                  <a:gd name="T69" fmla="*/ 0 h 1225"/>
                  <a:gd name="T70" fmla="*/ 0 w 1529"/>
                  <a:gd name="T71" fmla="*/ 0 h 1225"/>
                  <a:gd name="T72" fmla="*/ 0 w 1529"/>
                  <a:gd name="T73" fmla="*/ 0 h 1225"/>
                  <a:gd name="T74" fmla="*/ 0 w 1529"/>
                  <a:gd name="T75" fmla="*/ 0 h 1225"/>
                  <a:gd name="T76" fmla="*/ 0 w 1529"/>
                  <a:gd name="T77" fmla="*/ 0 h 1225"/>
                  <a:gd name="T78" fmla="*/ 0 w 1529"/>
                  <a:gd name="T79" fmla="*/ 0 h 1225"/>
                  <a:gd name="T80" fmla="*/ 0 w 1529"/>
                  <a:gd name="T81" fmla="*/ 0 h 1225"/>
                  <a:gd name="T82" fmla="*/ 0 w 1529"/>
                  <a:gd name="T83" fmla="*/ 0 h 1225"/>
                  <a:gd name="T84" fmla="*/ 0 w 1529"/>
                  <a:gd name="T85" fmla="*/ 0 h 1225"/>
                  <a:gd name="T86" fmla="*/ 0 w 1529"/>
                  <a:gd name="T87" fmla="*/ 0 h 1225"/>
                  <a:gd name="T88" fmla="*/ 0 w 1529"/>
                  <a:gd name="T89" fmla="*/ 0 h 1225"/>
                  <a:gd name="T90" fmla="*/ 0 w 1529"/>
                  <a:gd name="T91" fmla="*/ 0 h 1225"/>
                  <a:gd name="T92" fmla="*/ 0 w 1529"/>
                  <a:gd name="T93" fmla="*/ 0 h 1225"/>
                  <a:gd name="T94" fmla="*/ 0 w 1529"/>
                  <a:gd name="T95" fmla="*/ 0 h 1225"/>
                  <a:gd name="T96" fmla="*/ 0 w 1529"/>
                  <a:gd name="T97" fmla="*/ 0 h 1225"/>
                  <a:gd name="T98" fmla="*/ 0 w 1529"/>
                  <a:gd name="T99" fmla="*/ 0 h 1225"/>
                  <a:gd name="T100" fmla="*/ 0 w 1529"/>
                  <a:gd name="T101" fmla="*/ 0 h 1225"/>
                  <a:gd name="T102" fmla="*/ 0 w 1529"/>
                  <a:gd name="T103" fmla="*/ 0 h 122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29" h="1225">
                    <a:moveTo>
                      <a:pt x="403" y="789"/>
                    </a:moveTo>
                    <a:lnTo>
                      <a:pt x="403" y="1225"/>
                    </a:lnTo>
                    <a:lnTo>
                      <a:pt x="0" y="1225"/>
                    </a:lnTo>
                    <a:lnTo>
                      <a:pt x="0" y="0"/>
                    </a:lnTo>
                    <a:lnTo>
                      <a:pt x="357" y="0"/>
                    </a:lnTo>
                    <a:lnTo>
                      <a:pt x="372" y="1"/>
                    </a:lnTo>
                    <a:lnTo>
                      <a:pt x="386" y="3"/>
                    </a:lnTo>
                    <a:lnTo>
                      <a:pt x="401" y="4"/>
                    </a:lnTo>
                    <a:lnTo>
                      <a:pt x="415" y="7"/>
                    </a:lnTo>
                    <a:lnTo>
                      <a:pt x="429" y="10"/>
                    </a:lnTo>
                    <a:lnTo>
                      <a:pt x="443" y="14"/>
                    </a:lnTo>
                    <a:lnTo>
                      <a:pt x="455" y="20"/>
                    </a:lnTo>
                    <a:lnTo>
                      <a:pt x="469" y="26"/>
                    </a:lnTo>
                    <a:lnTo>
                      <a:pt x="482" y="34"/>
                    </a:lnTo>
                    <a:lnTo>
                      <a:pt x="494" y="41"/>
                    </a:lnTo>
                    <a:lnTo>
                      <a:pt x="505" y="51"/>
                    </a:lnTo>
                    <a:lnTo>
                      <a:pt x="515" y="60"/>
                    </a:lnTo>
                    <a:lnTo>
                      <a:pt x="524" y="71"/>
                    </a:lnTo>
                    <a:lnTo>
                      <a:pt x="532" y="83"/>
                    </a:lnTo>
                    <a:lnTo>
                      <a:pt x="540" y="96"/>
                    </a:lnTo>
                    <a:lnTo>
                      <a:pt x="546" y="108"/>
                    </a:lnTo>
                    <a:lnTo>
                      <a:pt x="765" y="643"/>
                    </a:lnTo>
                    <a:lnTo>
                      <a:pt x="983" y="109"/>
                    </a:lnTo>
                    <a:lnTo>
                      <a:pt x="989" y="96"/>
                    </a:lnTo>
                    <a:lnTo>
                      <a:pt x="997" y="83"/>
                    </a:lnTo>
                    <a:lnTo>
                      <a:pt x="1005" y="71"/>
                    </a:lnTo>
                    <a:lnTo>
                      <a:pt x="1014" y="60"/>
                    </a:lnTo>
                    <a:lnTo>
                      <a:pt x="1024" y="51"/>
                    </a:lnTo>
                    <a:lnTo>
                      <a:pt x="1035" y="41"/>
                    </a:lnTo>
                    <a:lnTo>
                      <a:pt x="1048" y="34"/>
                    </a:lnTo>
                    <a:lnTo>
                      <a:pt x="1061" y="26"/>
                    </a:lnTo>
                    <a:lnTo>
                      <a:pt x="1074" y="20"/>
                    </a:lnTo>
                    <a:lnTo>
                      <a:pt x="1087" y="14"/>
                    </a:lnTo>
                    <a:lnTo>
                      <a:pt x="1100" y="10"/>
                    </a:lnTo>
                    <a:lnTo>
                      <a:pt x="1114" y="7"/>
                    </a:lnTo>
                    <a:lnTo>
                      <a:pt x="1129" y="4"/>
                    </a:lnTo>
                    <a:lnTo>
                      <a:pt x="1143" y="3"/>
                    </a:lnTo>
                    <a:lnTo>
                      <a:pt x="1158" y="1"/>
                    </a:lnTo>
                    <a:lnTo>
                      <a:pt x="1172" y="1"/>
                    </a:lnTo>
                    <a:lnTo>
                      <a:pt x="1529" y="0"/>
                    </a:lnTo>
                    <a:lnTo>
                      <a:pt x="1529" y="1225"/>
                    </a:lnTo>
                    <a:lnTo>
                      <a:pt x="1126" y="1225"/>
                    </a:lnTo>
                    <a:lnTo>
                      <a:pt x="1126" y="787"/>
                    </a:lnTo>
                    <a:lnTo>
                      <a:pt x="1019" y="1047"/>
                    </a:lnTo>
                    <a:lnTo>
                      <a:pt x="1011" y="1067"/>
                    </a:lnTo>
                    <a:lnTo>
                      <a:pt x="1001" y="1086"/>
                    </a:lnTo>
                    <a:lnTo>
                      <a:pt x="991" y="1105"/>
                    </a:lnTo>
                    <a:lnTo>
                      <a:pt x="980" y="1123"/>
                    </a:lnTo>
                    <a:lnTo>
                      <a:pt x="967" y="1141"/>
                    </a:lnTo>
                    <a:lnTo>
                      <a:pt x="952" y="1157"/>
                    </a:lnTo>
                    <a:lnTo>
                      <a:pt x="944" y="1165"/>
                    </a:lnTo>
                    <a:lnTo>
                      <a:pt x="937" y="1172"/>
                    </a:lnTo>
                    <a:lnTo>
                      <a:pt x="928" y="1178"/>
                    </a:lnTo>
                    <a:lnTo>
                      <a:pt x="920" y="1185"/>
                    </a:lnTo>
                    <a:lnTo>
                      <a:pt x="903" y="1196"/>
                    </a:lnTo>
                    <a:lnTo>
                      <a:pt x="883" y="1204"/>
                    </a:lnTo>
                    <a:lnTo>
                      <a:pt x="865" y="1212"/>
                    </a:lnTo>
                    <a:lnTo>
                      <a:pt x="845" y="1217"/>
                    </a:lnTo>
                    <a:lnTo>
                      <a:pt x="825" y="1221"/>
                    </a:lnTo>
                    <a:lnTo>
                      <a:pt x="805" y="1223"/>
                    </a:lnTo>
                    <a:lnTo>
                      <a:pt x="785" y="1225"/>
                    </a:lnTo>
                    <a:lnTo>
                      <a:pt x="763" y="1225"/>
                    </a:lnTo>
                    <a:lnTo>
                      <a:pt x="743" y="1225"/>
                    </a:lnTo>
                    <a:lnTo>
                      <a:pt x="723" y="1224"/>
                    </a:lnTo>
                    <a:lnTo>
                      <a:pt x="701" y="1221"/>
                    </a:lnTo>
                    <a:lnTo>
                      <a:pt x="681" y="1217"/>
                    </a:lnTo>
                    <a:lnTo>
                      <a:pt x="662" y="1212"/>
                    </a:lnTo>
                    <a:lnTo>
                      <a:pt x="643" y="1204"/>
                    </a:lnTo>
                    <a:lnTo>
                      <a:pt x="624" y="1196"/>
                    </a:lnTo>
                    <a:lnTo>
                      <a:pt x="606" y="1184"/>
                    </a:lnTo>
                    <a:lnTo>
                      <a:pt x="590" y="1171"/>
                    </a:lnTo>
                    <a:lnTo>
                      <a:pt x="575" y="1157"/>
                    </a:lnTo>
                    <a:lnTo>
                      <a:pt x="561" y="1142"/>
                    </a:lnTo>
                    <a:lnTo>
                      <a:pt x="550" y="1126"/>
                    </a:lnTo>
                    <a:lnTo>
                      <a:pt x="537" y="1107"/>
                    </a:lnTo>
                    <a:lnTo>
                      <a:pt x="526" y="1088"/>
                    </a:lnTo>
                    <a:lnTo>
                      <a:pt x="516" y="1067"/>
                    </a:lnTo>
                    <a:lnTo>
                      <a:pt x="509" y="1047"/>
                    </a:lnTo>
                    <a:lnTo>
                      <a:pt x="403" y="789"/>
                    </a:lnTo>
                    <a:close/>
                    <a:moveTo>
                      <a:pt x="956" y="1021"/>
                    </a:moveTo>
                    <a:lnTo>
                      <a:pt x="947" y="1041"/>
                    </a:lnTo>
                    <a:lnTo>
                      <a:pt x="939" y="1057"/>
                    </a:lnTo>
                    <a:lnTo>
                      <a:pt x="930" y="1073"/>
                    </a:lnTo>
                    <a:lnTo>
                      <a:pt x="922" y="1086"/>
                    </a:lnTo>
                    <a:lnTo>
                      <a:pt x="912" y="1099"/>
                    </a:lnTo>
                    <a:lnTo>
                      <a:pt x="901" y="1110"/>
                    </a:lnTo>
                    <a:lnTo>
                      <a:pt x="892" y="1120"/>
                    </a:lnTo>
                    <a:lnTo>
                      <a:pt x="881" y="1128"/>
                    </a:lnTo>
                    <a:lnTo>
                      <a:pt x="869" y="1135"/>
                    </a:lnTo>
                    <a:lnTo>
                      <a:pt x="858" y="1141"/>
                    </a:lnTo>
                    <a:lnTo>
                      <a:pt x="845" y="1146"/>
                    </a:lnTo>
                    <a:lnTo>
                      <a:pt x="830" y="1151"/>
                    </a:lnTo>
                    <a:lnTo>
                      <a:pt x="815" y="1154"/>
                    </a:lnTo>
                    <a:lnTo>
                      <a:pt x="799" y="1156"/>
                    </a:lnTo>
                    <a:lnTo>
                      <a:pt x="782" y="1157"/>
                    </a:lnTo>
                    <a:lnTo>
                      <a:pt x="763" y="1157"/>
                    </a:lnTo>
                    <a:lnTo>
                      <a:pt x="745" y="1157"/>
                    </a:lnTo>
                    <a:lnTo>
                      <a:pt x="728" y="1156"/>
                    </a:lnTo>
                    <a:lnTo>
                      <a:pt x="712" y="1154"/>
                    </a:lnTo>
                    <a:lnTo>
                      <a:pt x="697" y="1151"/>
                    </a:lnTo>
                    <a:lnTo>
                      <a:pt x="683" y="1146"/>
                    </a:lnTo>
                    <a:lnTo>
                      <a:pt x="670" y="1142"/>
                    </a:lnTo>
                    <a:lnTo>
                      <a:pt x="658" y="1136"/>
                    </a:lnTo>
                    <a:lnTo>
                      <a:pt x="646" y="1128"/>
                    </a:lnTo>
                    <a:lnTo>
                      <a:pt x="635" y="1120"/>
                    </a:lnTo>
                    <a:lnTo>
                      <a:pt x="624" y="1110"/>
                    </a:lnTo>
                    <a:lnTo>
                      <a:pt x="615" y="1098"/>
                    </a:lnTo>
                    <a:lnTo>
                      <a:pt x="605" y="1086"/>
                    </a:lnTo>
                    <a:lnTo>
                      <a:pt x="597" y="1073"/>
                    </a:lnTo>
                    <a:lnTo>
                      <a:pt x="588" y="1058"/>
                    </a:lnTo>
                    <a:lnTo>
                      <a:pt x="579" y="1041"/>
                    </a:lnTo>
                    <a:lnTo>
                      <a:pt x="572" y="1021"/>
                    </a:lnTo>
                    <a:lnTo>
                      <a:pt x="334" y="441"/>
                    </a:lnTo>
                    <a:lnTo>
                      <a:pt x="334" y="1157"/>
                    </a:lnTo>
                    <a:lnTo>
                      <a:pt x="68" y="1157"/>
                    </a:lnTo>
                    <a:lnTo>
                      <a:pt x="68" y="69"/>
                    </a:lnTo>
                    <a:lnTo>
                      <a:pt x="357" y="69"/>
                    </a:lnTo>
                    <a:lnTo>
                      <a:pt x="369" y="70"/>
                    </a:lnTo>
                    <a:lnTo>
                      <a:pt x="379" y="70"/>
                    </a:lnTo>
                    <a:lnTo>
                      <a:pt x="390" y="72"/>
                    </a:lnTo>
                    <a:lnTo>
                      <a:pt x="401" y="74"/>
                    </a:lnTo>
                    <a:lnTo>
                      <a:pt x="410" y="76"/>
                    </a:lnTo>
                    <a:lnTo>
                      <a:pt x="420" y="79"/>
                    </a:lnTo>
                    <a:lnTo>
                      <a:pt x="429" y="83"/>
                    </a:lnTo>
                    <a:lnTo>
                      <a:pt x="437" y="87"/>
                    </a:lnTo>
                    <a:lnTo>
                      <a:pt x="445" y="91"/>
                    </a:lnTo>
                    <a:lnTo>
                      <a:pt x="452" y="97"/>
                    </a:lnTo>
                    <a:lnTo>
                      <a:pt x="460" y="102"/>
                    </a:lnTo>
                    <a:lnTo>
                      <a:pt x="465" y="107"/>
                    </a:lnTo>
                    <a:lnTo>
                      <a:pt x="470" y="114"/>
                    </a:lnTo>
                    <a:lnTo>
                      <a:pt x="476" y="120"/>
                    </a:lnTo>
                    <a:lnTo>
                      <a:pt x="479" y="127"/>
                    </a:lnTo>
                    <a:lnTo>
                      <a:pt x="482" y="134"/>
                    </a:lnTo>
                    <a:lnTo>
                      <a:pt x="763" y="823"/>
                    </a:lnTo>
                    <a:lnTo>
                      <a:pt x="1047" y="134"/>
                    </a:lnTo>
                    <a:lnTo>
                      <a:pt x="1050" y="127"/>
                    </a:lnTo>
                    <a:lnTo>
                      <a:pt x="1054" y="120"/>
                    </a:lnTo>
                    <a:lnTo>
                      <a:pt x="1059" y="114"/>
                    </a:lnTo>
                    <a:lnTo>
                      <a:pt x="1064" y="107"/>
                    </a:lnTo>
                    <a:lnTo>
                      <a:pt x="1070" y="102"/>
                    </a:lnTo>
                    <a:lnTo>
                      <a:pt x="1077" y="97"/>
                    </a:lnTo>
                    <a:lnTo>
                      <a:pt x="1084" y="91"/>
                    </a:lnTo>
                    <a:lnTo>
                      <a:pt x="1092" y="87"/>
                    </a:lnTo>
                    <a:lnTo>
                      <a:pt x="1100" y="83"/>
                    </a:lnTo>
                    <a:lnTo>
                      <a:pt x="1110" y="79"/>
                    </a:lnTo>
                    <a:lnTo>
                      <a:pt x="1119" y="76"/>
                    </a:lnTo>
                    <a:lnTo>
                      <a:pt x="1128" y="74"/>
                    </a:lnTo>
                    <a:lnTo>
                      <a:pt x="1139" y="72"/>
                    </a:lnTo>
                    <a:lnTo>
                      <a:pt x="1150" y="70"/>
                    </a:lnTo>
                    <a:lnTo>
                      <a:pt x="1160" y="70"/>
                    </a:lnTo>
                    <a:lnTo>
                      <a:pt x="1172" y="69"/>
                    </a:lnTo>
                    <a:lnTo>
                      <a:pt x="1461" y="69"/>
                    </a:lnTo>
                    <a:lnTo>
                      <a:pt x="1461" y="1157"/>
                    </a:lnTo>
                    <a:lnTo>
                      <a:pt x="1195" y="1157"/>
                    </a:lnTo>
                    <a:lnTo>
                      <a:pt x="1195" y="441"/>
                    </a:lnTo>
                    <a:lnTo>
                      <a:pt x="956" y="1021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57" name="Freeform 6"/>
              <p:cNvSpPr>
                <a:spLocks noEditPoints="1"/>
              </p:cNvSpPr>
              <p:nvPr userDrawn="1"/>
            </p:nvSpPr>
            <p:spPr bwMode="auto">
              <a:xfrm>
                <a:off x="977" y="698"/>
                <a:ext cx="103" cy="112"/>
              </a:xfrm>
              <a:custGeom>
                <a:avLst/>
                <a:gdLst>
                  <a:gd name="T0" fmla="*/ 0 w 1128"/>
                  <a:gd name="T1" fmla="*/ 0 h 1225"/>
                  <a:gd name="T2" fmla="*/ 0 w 1128"/>
                  <a:gd name="T3" fmla="*/ 0 h 1225"/>
                  <a:gd name="T4" fmla="*/ 0 w 1128"/>
                  <a:gd name="T5" fmla="*/ 0 h 1225"/>
                  <a:gd name="T6" fmla="*/ 0 w 1128"/>
                  <a:gd name="T7" fmla="*/ 0 h 1225"/>
                  <a:gd name="T8" fmla="*/ 0 w 1128"/>
                  <a:gd name="T9" fmla="*/ 0 h 1225"/>
                  <a:gd name="T10" fmla="*/ 0 w 1128"/>
                  <a:gd name="T11" fmla="*/ 0 h 1225"/>
                  <a:gd name="T12" fmla="*/ 0 w 1128"/>
                  <a:gd name="T13" fmla="*/ 0 h 1225"/>
                  <a:gd name="T14" fmla="*/ 0 w 1128"/>
                  <a:gd name="T15" fmla="*/ 0 h 1225"/>
                  <a:gd name="T16" fmla="*/ 0 w 1128"/>
                  <a:gd name="T17" fmla="*/ 0 h 1225"/>
                  <a:gd name="T18" fmla="*/ 0 w 1128"/>
                  <a:gd name="T19" fmla="*/ 0 h 1225"/>
                  <a:gd name="T20" fmla="*/ 0 w 1128"/>
                  <a:gd name="T21" fmla="*/ 0 h 1225"/>
                  <a:gd name="T22" fmla="*/ 0 w 1128"/>
                  <a:gd name="T23" fmla="*/ 0 h 1225"/>
                  <a:gd name="T24" fmla="*/ 0 w 1128"/>
                  <a:gd name="T25" fmla="*/ 0 h 1225"/>
                  <a:gd name="T26" fmla="*/ 0 w 1128"/>
                  <a:gd name="T27" fmla="*/ 0 h 1225"/>
                  <a:gd name="T28" fmla="*/ 0 w 1128"/>
                  <a:gd name="T29" fmla="*/ 0 h 1225"/>
                  <a:gd name="T30" fmla="*/ 0 w 1128"/>
                  <a:gd name="T31" fmla="*/ 0 h 1225"/>
                  <a:gd name="T32" fmla="*/ 0 w 1128"/>
                  <a:gd name="T33" fmla="*/ 0 h 1225"/>
                  <a:gd name="T34" fmla="*/ 0 w 1128"/>
                  <a:gd name="T35" fmla="*/ 0 h 1225"/>
                  <a:gd name="T36" fmla="*/ 0 w 1128"/>
                  <a:gd name="T37" fmla="*/ 0 h 1225"/>
                  <a:gd name="T38" fmla="*/ 0 w 1128"/>
                  <a:gd name="T39" fmla="*/ 0 h 1225"/>
                  <a:gd name="T40" fmla="*/ 0 w 1128"/>
                  <a:gd name="T41" fmla="*/ 0 h 1225"/>
                  <a:gd name="T42" fmla="*/ 0 w 1128"/>
                  <a:gd name="T43" fmla="*/ 0 h 1225"/>
                  <a:gd name="T44" fmla="*/ 0 w 1128"/>
                  <a:gd name="T45" fmla="*/ 0 h 1225"/>
                  <a:gd name="T46" fmla="*/ 0 w 1128"/>
                  <a:gd name="T47" fmla="*/ 0 h 1225"/>
                  <a:gd name="T48" fmla="*/ 0 w 1128"/>
                  <a:gd name="T49" fmla="*/ 0 h 1225"/>
                  <a:gd name="T50" fmla="*/ 0 w 1128"/>
                  <a:gd name="T51" fmla="*/ 0 h 1225"/>
                  <a:gd name="T52" fmla="*/ 0 w 1128"/>
                  <a:gd name="T53" fmla="*/ 0 h 1225"/>
                  <a:gd name="T54" fmla="*/ 0 w 1128"/>
                  <a:gd name="T55" fmla="*/ 0 h 1225"/>
                  <a:gd name="T56" fmla="*/ 0 w 1128"/>
                  <a:gd name="T57" fmla="*/ 0 h 1225"/>
                  <a:gd name="T58" fmla="*/ 0 w 1128"/>
                  <a:gd name="T59" fmla="*/ 0 h 1225"/>
                  <a:gd name="T60" fmla="*/ 0 w 1128"/>
                  <a:gd name="T61" fmla="*/ 0 h 1225"/>
                  <a:gd name="T62" fmla="*/ 0 w 1128"/>
                  <a:gd name="T63" fmla="*/ 0 h 1225"/>
                  <a:gd name="T64" fmla="*/ 0 w 1128"/>
                  <a:gd name="T65" fmla="*/ 0 h 1225"/>
                  <a:gd name="T66" fmla="*/ 0 w 1128"/>
                  <a:gd name="T67" fmla="*/ 0 h 1225"/>
                  <a:gd name="T68" fmla="*/ 0 w 1128"/>
                  <a:gd name="T69" fmla="*/ 0 h 1225"/>
                  <a:gd name="T70" fmla="*/ 0 w 1128"/>
                  <a:gd name="T71" fmla="*/ 0 h 1225"/>
                  <a:gd name="T72" fmla="*/ 0 w 1128"/>
                  <a:gd name="T73" fmla="*/ 0 h 1225"/>
                  <a:gd name="T74" fmla="*/ 0 w 1128"/>
                  <a:gd name="T75" fmla="*/ 0 h 1225"/>
                  <a:gd name="T76" fmla="*/ 0 w 1128"/>
                  <a:gd name="T77" fmla="*/ 0 h 1225"/>
                  <a:gd name="T78" fmla="*/ 0 w 1128"/>
                  <a:gd name="T79" fmla="*/ 0 h 1225"/>
                  <a:gd name="T80" fmla="*/ 0 w 1128"/>
                  <a:gd name="T81" fmla="*/ 0 h 1225"/>
                  <a:gd name="T82" fmla="*/ 0 w 1128"/>
                  <a:gd name="T83" fmla="*/ 0 h 1225"/>
                  <a:gd name="T84" fmla="*/ 0 w 1128"/>
                  <a:gd name="T85" fmla="*/ 0 h 1225"/>
                  <a:gd name="T86" fmla="*/ 0 w 1128"/>
                  <a:gd name="T87" fmla="*/ 0 h 1225"/>
                  <a:gd name="T88" fmla="*/ 0 w 1128"/>
                  <a:gd name="T89" fmla="*/ 0 h 1225"/>
                  <a:gd name="T90" fmla="*/ 0 w 1128"/>
                  <a:gd name="T91" fmla="*/ 0 h 1225"/>
                  <a:gd name="T92" fmla="*/ 0 w 1128"/>
                  <a:gd name="T93" fmla="*/ 0 h 1225"/>
                  <a:gd name="T94" fmla="*/ 0 w 1128"/>
                  <a:gd name="T95" fmla="*/ 0 h 1225"/>
                  <a:gd name="T96" fmla="*/ 0 w 1128"/>
                  <a:gd name="T97" fmla="*/ 0 h 1225"/>
                  <a:gd name="T98" fmla="*/ 0 w 1128"/>
                  <a:gd name="T99" fmla="*/ 0 h 1225"/>
                  <a:gd name="T100" fmla="*/ 0 w 1128"/>
                  <a:gd name="T101" fmla="*/ 0 h 122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128" h="1225">
                    <a:moveTo>
                      <a:pt x="402" y="367"/>
                    </a:moveTo>
                    <a:lnTo>
                      <a:pt x="402" y="439"/>
                    </a:lnTo>
                    <a:lnTo>
                      <a:pt x="1027" y="439"/>
                    </a:lnTo>
                    <a:lnTo>
                      <a:pt x="1027" y="786"/>
                    </a:lnTo>
                    <a:lnTo>
                      <a:pt x="402" y="786"/>
                    </a:lnTo>
                    <a:lnTo>
                      <a:pt x="402" y="859"/>
                    </a:lnTo>
                    <a:lnTo>
                      <a:pt x="909" y="859"/>
                    </a:lnTo>
                    <a:lnTo>
                      <a:pt x="922" y="860"/>
                    </a:lnTo>
                    <a:lnTo>
                      <a:pt x="935" y="861"/>
                    </a:lnTo>
                    <a:lnTo>
                      <a:pt x="948" y="863"/>
                    </a:lnTo>
                    <a:lnTo>
                      <a:pt x="960" y="866"/>
                    </a:lnTo>
                    <a:lnTo>
                      <a:pt x="973" y="871"/>
                    </a:lnTo>
                    <a:lnTo>
                      <a:pt x="985" y="876"/>
                    </a:lnTo>
                    <a:lnTo>
                      <a:pt x="997" y="881"/>
                    </a:lnTo>
                    <a:lnTo>
                      <a:pt x="1007" y="889"/>
                    </a:lnTo>
                    <a:lnTo>
                      <a:pt x="1020" y="898"/>
                    </a:lnTo>
                    <a:lnTo>
                      <a:pt x="1031" y="908"/>
                    </a:lnTo>
                    <a:lnTo>
                      <a:pt x="1041" y="920"/>
                    </a:lnTo>
                    <a:lnTo>
                      <a:pt x="1049" y="933"/>
                    </a:lnTo>
                    <a:lnTo>
                      <a:pt x="1057" y="945"/>
                    </a:lnTo>
                    <a:lnTo>
                      <a:pt x="1063" y="959"/>
                    </a:lnTo>
                    <a:lnTo>
                      <a:pt x="1068" y="974"/>
                    </a:lnTo>
                    <a:lnTo>
                      <a:pt x="1073" y="989"/>
                    </a:lnTo>
                    <a:lnTo>
                      <a:pt x="1128" y="1225"/>
                    </a:lnTo>
                    <a:lnTo>
                      <a:pt x="148" y="1225"/>
                    </a:lnTo>
                    <a:lnTo>
                      <a:pt x="133" y="1225"/>
                    </a:lnTo>
                    <a:lnTo>
                      <a:pt x="118" y="1223"/>
                    </a:lnTo>
                    <a:lnTo>
                      <a:pt x="105" y="1220"/>
                    </a:lnTo>
                    <a:lnTo>
                      <a:pt x="91" y="1215"/>
                    </a:lnTo>
                    <a:lnTo>
                      <a:pt x="78" y="1208"/>
                    </a:lnTo>
                    <a:lnTo>
                      <a:pt x="66" y="1201"/>
                    </a:lnTo>
                    <a:lnTo>
                      <a:pt x="54" y="1192"/>
                    </a:lnTo>
                    <a:lnTo>
                      <a:pt x="43" y="1183"/>
                    </a:lnTo>
                    <a:lnTo>
                      <a:pt x="33" y="1171"/>
                    </a:lnTo>
                    <a:lnTo>
                      <a:pt x="24" y="1159"/>
                    </a:lnTo>
                    <a:lnTo>
                      <a:pt x="17" y="1147"/>
                    </a:lnTo>
                    <a:lnTo>
                      <a:pt x="10" y="1135"/>
                    </a:lnTo>
                    <a:lnTo>
                      <a:pt x="6" y="1121"/>
                    </a:lnTo>
                    <a:lnTo>
                      <a:pt x="2" y="1107"/>
                    </a:lnTo>
                    <a:lnTo>
                      <a:pt x="0" y="1092"/>
                    </a:lnTo>
                    <a:lnTo>
                      <a:pt x="0" y="1077"/>
                    </a:lnTo>
                    <a:lnTo>
                      <a:pt x="0" y="148"/>
                    </a:lnTo>
                    <a:lnTo>
                      <a:pt x="0" y="133"/>
                    </a:lnTo>
                    <a:lnTo>
                      <a:pt x="2" y="118"/>
                    </a:lnTo>
                    <a:lnTo>
                      <a:pt x="6" y="104"/>
                    </a:lnTo>
                    <a:lnTo>
                      <a:pt x="10" y="90"/>
                    </a:lnTo>
                    <a:lnTo>
                      <a:pt x="17" y="77"/>
                    </a:lnTo>
                    <a:lnTo>
                      <a:pt x="24" y="66"/>
                    </a:lnTo>
                    <a:lnTo>
                      <a:pt x="34" y="54"/>
                    </a:lnTo>
                    <a:lnTo>
                      <a:pt x="44" y="43"/>
                    </a:lnTo>
                    <a:lnTo>
                      <a:pt x="54" y="34"/>
                    </a:lnTo>
                    <a:lnTo>
                      <a:pt x="66" y="25"/>
                    </a:lnTo>
                    <a:lnTo>
                      <a:pt x="79" y="17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0" y="4"/>
                    </a:lnTo>
                    <a:lnTo>
                      <a:pt x="133" y="1"/>
                    </a:lnTo>
                    <a:lnTo>
                      <a:pt x="148" y="1"/>
                    </a:lnTo>
                    <a:lnTo>
                      <a:pt x="1128" y="0"/>
                    </a:lnTo>
                    <a:lnTo>
                      <a:pt x="1072" y="239"/>
                    </a:lnTo>
                    <a:lnTo>
                      <a:pt x="1067" y="253"/>
                    </a:lnTo>
                    <a:lnTo>
                      <a:pt x="1063" y="268"/>
                    </a:lnTo>
                    <a:lnTo>
                      <a:pt x="1057" y="282"/>
                    </a:lnTo>
                    <a:lnTo>
                      <a:pt x="1049" y="294"/>
                    </a:lnTo>
                    <a:lnTo>
                      <a:pt x="1041" y="307"/>
                    </a:lnTo>
                    <a:lnTo>
                      <a:pt x="1031" y="318"/>
                    </a:lnTo>
                    <a:lnTo>
                      <a:pt x="1020" y="329"/>
                    </a:lnTo>
                    <a:lnTo>
                      <a:pt x="1007" y="338"/>
                    </a:lnTo>
                    <a:lnTo>
                      <a:pt x="997" y="346"/>
                    </a:lnTo>
                    <a:lnTo>
                      <a:pt x="985" y="351"/>
                    </a:lnTo>
                    <a:lnTo>
                      <a:pt x="973" y="356"/>
                    </a:lnTo>
                    <a:lnTo>
                      <a:pt x="960" y="361"/>
                    </a:lnTo>
                    <a:lnTo>
                      <a:pt x="948" y="364"/>
                    </a:lnTo>
                    <a:lnTo>
                      <a:pt x="935" y="366"/>
                    </a:lnTo>
                    <a:lnTo>
                      <a:pt x="922" y="367"/>
                    </a:lnTo>
                    <a:lnTo>
                      <a:pt x="909" y="367"/>
                    </a:lnTo>
                    <a:lnTo>
                      <a:pt x="402" y="367"/>
                    </a:lnTo>
                    <a:close/>
                    <a:moveTo>
                      <a:pt x="1042" y="69"/>
                    </a:moveTo>
                    <a:lnTo>
                      <a:pt x="1005" y="222"/>
                    </a:lnTo>
                    <a:lnTo>
                      <a:pt x="1003" y="232"/>
                    </a:lnTo>
                    <a:lnTo>
                      <a:pt x="999" y="242"/>
                    </a:lnTo>
                    <a:lnTo>
                      <a:pt x="996" y="251"/>
                    </a:lnTo>
                    <a:lnTo>
                      <a:pt x="991" y="258"/>
                    </a:lnTo>
                    <a:lnTo>
                      <a:pt x="986" y="265"/>
                    </a:lnTo>
                    <a:lnTo>
                      <a:pt x="982" y="272"/>
                    </a:lnTo>
                    <a:lnTo>
                      <a:pt x="975" y="277"/>
                    </a:lnTo>
                    <a:lnTo>
                      <a:pt x="969" y="282"/>
                    </a:lnTo>
                    <a:lnTo>
                      <a:pt x="962" y="286"/>
                    </a:lnTo>
                    <a:lnTo>
                      <a:pt x="956" y="289"/>
                    </a:lnTo>
                    <a:lnTo>
                      <a:pt x="949" y="292"/>
                    </a:lnTo>
                    <a:lnTo>
                      <a:pt x="941" y="294"/>
                    </a:lnTo>
                    <a:lnTo>
                      <a:pt x="934" y="296"/>
                    </a:lnTo>
                    <a:lnTo>
                      <a:pt x="926" y="298"/>
                    </a:lnTo>
                    <a:lnTo>
                      <a:pt x="918" y="299"/>
                    </a:lnTo>
                    <a:lnTo>
                      <a:pt x="909" y="299"/>
                    </a:lnTo>
                    <a:lnTo>
                      <a:pt x="335" y="299"/>
                    </a:lnTo>
                    <a:lnTo>
                      <a:pt x="335" y="507"/>
                    </a:lnTo>
                    <a:lnTo>
                      <a:pt x="958" y="507"/>
                    </a:lnTo>
                    <a:lnTo>
                      <a:pt x="958" y="718"/>
                    </a:lnTo>
                    <a:lnTo>
                      <a:pt x="335" y="718"/>
                    </a:lnTo>
                    <a:lnTo>
                      <a:pt x="335" y="928"/>
                    </a:lnTo>
                    <a:lnTo>
                      <a:pt x="909" y="928"/>
                    </a:lnTo>
                    <a:lnTo>
                      <a:pt x="918" y="928"/>
                    </a:lnTo>
                    <a:lnTo>
                      <a:pt x="926" y="929"/>
                    </a:lnTo>
                    <a:lnTo>
                      <a:pt x="934" y="930"/>
                    </a:lnTo>
                    <a:lnTo>
                      <a:pt x="941" y="933"/>
                    </a:lnTo>
                    <a:lnTo>
                      <a:pt x="949" y="935"/>
                    </a:lnTo>
                    <a:lnTo>
                      <a:pt x="956" y="938"/>
                    </a:lnTo>
                    <a:lnTo>
                      <a:pt x="962" y="941"/>
                    </a:lnTo>
                    <a:lnTo>
                      <a:pt x="969" y="945"/>
                    </a:lnTo>
                    <a:lnTo>
                      <a:pt x="975" y="950"/>
                    </a:lnTo>
                    <a:lnTo>
                      <a:pt x="982" y="955"/>
                    </a:lnTo>
                    <a:lnTo>
                      <a:pt x="986" y="961"/>
                    </a:lnTo>
                    <a:lnTo>
                      <a:pt x="991" y="969"/>
                    </a:lnTo>
                    <a:lnTo>
                      <a:pt x="996" y="976"/>
                    </a:lnTo>
                    <a:lnTo>
                      <a:pt x="999" y="985"/>
                    </a:lnTo>
                    <a:lnTo>
                      <a:pt x="1003" y="995"/>
                    </a:lnTo>
                    <a:lnTo>
                      <a:pt x="1005" y="1005"/>
                    </a:lnTo>
                    <a:lnTo>
                      <a:pt x="1042" y="1157"/>
                    </a:lnTo>
                    <a:lnTo>
                      <a:pt x="148" y="1157"/>
                    </a:lnTo>
                    <a:lnTo>
                      <a:pt x="140" y="1157"/>
                    </a:lnTo>
                    <a:lnTo>
                      <a:pt x="132" y="1156"/>
                    </a:lnTo>
                    <a:lnTo>
                      <a:pt x="125" y="1154"/>
                    </a:lnTo>
                    <a:lnTo>
                      <a:pt x="117" y="1152"/>
                    </a:lnTo>
                    <a:lnTo>
                      <a:pt x="110" y="1148"/>
                    </a:lnTo>
                    <a:lnTo>
                      <a:pt x="103" y="1144"/>
                    </a:lnTo>
                    <a:lnTo>
                      <a:pt x="97" y="1140"/>
                    </a:lnTo>
                    <a:lnTo>
                      <a:pt x="92" y="1134"/>
                    </a:lnTo>
                    <a:lnTo>
                      <a:pt x="86" y="1128"/>
                    </a:lnTo>
                    <a:lnTo>
                      <a:pt x="81" y="1122"/>
                    </a:lnTo>
                    <a:lnTo>
                      <a:pt x="77" y="1115"/>
                    </a:lnTo>
                    <a:lnTo>
                      <a:pt x="74" y="1108"/>
                    </a:lnTo>
                    <a:lnTo>
                      <a:pt x="71" y="1101"/>
                    </a:lnTo>
                    <a:lnTo>
                      <a:pt x="69" y="1093"/>
                    </a:lnTo>
                    <a:lnTo>
                      <a:pt x="68" y="1085"/>
                    </a:lnTo>
                    <a:lnTo>
                      <a:pt x="68" y="1077"/>
                    </a:lnTo>
                    <a:lnTo>
                      <a:pt x="68" y="148"/>
                    </a:lnTo>
                    <a:lnTo>
                      <a:pt x="68" y="139"/>
                    </a:lnTo>
                    <a:lnTo>
                      <a:pt x="69" y="132"/>
                    </a:lnTo>
                    <a:lnTo>
                      <a:pt x="71" y="124"/>
                    </a:lnTo>
                    <a:lnTo>
                      <a:pt x="74" y="117"/>
                    </a:lnTo>
                    <a:lnTo>
                      <a:pt x="77" y="110"/>
                    </a:lnTo>
                    <a:lnTo>
                      <a:pt x="81" y="104"/>
                    </a:lnTo>
                    <a:lnTo>
                      <a:pt x="86" y="98"/>
                    </a:lnTo>
                    <a:lnTo>
                      <a:pt x="92" y="92"/>
                    </a:lnTo>
                    <a:lnTo>
                      <a:pt x="97" y="87"/>
                    </a:lnTo>
                    <a:lnTo>
                      <a:pt x="103" y="82"/>
                    </a:lnTo>
                    <a:lnTo>
                      <a:pt x="110" y="78"/>
                    </a:lnTo>
                    <a:lnTo>
                      <a:pt x="117" y="75"/>
                    </a:lnTo>
                    <a:lnTo>
                      <a:pt x="125" y="72"/>
                    </a:lnTo>
                    <a:lnTo>
                      <a:pt x="132" y="71"/>
                    </a:lnTo>
                    <a:lnTo>
                      <a:pt x="140" y="70"/>
                    </a:lnTo>
                    <a:lnTo>
                      <a:pt x="148" y="69"/>
                    </a:lnTo>
                    <a:lnTo>
                      <a:pt x="1042" y="69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58" name="Freeform 7"/>
              <p:cNvSpPr>
                <a:spLocks noEditPoints="1"/>
              </p:cNvSpPr>
              <p:nvPr userDrawn="1"/>
            </p:nvSpPr>
            <p:spPr bwMode="auto">
              <a:xfrm>
                <a:off x="1084" y="698"/>
                <a:ext cx="131" cy="138"/>
              </a:xfrm>
              <a:custGeom>
                <a:avLst/>
                <a:gdLst>
                  <a:gd name="T0" fmla="*/ 0 w 1440"/>
                  <a:gd name="T1" fmla="*/ 0 h 1513"/>
                  <a:gd name="T2" fmla="*/ 0 w 1440"/>
                  <a:gd name="T3" fmla="*/ 0 h 1513"/>
                  <a:gd name="T4" fmla="*/ 0 w 1440"/>
                  <a:gd name="T5" fmla="*/ 0 h 1513"/>
                  <a:gd name="T6" fmla="*/ 0 w 1440"/>
                  <a:gd name="T7" fmla="*/ 0 h 1513"/>
                  <a:gd name="T8" fmla="*/ 0 w 1440"/>
                  <a:gd name="T9" fmla="*/ 0 h 1513"/>
                  <a:gd name="T10" fmla="*/ 0 w 1440"/>
                  <a:gd name="T11" fmla="*/ 0 h 1513"/>
                  <a:gd name="T12" fmla="*/ 0 w 1440"/>
                  <a:gd name="T13" fmla="*/ 0 h 1513"/>
                  <a:gd name="T14" fmla="*/ 0 w 1440"/>
                  <a:gd name="T15" fmla="*/ 0 h 1513"/>
                  <a:gd name="T16" fmla="*/ 0 w 1440"/>
                  <a:gd name="T17" fmla="*/ 0 h 1513"/>
                  <a:gd name="T18" fmla="*/ 0 w 1440"/>
                  <a:gd name="T19" fmla="*/ 0 h 1513"/>
                  <a:gd name="T20" fmla="*/ 0 w 1440"/>
                  <a:gd name="T21" fmla="*/ 0 h 1513"/>
                  <a:gd name="T22" fmla="*/ 0 w 1440"/>
                  <a:gd name="T23" fmla="*/ 0 h 1513"/>
                  <a:gd name="T24" fmla="*/ 0 w 1440"/>
                  <a:gd name="T25" fmla="*/ 0 h 1513"/>
                  <a:gd name="T26" fmla="*/ 0 w 1440"/>
                  <a:gd name="T27" fmla="*/ 0 h 1513"/>
                  <a:gd name="T28" fmla="*/ 0 w 1440"/>
                  <a:gd name="T29" fmla="*/ 0 h 1513"/>
                  <a:gd name="T30" fmla="*/ 0 w 1440"/>
                  <a:gd name="T31" fmla="*/ 0 h 1513"/>
                  <a:gd name="T32" fmla="*/ 0 w 1440"/>
                  <a:gd name="T33" fmla="*/ 0 h 1513"/>
                  <a:gd name="T34" fmla="*/ 0 w 1440"/>
                  <a:gd name="T35" fmla="*/ 0 h 1513"/>
                  <a:gd name="T36" fmla="*/ 0 w 1440"/>
                  <a:gd name="T37" fmla="*/ 0 h 1513"/>
                  <a:gd name="T38" fmla="*/ 0 w 1440"/>
                  <a:gd name="T39" fmla="*/ 0 h 1513"/>
                  <a:gd name="T40" fmla="*/ 0 w 1440"/>
                  <a:gd name="T41" fmla="*/ 0 h 1513"/>
                  <a:gd name="T42" fmla="*/ 0 w 1440"/>
                  <a:gd name="T43" fmla="*/ 0 h 1513"/>
                  <a:gd name="T44" fmla="*/ 0 w 1440"/>
                  <a:gd name="T45" fmla="*/ 0 h 1513"/>
                  <a:gd name="T46" fmla="*/ 0 w 1440"/>
                  <a:gd name="T47" fmla="*/ 0 h 1513"/>
                  <a:gd name="T48" fmla="*/ 0 w 1440"/>
                  <a:gd name="T49" fmla="*/ 0 h 1513"/>
                  <a:gd name="T50" fmla="*/ 0 w 1440"/>
                  <a:gd name="T51" fmla="*/ 0 h 1513"/>
                  <a:gd name="T52" fmla="*/ 0 w 1440"/>
                  <a:gd name="T53" fmla="*/ 0 h 1513"/>
                  <a:gd name="T54" fmla="*/ 0 w 1440"/>
                  <a:gd name="T55" fmla="*/ 0 h 1513"/>
                  <a:gd name="T56" fmla="*/ 0 w 1440"/>
                  <a:gd name="T57" fmla="*/ 0 h 1513"/>
                  <a:gd name="T58" fmla="*/ 0 w 1440"/>
                  <a:gd name="T59" fmla="*/ 0 h 1513"/>
                  <a:gd name="T60" fmla="*/ 0 w 1440"/>
                  <a:gd name="T61" fmla="*/ 0 h 1513"/>
                  <a:gd name="T62" fmla="*/ 0 w 1440"/>
                  <a:gd name="T63" fmla="*/ 0 h 1513"/>
                  <a:gd name="T64" fmla="*/ 0 w 1440"/>
                  <a:gd name="T65" fmla="*/ 0 h 1513"/>
                  <a:gd name="T66" fmla="*/ 0 w 1440"/>
                  <a:gd name="T67" fmla="*/ 0 h 1513"/>
                  <a:gd name="T68" fmla="*/ 0 w 1440"/>
                  <a:gd name="T69" fmla="*/ 0 h 1513"/>
                  <a:gd name="T70" fmla="*/ 0 w 1440"/>
                  <a:gd name="T71" fmla="*/ 0 h 1513"/>
                  <a:gd name="T72" fmla="*/ 0 w 1440"/>
                  <a:gd name="T73" fmla="*/ 0 h 1513"/>
                  <a:gd name="T74" fmla="*/ 0 w 1440"/>
                  <a:gd name="T75" fmla="*/ 0 h 1513"/>
                  <a:gd name="T76" fmla="*/ 0 w 1440"/>
                  <a:gd name="T77" fmla="*/ 0 h 1513"/>
                  <a:gd name="T78" fmla="*/ 0 w 1440"/>
                  <a:gd name="T79" fmla="*/ 0 h 1513"/>
                  <a:gd name="T80" fmla="*/ 0 w 1440"/>
                  <a:gd name="T81" fmla="*/ 0 h 1513"/>
                  <a:gd name="T82" fmla="*/ 0 w 1440"/>
                  <a:gd name="T83" fmla="*/ 0 h 1513"/>
                  <a:gd name="T84" fmla="*/ 0 w 1440"/>
                  <a:gd name="T85" fmla="*/ 0 h 1513"/>
                  <a:gd name="T86" fmla="*/ 0 w 1440"/>
                  <a:gd name="T87" fmla="*/ 0 h 1513"/>
                  <a:gd name="T88" fmla="*/ 0 w 1440"/>
                  <a:gd name="T89" fmla="*/ 0 h 1513"/>
                  <a:gd name="T90" fmla="*/ 0 w 1440"/>
                  <a:gd name="T91" fmla="*/ 0 h 1513"/>
                  <a:gd name="T92" fmla="*/ 0 w 1440"/>
                  <a:gd name="T93" fmla="*/ 0 h 1513"/>
                  <a:gd name="T94" fmla="*/ 0 w 1440"/>
                  <a:gd name="T95" fmla="*/ 0 h 1513"/>
                  <a:gd name="T96" fmla="*/ 0 w 1440"/>
                  <a:gd name="T97" fmla="*/ 0 h 1513"/>
                  <a:gd name="T98" fmla="*/ 0 w 1440"/>
                  <a:gd name="T99" fmla="*/ 0 h 1513"/>
                  <a:gd name="T100" fmla="*/ 0 w 1440"/>
                  <a:gd name="T101" fmla="*/ 0 h 1513"/>
                  <a:gd name="T102" fmla="*/ 0 w 1440"/>
                  <a:gd name="T103" fmla="*/ 0 h 1513"/>
                  <a:gd name="T104" fmla="*/ 0 w 1440"/>
                  <a:gd name="T105" fmla="*/ 0 h 1513"/>
                  <a:gd name="T106" fmla="*/ 0 w 1440"/>
                  <a:gd name="T107" fmla="*/ 0 h 1513"/>
                  <a:gd name="T108" fmla="*/ 0 w 1440"/>
                  <a:gd name="T109" fmla="*/ 0 h 1513"/>
                  <a:gd name="T110" fmla="*/ 0 w 1440"/>
                  <a:gd name="T111" fmla="*/ 0 h 1513"/>
                  <a:gd name="T112" fmla="*/ 0 w 1440"/>
                  <a:gd name="T113" fmla="*/ 0 h 1513"/>
                  <a:gd name="T114" fmla="*/ 0 w 1440"/>
                  <a:gd name="T115" fmla="*/ 0 h 15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440" h="1513">
                    <a:moveTo>
                      <a:pt x="401" y="1225"/>
                    </a:moveTo>
                    <a:lnTo>
                      <a:pt x="396" y="1328"/>
                    </a:lnTo>
                    <a:lnTo>
                      <a:pt x="394" y="1344"/>
                    </a:lnTo>
                    <a:lnTo>
                      <a:pt x="392" y="1359"/>
                    </a:lnTo>
                    <a:lnTo>
                      <a:pt x="388" y="1374"/>
                    </a:lnTo>
                    <a:lnTo>
                      <a:pt x="384" y="1389"/>
                    </a:lnTo>
                    <a:lnTo>
                      <a:pt x="379" y="1403"/>
                    </a:lnTo>
                    <a:lnTo>
                      <a:pt x="372" y="1418"/>
                    </a:lnTo>
                    <a:lnTo>
                      <a:pt x="365" y="1431"/>
                    </a:lnTo>
                    <a:lnTo>
                      <a:pt x="356" y="1445"/>
                    </a:lnTo>
                    <a:lnTo>
                      <a:pt x="346" y="1460"/>
                    </a:lnTo>
                    <a:lnTo>
                      <a:pt x="334" y="1472"/>
                    </a:lnTo>
                    <a:lnTo>
                      <a:pt x="321" y="1484"/>
                    </a:lnTo>
                    <a:lnTo>
                      <a:pt x="307" y="1494"/>
                    </a:lnTo>
                    <a:lnTo>
                      <a:pt x="300" y="1498"/>
                    </a:lnTo>
                    <a:lnTo>
                      <a:pt x="292" y="1502"/>
                    </a:lnTo>
                    <a:lnTo>
                      <a:pt x="284" y="1506"/>
                    </a:lnTo>
                    <a:lnTo>
                      <a:pt x="275" y="1508"/>
                    </a:lnTo>
                    <a:lnTo>
                      <a:pt x="266" y="1510"/>
                    </a:lnTo>
                    <a:lnTo>
                      <a:pt x="258" y="1512"/>
                    </a:lnTo>
                    <a:lnTo>
                      <a:pt x="249" y="1513"/>
                    </a:lnTo>
                    <a:lnTo>
                      <a:pt x="240" y="1513"/>
                    </a:lnTo>
                    <a:lnTo>
                      <a:pt x="0" y="1513"/>
                    </a:lnTo>
                    <a:lnTo>
                      <a:pt x="0" y="1007"/>
                    </a:lnTo>
                    <a:lnTo>
                      <a:pt x="1" y="992"/>
                    </a:lnTo>
                    <a:lnTo>
                      <a:pt x="3" y="979"/>
                    </a:lnTo>
                    <a:lnTo>
                      <a:pt x="6" y="965"/>
                    </a:lnTo>
                    <a:lnTo>
                      <a:pt x="12" y="951"/>
                    </a:lnTo>
                    <a:lnTo>
                      <a:pt x="17" y="938"/>
                    </a:lnTo>
                    <a:lnTo>
                      <a:pt x="25" y="925"/>
                    </a:lnTo>
                    <a:lnTo>
                      <a:pt x="34" y="913"/>
                    </a:lnTo>
                    <a:lnTo>
                      <a:pt x="44" y="903"/>
                    </a:lnTo>
                    <a:lnTo>
                      <a:pt x="55" y="893"/>
                    </a:lnTo>
                    <a:lnTo>
                      <a:pt x="66" y="884"/>
                    </a:lnTo>
                    <a:lnTo>
                      <a:pt x="79" y="877"/>
                    </a:lnTo>
                    <a:lnTo>
                      <a:pt x="92" y="871"/>
                    </a:lnTo>
                    <a:lnTo>
                      <a:pt x="106" y="865"/>
                    </a:lnTo>
                    <a:lnTo>
                      <a:pt x="120" y="862"/>
                    </a:lnTo>
                    <a:lnTo>
                      <a:pt x="134" y="860"/>
                    </a:lnTo>
                    <a:lnTo>
                      <a:pt x="149" y="859"/>
                    </a:lnTo>
                    <a:lnTo>
                      <a:pt x="185" y="859"/>
                    </a:lnTo>
                    <a:lnTo>
                      <a:pt x="187" y="849"/>
                    </a:lnTo>
                    <a:lnTo>
                      <a:pt x="190" y="840"/>
                    </a:lnTo>
                    <a:lnTo>
                      <a:pt x="192" y="830"/>
                    </a:lnTo>
                    <a:lnTo>
                      <a:pt x="193" y="820"/>
                    </a:lnTo>
                    <a:lnTo>
                      <a:pt x="232" y="224"/>
                    </a:lnTo>
                    <a:lnTo>
                      <a:pt x="234" y="201"/>
                    </a:lnTo>
                    <a:lnTo>
                      <a:pt x="239" y="180"/>
                    </a:lnTo>
                    <a:lnTo>
                      <a:pt x="244" y="160"/>
                    </a:lnTo>
                    <a:lnTo>
                      <a:pt x="251" y="139"/>
                    </a:lnTo>
                    <a:lnTo>
                      <a:pt x="261" y="120"/>
                    </a:lnTo>
                    <a:lnTo>
                      <a:pt x="273" y="102"/>
                    </a:lnTo>
                    <a:lnTo>
                      <a:pt x="286" y="85"/>
                    </a:lnTo>
                    <a:lnTo>
                      <a:pt x="301" y="68"/>
                    </a:lnTo>
                    <a:lnTo>
                      <a:pt x="308" y="59"/>
                    </a:lnTo>
                    <a:lnTo>
                      <a:pt x="317" y="52"/>
                    </a:lnTo>
                    <a:lnTo>
                      <a:pt x="325" y="45"/>
                    </a:lnTo>
                    <a:lnTo>
                      <a:pt x="335" y="39"/>
                    </a:lnTo>
                    <a:lnTo>
                      <a:pt x="344" y="32"/>
                    </a:lnTo>
                    <a:lnTo>
                      <a:pt x="353" y="27"/>
                    </a:lnTo>
                    <a:lnTo>
                      <a:pt x="364" y="22"/>
                    </a:lnTo>
                    <a:lnTo>
                      <a:pt x="373" y="17"/>
                    </a:lnTo>
                    <a:lnTo>
                      <a:pt x="383" y="13"/>
                    </a:lnTo>
                    <a:lnTo>
                      <a:pt x="394" y="10"/>
                    </a:lnTo>
                    <a:lnTo>
                      <a:pt x="404" y="8"/>
                    </a:lnTo>
                    <a:lnTo>
                      <a:pt x="415" y="5"/>
                    </a:lnTo>
                    <a:lnTo>
                      <a:pt x="438" y="1"/>
                    </a:lnTo>
                    <a:lnTo>
                      <a:pt x="460" y="1"/>
                    </a:lnTo>
                    <a:lnTo>
                      <a:pt x="1277" y="0"/>
                    </a:lnTo>
                    <a:lnTo>
                      <a:pt x="1277" y="859"/>
                    </a:lnTo>
                    <a:lnTo>
                      <a:pt x="1291" y="859"/>
                    </a:lnTo>
                    <a:lnTo>
                      <a:pt x="1306" y="860"/>
                    </a:lnTo>
                    <a:lnTo>
                      <a:pt x="1320" y="862"/>
                    </a:lnTo>
                    <a:lnTo>
                      <a:pt x="1334" y="865"/>
                    </a:lnTo>
                    <a:lnTo>
                      <a:pt x="1348" y="871"/>
                    </a:lnTo>
                    <a:lnTo>
                      <a:pt x="1361" y="877"/>
                    </a:lnTo>
                    <a:lnTo>
                      <a:pt x="1374" y="884"/>
                    </a:lnTo>
                    <a:lnTo>
                      <a:pt x="1385" y="893"/>
                    </a:lnTo>
                    <a:lnTo>
                      <a:pt x="1396" y="903"/>
                    </a:lnTo>
                    <a:lnTo>
                      <a:pt x="1406" y="913"/>
                    </a:lnTo>
                    <a:lnTo>
                      <a:pt x="1414" y="925"/>
                    </a:lnTo>
                    <a:lnTo>
                      <a:pt x="1422" y="938"/>
                    </a:lnTo>
                    <a:lnTo>
                      <a:pt x="1428" y="951"/>
                    </a:lnTo>
                    <a:lnTo>
                      <a:pt x="1433" y="965"/>
                    </a:lnTo>
                    <a:lnTo>
                      <a:pt x="1437" y="979"/>
                    </a:lnTo>
                    <a:lnTo>
                      <a:pt x="1439" y="992"/>
                    </a:lnTo>
                    <a:lnTo>
                      <a:pt x="1440" y="1007"/>
                    </a:lnTo>
                    <a:lnTo>
                      <a:pt x="1440" y="1513"/>
                    </a:lnTo>
                    <a:lnTo>
                      <a:pt x="1200" y="1513"/>
                    </a:lnTo>
                    <a:lnTo>
                      <a:pt x="1191" y="1513"/>
                    </a:lnTo>
                    <a:lnTo>
                      <a:pt x="1182" y="1512"/>
                    </a:lnTo>
                    <a:lnTo>
                      <a:pt x="1172" y="1510"/>
                    </a:lnTo>
                    <a:lnTo>
                      <a:pt x="1165" y="1508"/>
                    </a:lnTo>
                    <a:lnTo>
                      <a:pt x="1156" y="1506"/>
                    </a:lnTo>
                    <a:lnTo>
                      <a:pt x="1148" y="1502"/>
                    </a:lnTo>
                    <a:lnTo>
                      <a:pt x="1140" y="1498"/>
                    </a:lnTo>
                    <a:lnTo>
                      <a:pt x="1133" y="1494"/>
                    </a:lnTo>
                    <a:lnTo>
                      <a:pt x="1119" y="1484"/>
                    </a:lnTo>
                    <a:lnTo>
                      <a:pt x="1106" y="1472"/>
                    </a:lnTo>
                    <a:lnTo>
                      <a:pt x="1094" y="1460"/>
                    </a:lnTo>
                    <a:lnTo>
                      <a:pt x="1084" y="1445"/>
                    </a:lnTo>
                    <a:lnTo>
                      <a:pt x="1075" y="1431"/>
                    </a:lnTo>
                    <a:lnTo>
                      <a:pt x="1068" y="1418"/>
                    </a:lnTo>
                    <a:lnTo>
                      <a:pt x="1061" y="1403"/>
                    </a:lnTo>
                    <a:lnTo>
                      <a:pt x="1056" y="1389"/>
                    </a:lnTo>
                    <a:lnTo>
                      <a:pt x="1052" y="1374"/>
                    </a:lnTo>
                    <a:lnTo>
                      <a:pt x="1048" y="1359"/>
                    </a:lnTo>
                    <a:lnTo>
                      <a:pt x="1045" y="1343"/>
                    </a:lnTo>
                    <a:lnTo>
                      <a:pt x="1044" y="1327"/>
                    </a:lnTo>
                    <a:lnTo>
                      <a:pt x="1039" y="1225"/>
                    </a:lnTo>
                    <a:lnTo>
                      <a:pt x="401" y="1225"/>
                    </a:lnTo>
                    <a:close/>
                    <a:moveTo>
                      <a:pt x="524" y="825"/>
                    </a:moveTo>
                    <a:lnTo>
                      <a:pt x="522" y="844"/>
                    </a:lnTo>
                    <a:lnTo>
                      <a:pt x="519" y="861"/>
                    </a:lnTo>
                    <a:lnTo>
                      <a:pt x="516" y="878"/>
                    </a:lnTo>
                    <a:lnTo>
                      <a:pt x="511" y="892"/>
                    </a:lnTo>
                    <a:lnTo>
                      <a:pt x="506" y="906"/>
                    </a:lnTo>
                    <a:lnTo>
                      <a:pt x="501" y="917"/>
                    </a:lnTo>
                    <a:lnTo>
                      <a:pt x="495" y="927"/>
                    </a:lnTo>
                    <a:lnTo>
                      <a:pt x="489" y="936"/>
                    </a:lnTo>
                    <a:lnTo>
                      <a:pt x="942" y="936"/>
                    </a:lnTo>
                    <a:lnTo>
                      <a:pt x="942" y="299"/>
                    </a:lnTo>
                    <a:lnTo>
                      <a:pt x="558" y="299"/>
                    </a:lnTo>
                    <a:lnTo>
                      <a:pt x="524" y="825"/>
                    </a:lnTo>
                    <a:close/>
                    <a:moveTo>
                      <a:pt x="336" y="1157"/>
                    </a:moveTo>
                    <a:lnTo>
                      <a:pt x="327" y="1324"/>
                    </a:lnTo>
                    <a:lnTo>
                      <a:pt x="326" y="1334"/>
                    </a:lnTo>
                    <a:lnTo>
                      <a:pt x="324" y="1346"/>
                    </a:lnTo>
                    <a:lnTo>
                      <a:pt x="322" y="1357"/>
                    </a:lnTo>
                    <a:lnTo>
                      <a:pt x="319" y="1368"/>
                    </a:lnTo>
                    <a:lnTo>
                      <a:pt x="315" y="1377"/>
                    </a:lnTo>
                    <a:lnTo>
                      <a:pt x="310" y="1388"/>
                    </a:lnTo>
                    <a:lnTo>
                      <a:pt x="305" y="1398"/>
                    </a:lnTo>
                    <a:lnTo>
                      <a:pt x="300" y="1407"/>
                    </a:lnTo>
                    <a:lnTo>
                      <a:pt x="293" y="1416"/>
                    </a:lnTo>
                    <a:lnTo>
                      <a:pt x="287" y="1423"/>
                    </a:lnTo>
                    <a:lnTo>
                      <a:pt x="279" y="1430"/>
                    </a:lnTo>
                    <a:lnTo>
                      <a:pt x="272" y="1435"/>
                    </a:lnTo>
                    <a:lnTo>
                      <a:pt x="264" y="1439"/>
                    </a:lnTo>
                    <a:lnTo>
                      <a:pt x="257" y="1442"/>
                    </a:lnTo>
                    <a:lnTo>
                      <a:pt x="248" y="1444"/>
                    </a:lnTo>
                    <a:lnTo>
                      <a:pt x="240" y="1445"/>
                    </a:lnTo>
                    <a:lnTo>
                      <a:pt x="68" y="1445"/>
                    </a:lnTo>
                    <a:lnTo>
                      <a:pt x="68" y="1007"/>
                    </a:lnTo>
                    <a:lnTo>
                      <a:pt x="70" y="1000"/>
                    </a:lnTo>
                    <a:lnTo>
                      <a:pt x="71" y="991"/>
                    </a:lnTo>
                    <a:lnTo>
                      <a:pt x="72" y="984"/>
                    </a:lnTo>
                    <a:lnTo>
                      <a:pt x="75" y="977"/>
                    </a:lnTo>
                    <a:lnTo>
                      <a:pt x="78" y="970"/>
                    </a:lnTo>
                    <a:lnTo>
                      <a:pt x="82" y="964"/>
                    </a:lnTo>
                    <a:lnTo>
                      <a:pt x="87" y="957"/>
                    </a:lnTo>
                    <a:lnTo>
                      <a:pt x="92" y="951"/>
                    </a:lnTo>
                    <a:lnTo>
                      <a:pt x="98" y="945"/>
                    </a:lnTo>
                    <a:lnTo>
                      <a:pt x="105" y="941"/>
                    </a:lnTo>
                    <a:lnTo>
                      <a:pt x="111" y="937"/>
                    </a:lnTo>
                    <a:lnTo>
                      <a:pt x="118" y="934"/>
                    </a:lnTo>
                    <a:lnTo>
                      <a:pt x="125" y="931"/>
                    </a:lnTo>
                    <a:lnTo>
                      <a:pt x="133" y="929"/>
                    </a:lnTo>
                    <a:lnTo>
                      <a:pt x="141" y="928"/>
                    </a:lnTo>
                    <a:lnTo>
                      <a:pt x="149" y="928"/>
                    </a:lnTo>
                    <a:lnTo>
                      <a:pt x="226" y="928"/>
                    </a:lnTo>
                    <a:lnTo>
                      <a:pt x="232" y="920"/>
                    </a:lnTo>
                    <a:lnTo>
                      <a:pt x="238" y="910"/>
                    </a:lnTo>
                    <a:lnTo>
                      <a:pt x="243" y="898"/>
                    </a:lnTo>
                    <a:lnTo>
                      <a:pt x="248" y="887"/>
                    </a:lnTo>
                    <a:lnTo>
                      <a:pt x="252" y="873"/>
                    </a:lnTo>
                    <a:lnTo>
                      <a:pt x="256" y="858"/>
                    </a:lnTo>
                    <a:lnTo>
                      <a:pt x="259" y="842"/>
                    </a:lnTo>
                    <a:lnTo>
                      <a:pt x="261" y="825"/>
                    </a:lnTo>
                    <a:lnTo>
                      <a:pt x="301" y="228"/>
                    </a:lnTo>
                    <a:lnTo>
                      <a:pt x="302" y="212"/>
                    </a:lnTo>
                    <a:lnTo>
                      <a:pt x="305" y="196"/>
                    </a:lnTo>
                    <a:lnTo>
                      <a:pt x="309" y="181"/>
                    </a:lnTo>
                    <a:lnTo>
                      <a:pt x="315" y="166"/>
                    </a:lnTo>
                    <a:lnTo>
                      <a:pt x="321" y="153"/>
                    </a:lnTo>
                    <a:lnTo>
                      <a:pt x="330" y="139"/>
                    </a:lnTo>
                    <a:lnTo>
                      <a:pt x="339" y="128"/>
                    </a:lnTo>
                    <a:lnTo>
                      <a:pt x="350" y="116"/>
                    </a:lnTo>
                    <a:lnTo>
                      <a:pt x="361" y="104"/>
                    </a:lnTo>
                    <a:lnTo>
                      <a:pt x="373" y="96"/>
                    </a:lnTo>
                    <a:lnTo>
                      <a:pt x="386" y="87"/>
                    </a:lnTo>
                    <a:lnTo>
                      <a:pt x="399" y="81"/>
                    </a:lnTo>
                    <a:lnTo>
                      <a:pt x="414" y="76"/>
                    </a:lnTo>
                    <a:lnTo>
                      <a:pt x="429" y="72"/>
                    </a:lnTo>
                    <a:lnTo>
                      <a:pt x="444" y="70"/>
                    </a:lnTo>
                    <a:lnTo>
                      <a:pt x="460" y="69"/>
                    </a:lnTo>
                    <a:lnTo>
                      <a:pt x="1209" y="69"/>
                    </a:lnTo>
                    <a:lnTo>
                      <a:pt x="1209" y="928"/>
                    </a:lnTo>
                    <a:lnTo>
                      <a:pt x="1291" y="928"/>
                    </a:lnTo>
                    <a:lnTo>
                      <a:pt x="1299" y="928"/>
                    </a:lnTo>
                    <a:lnTo>
                      <a:pt x="1307" y="929"/>
                    </a:lnTo>
                    <a:lnTo>
                      <a:pt x="1315" y="931"/>
                    </a:lnTo>
                    <a:lnTo>
                      <a:pt x="1321" y="934"/>
                    </a:lnTo>
                    <a:lnTo>
                      <a:pt x="1329" y="937"/>
                    </a:lnTo>
                    <a:lnTo>
                      <a:pt x="1335" y="941"/>
                    </a:lnTo>
                    <a:lnTo>
                      <a:pt x="1341" y="945"/>
                    </a:lnTo>
                    <a:lnTo>
                      <a:pt x="1348" y="951"/>
                    </a:lnTo>
                    <a:lnTo>
                      <a:pt x="1353" y="957"/>
                    </a:lnTo>
                    <a:lnTo>
                      <a:pt x="1358" y="964"/>
                    </a:lnTo>
                    <a:lnTo>
                      <a:pt x="1362" y="970"/>
                    </a:lnTo>
                    <a:lnTo>
                      <a:pt x="1365" y="977"/>
                    </a:lnTo>
                    <a:lnTo>
                      <a:pt x="1367" y="984"/>
                    </a:lnTo>
                    <a:lnTo>
                      <a:pt x="1369" y="991"/>
                    </a:lnTo>
                    <a:lnTo>
                      <a:pt x="1370" y="1000"/>
                    </a:lnTo>
                    <a:lnTo>
                      <a:pt x="1371" y="1007"/>
                    </a:lnTo>
                    <a:lnTo>
                      <a:pt x="1371" y="1445"/>
                    </a:lnTo>
                    <a:lnTo>
                      <a:pt x="1200" y="1445"/>
                    </a:lnTo>
                    <a:lnTo>
                      <a:pt x="1192" y="1444"/>
                    </a:lnTo>
                    <a:lnTo>
                      <a:pt x="1183" y="1442"/>
                    </a:lnTo>
                    <a:lnTo>
                      <a:pt x="1176" y="1439"/>
                    </a:lnTo>
                    <a:lnTo>
                      <a:pt x="1168" y="1435"/>
                    </a:lnTo>
                    <a:lnTo>
                      <a:pt x="1161" y="1430"/>
                    </a:lnTo>
                    <a:lnTo>
                      <a:pt x="1153" y="1423"/>
                    </a:lnTo>
                    <a:lnTo>
                      <a:pt x="1147" y="1416"/>
                    </a:lnTo>
                    <a:lnTo>
                      <a:pt x="1140" y="1407"/>
                    </a:lnTo>
                    <a:lnTo>
                      <a:pt x="1134" y="1398"/>
                    </a:lnTo>
                    <a:lnTo>
                      <a:pt x="1130" y="1388"/>
                    </a:lnTo>
                    <a:lnTo>
                      <a:pt x="1124" y="1377"/>
                    </a:lnTo>
                    <a:lnTo>
                      <a:pt x="1121" y="1368"/>
                    </a:lnTo>
                    <a:lnTo>
                      <a:pt x="1118" y="1357"/>
                    </a:lnTo>
                    <a:lnTo>
                      <a:pt x="1115" y="1346"/>
                    </a:lnTo>
                    <a:lnTo>
                      <a:pt x="1114" y="1334"/>
                    </a:lnTo>
                    <a:lnTo>
                      <a:pt x="1113" y="1324"/>
                    </a:lnTo>
                    <a:lnTo>
                      <a:pt x="1103" y="1157"/>
                    </a:lnTo>
                    <a:lnTo>
                      <a:pt x="336" y="1157"/>
                    </a:lnTo>
                    <a:close/>
                    <a:moveTo>
                      <a:pt x="588" y="867"/>
                    </a:moveTo>
                    <a:lnTo>
                      <a:pt x="874" y="867"/>
                    </a:lnTo>
                    <a:lnTo>
                      <a:pt x="874" y="367"/>
                    </a:lnTo>
                    <a:lnTo>
                      <a:pt x="623" y="367"/>
                    </a:lnTo>
                    <a:lnTo>
                      <a:pt x="593" y="830"/>
                    </a:lnTo>
                    <a:lnTo>
                      <a:pt x="592" y="840"/>
                    </a:lnTo>
                    <a:lnTo>
                      <a:pt x="591" y="848"/>
                    </a:lnTo>
                    <a:lnTo>
                      <a:pt x="589" y="858"/>
                    </a:lnTo>
                    <a:lnTo>
                      <a:pt x="588" y="867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59" name="Freeform 8"/>
              <p:cNvSpPr>
                <a:spLocks noEditPoints="1"/>
              </p:cNvSpPr>
              <p:nvPr userDrawn="1"/>
            </p:nvSpPr>
            <p:spPr bwMode="auto">
              <a:xfrm>
                <a:off x="1222" y="698"/>
                <a:ext cx="108" cy="112"/>
              </a:xfrm>
              <a:custGeom>
                <a:avLst/>
                <a:gdLst>
                  <a:gd name="T0" fmla="*/ 0 w 1190"/>
                  <a:gd name="T1" fmla="*/ 0 h 1225"/>
                  <a:gd name="T2" fmla="*/ 0 w 1190"/>
                  <a:gd name="T3" fmla="*/ 0 h 1225"/>
                  <a:gd name="T4" fmla="*/ 0 w 1190"/>
                  <a:gd name="T5" fmla="*/ 0 h 1225"/>
                  <a:gd name="T6" fmla="*/ 0 w 1190"/>
                  <a:gd name="T7" fmla="*/ 0 h 1225"/>
                  <a:gd name="T8" fmla="*/ 0 w 1190"/>
                  <a:gd name="T9" fmla="*/ 0 h 1225"/>
                  <a:gd name="T10" fmla="*/ 0 w 1190"/>
                  <a:gd name="T11" fmla="*/ 0 h 1225"/>
                  <a:gd name="T12" fmla="*/ 0 w 1190"/>
                  <a:gd name="T13" fmla="*/ 0 h 1225"/>
                  <a:gd name="T14" fmla="*/ 0 w 1190"/>
                  <a:gd name="T15" fmla="*/ 0 h 1225"/>
                  <a:gd name="T16" fmla="*/ 0 w 1190"/>
                  <a:gd name="T17" fmla="*/ 0 h 1225"/>
                  <a:gd name="T18" fmla="*/ 0 w 1190"/>
                  <a:gd name="T19" fmla="*/ 0 h 1225"/>
                  <a:gd name="T20" fmla="*/ 0 w 1190"/>
                  <a:gd name="T21" fmla="*/ 0 h 1225"/>
                  <a:gd name="T22" fmla="*/ 0 w 1190"/>
                  <a:gd name="T23" fmla="*/ 0 h 1225"/>
                  <a:gd name="T24" fmla="*/ 0 w 1190"/>
                  <a:gd name="T25" fmla="*/ 0 h 1225"/>
                  <a:gd name="T26" fmla="*/ 0 w 1190"/>
                  <a:gd name="T27" fmla="*/ 0 h 1225"/>
                  <a:gd name="T28" fmla="*/ 0 w 1190"/>
                  <a:gd name="T29" fmla="*/ 0 h 1225"/>
                  <a:gd name="T30" fmla="*/ 0 w 1190"/>
                  <a:gd name="T31" fmla="*/ 0 h 1225"/>
                  <a:gd name="T32" fmla="*/ 0 w 1190"/>
                  <a:gd name="T33" fmla="*/ 0 h 1225"/>
                  <a:gd name="T34" fmla="*/ 0 w 1190"/>
                  <a:gd name="T35" fmla="*/ 0 h 1225"/>
                  <a:gd name="T36" fmla="*/ 0 w 1190"/>
                  <a:gd name="T37" fmla="*/ 0 h 1225"/>
                  <a:gd name="T38" fmla="*/ 0 w 1190"/>
                  <a:gd name="T39" fmla="*/ 0 h 1225"/>
                  <a:gd name="T40" fmla="*/ 0 w 1190"/>
                  <a:gd name="T41" fmla="*/ 0 h 1225"/>
                  <a:gd name="T42" fmla="*/ 0 w 1190"/>
                  <a:gd name="T43" fmla="*/ 0 h 1225"/>
                  <a:gd name="T44" fmla="*/ 0 w 1190"/>
                  <a:gd name="T45" fmla="*/ 0 h 1225"/>
                  <a:gd name="T46" fmla="*/ 0 w 1190"/>
                  <a:gd name="T47" fmla="*/ 0 h 1225"/>
                  <a:gd name="T48" fmla="*/ 0 w 1190"/>
                  <a:gd name="T49" fmla="*/ 0 h 1225"/>
                  <a:gd name="T50" fmla="*/ 0 w 1190"/>
                  <a:gd name="T51" fmla="*/ 0 h 1225"/>
                  <a:gd name="T52" fmla="*/ 0 w 1190"/>
                  <a:gd name="T53" fmla="*/ 0 h 1225"/>
                  <a:gd name="T54" fmla="*/ 0 w 1190"/>
                  <a:gd name="T55" fmla="*/ 0 h 1225"/>
                  <a:gd name="T56" fmla="*/ 0 w 1190"/>
                  <a:gd name="T57" fmla="*/ 0 h 1225"/>
                  <a:gd name="T58" fmla="*/ 0 w 1190"/>
                  <a:gd name="T59" fmla="*/ 0 h 1225"/>
                  <a:gd name="T60" fmla="*/ 0 w 1190"/>
                  <a:gd name="T61" fmla="*/ 0 h 1225"/>
                  <a:gd name="T62" fmla="*/ 0 w 1190"/>
                  <a:gd name="T63" fmla="*/ 0 h 1225"/>
                  <a:gd name="T64" fmla="*/ 0 w 1190"/>
                  <a:gd name="T65" fmla="*/ 0 h 1225"/>
                  <a:gd name="T66" fmla="*/ 0 w 1190"/>
                  <a:gd name="T67" fmla="*/ 0 h 1225"/>
                  <a:gd name="T68" fmla="*/ 0 w 1190"/>
                  <a:gd name="T69" fmla="*/ 0 h 1225"/>
                  <a:gd name="T70" fmla="*/ 0 w 1190"/>
                  <a:gd name="T71" fmla="*/ 0 h 1225"/>
                  <a:gd name="T72" fmla="*/ 0 w 1190"/>
                  <a:gd name="T73" fmla="*/ 0 h 1225"/>
                  <a:gd name="T74" fmla="*/ 0 w 1190"/>
                  <a:gd name="T75" fmla="*/ 0 h 1225"/>
                  <a:gd name="T76" fmla="*/ 0 w 1190"/>
                  <a:gd name="T77" fmla="*/ 0 h 122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90" h="1225">
                    <a:moveTo>
                      <a:pt x="404" y="570"/>
                    </a:moveTo>
                    <a:lnTo>
                      <a:pt x="740" y="94"/>
                    </a:lnTo>
                    <a:lnTo>
                      <a:pt x="749" y="84"/>
                    </a:lnTo>
                    <a:lnTo>
                      <a:pt x="758" y="74"/>
                    </a:lnTo>
                    <a:lnTo>
                      <a:pt x="767" y="65"/>
                    </a:lnTo>
                    <a:lnTo>
                      <a:pt x="777" y="56"/>
                    </a:lnTo>
                    <a:lnTo>
                      <a:pt x="788" y="48"/>
                    </a:lnTo>
                    <a:lnTo>
                      <a:pt x="799" y="41"/>
                    </a:lnTo>
                    <a:lnTo>
                      <a:pt x="810" y="34"/>
                    </a:lnTo>
                    <a:lnTo>
                      <a:pt x="822" y="27"/>
                    </a:lnTo>
                    <a:lnTo>
                      <a:pt x="835" y="22"/>
                    </a:lnTo>
                    <a:lnTo>
                      <a:pt x="846" y="16"/>
                    </a:lnTo>
                    <a:lnTo>
                      <a:pt x="859" y="12"/>
                    </a:lnTo>
                    <a:lnTo>
                      <a:pt x="871" y="8"/>
                    </a:lnTo>
                    <a:lnTo>
                      <a:pt x="884" y="5"/>
                    </a:lnTo>
                    <a:lnTo>
                      <a:pt x="897" y="3"/>
                    </a:lnTo>
                    <a:lnTo>
                      <a:pt x="911" y="1"/>
                    </a:lnTo>
                    <a:lnTo>
                      <a:pt x="923" y="1"/>
                    </a:lnTo>
                    <a:lnTo>
                      <a:pt x="1190" y="0"/>
                    </a:lnTo>
                    <a:lnTo>
                      <a:pt x="1190" y="1225"/>
                    </a:lnTo>
                    <a:lnTo>
                      <a:pt x="788" y="1225"/>
                    </a:lnTo>
                    <a:lnTo>
                      <a:pt x="788" y="654"/>
                    </a:lnTo>
                    <a:lnTo>
                      <a:pt x="448" y="1132"/>
                    </a:lnTo>
                    <a:lnTo>
                      <a:pt x="440" y="1143"/>
                    </a:lnTo>
                    <a:lnTo>
                      <a:pt x="431" y="1153"/>
                    </a:lnTo>
                    <a:lnTo>
                      <a:pt x="422" y="1162"/>
                    </a:lnTo>
                    <a:lnTo>
                      <a:pt x="412" y="1171"/>
                    </a:lnTo>
                    <a:lnTo>
                      <a:pt x="402" y="1178"/>
                    </a:lnTo>
                    <a:lnTo>
                      <a:pt x="391" y="1186"/>
                    </a:lnTo>
                    <a:lnTo>
                      <a:pt x="380" y="1193"/>
                    </a:lnTo>
                    <a:lnTo>
                      <a:pt x="368" y="1200"/>
                    </a:lnTo>
                    <a:lnTo>
                      <a:pt x="356" y="1205"/>
                    </a:lnTo>
                    <a:lnTo>
                      <a:pt x="345" y="1210"/>
                    </a:lnTo>
                    <a:lnTo>
                      <a:pt x="332" y="1215"/>
                    </a:lnTo>
                    <a:lnTo>
                      <a:pt x="319" y="1219"/>
                    </a:lnTo>
                    <a:lnTo>
                      <a:pt x="306" y="1222"/>
                    </a:lnTo>
                    <a:lnTo>
                      <a:pt x="293" y="1224"/>
                    </a:lnTo>
                    <a:lnTo>
                      <a:pt x="280" y="1225"/>
                    </a:lnTo>
                    <a:lnTo>
                      <a:pt x="268" y="1225"/>
                    </a:lnTo>
                    <a:lnTo>
                      <a:pt x="0" y="1225"/>
                    </a:lnTo>
                    <a:lnTo>
                      <a:pt x="0" y="0"/>
                    </a:lnTo>
                    <a:lnTo>
                      <a:pt x="404" y="0"/>
                    </a:lnTo>
                    <a:lnTo>
                      <a:pt x="404" y="570"/>
                    </a:lnTo>
                    <a:close/>
                    <a:moveTo>
                      <a:pt x="69" y="69"/>
                    </a:moveTo>
                    <a:lnTo>
                      <a:pt x="335" y="69"/>
                    </a:lnTo>
                    <a:lnTo>
                      <a:pt x="335" y="786"/>
                    </a:lnTo>
                    <a:lnTo>
                      <a:pt x="796" y="134"/>
                    </a:lnTo>
                    <a:lnTo>
                      <a:pt x="801" y="128"/>
                    </a:lnTo>
                    <a:lnTo>
                      <a:pt x="808" y="121"/>
                    </a:lnTo>
                    <a:lnTo>
                      <a:pt x="814" y="115"/>
                    </a:lnTo>
                    <a:lnTo>
                      <a:pt x="821" y="109"/>
                    </a:lnTo>
                    <a:lnTo>
                      <a:pt x="836" y="98"/>
                    </a:lnTo>
                    <a:lnTo>
                      <a:pt x="853" y="88"/>
                    </a:lnTo>
                    <a:lnTo>
                      <a:pt x="872" y="79"/>
                    </a:lnTo>
                    <a:lnTo>
                      <a:pt x="889" y="74"/>
                    </a:lnTo>
                    <a:lnTo>
                      <a:pt x="898" y="72"/>
                    </a:lnTo>
                    <a:lnTo>
                      <a:pt x="906" y="71"/>
                    </a:lnTo>
                    <a:lnTo>
                      <a:pt x="915" y="70"/>
                    </a:lnTo>
                    <a:lnTo>
                      <a:pt x="923" y="69"/>
                    </a:lnTo>
                    <a:lnTo>
                      <a:pt x="1121" y="69"/>
                    </a:lnTo>
                    <a:lnTo>
                      <a:pt x="1121" y="1157"/>
                    </a:lnTo>
                    <a:lnTo>
                      <a:pt x="856" y="1157"/>
                    </a:lnTo>
                    <a:lnTo>
                      <a:pt x="856" y="438"/>
                    </a:lnTo>
                    <a:lnTo>
                      <a:pt x="393" y="1093"/>
                    </a:lnTo>
                    <a:lnTo>
                      <a:pt x="387" y="1099"/>
                    </a:lnTo>
                    <a:lnTo>
                      <a:pt x="382" y="1106"/>
                    </a:lnTo>
                    <a:lnTo>
                      <a:pt x="376" y="1112"/>
                    </a:lnTo>
                    <a:lnTo>
                      <a:pt x="369" y="1117"/>
                    </a:lnTo>
                    <a:lnTo>
                      <a:pt x="354" y="1128"/>
                    </a:lnTo>
                    <a:lnTo>
                      <a:pt x="337" y="1139"/>
                    </a:lnTo>
                    <a:lnTo>
                      <a:pt x="319" y="1146"/>
                    </a:lnTo>
                    <a:lnTo>
                      <a:pt x="301" y="1153"/>
                    </a:lnTo>
                    <a:lnTo>
                      <a:pt x="292" y="1155"/>
                    </a:lnTo>
                    <a:lnTo>
                      <a:pt x="284" y="1156"/>
                    </a:lnTo>
                    <a:lnTo>
                      <a:pt x="275" y="1157"/>
                    </a:lnTo>
                    <a:lnTo>
                      <a:pt x="268" y="1157"/>
                    </a:lnTo>
                    <a:lnTo>
                      <a:pt x="69" y="1157"/>
                    </a:lnTo>
                    <a:lnTo>
                      <a:pt x="69" y="69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60" name="Freeform 9"/>
              <p:cNvSpPr>
                <a:spLocks noEditPoints="1"/>
              </p:cNvSpPr>
              <p:nvPr userDrawn="1"/>
            </p:nvSpPr>
            <p:spPr bwMode="auto">
              <a:xfrm>
                <a:off x="1343" y="698"/>
                <a:ext cx="119" cy="138"/>
              </a:xfrm>
              <a:custGeom>
                <a:avLst/>
                <a:gdLst>
                  <a:gd name="T0" fmla="*/ 0 w 1305"/>
                  <a:gd name="T1" fmla="*/ 0 h 1513"/>
                  <a:gd name="T2" fmla="*/ 0 w 1305"/>
                  <a:gd name="T3" fmla="*/ 0 h 1513"/>
                  <a:gd name="T4" fmla="*/ 0 w 1305"/>
                  <a:gd name="T5" fmla="*/ 0 h 1513"/>
                  <a:gd name="T6" fmla="*/ 0 w 1305"/>
                  <a:gd name="T7" fmla="*/ 0 h 1513"/>
                  <a:gd name="T8" fmla="*/ 0 w 1305"/>
                  <a:gd name="T9" fmla="*/ 0 h 1513"/>
                  <a:gd name="T10" fmla="*/ 0 w 1305"/>
                  <a:gd name="T11" fmla="*/ 0 h 1513"/>
                  <a:gd name="T12" fmla="*/ 0 w 1305"/>
                  <a:gd name="T13" fmla="*/ 0 h 1513"/>
                  <a:gd name="T14" fmla="*/ 0 w 1305"/>
                  <a:gd name="T15" fmla="*/ 0 h 1513"/>
                  <a:gd name="T16" fmla="*/ 0 w 1305"/>
                  <a:gd name="T17" fmla="*/ 0 h 1513"/>
                  <a:gd name="T18" fmla="*/ 0 w 1305"/>
                  <a:gd name="T19" fmla="*/ 0 h 1513"/>
                  <a:gd name="T20" fmla="*/ 0 w 1305"/>
                  <a:gd name="T21" fmla="*/ 0 h 1513"/>
                  <a:gd name="T22" fmla="*/ 0 w 1305"/>
                  <a:gd name="T23" fmla="*/ 0 h 1513"/>
                  <a:gd name="T24" fmla="*/ 0 w 1305"/>
                  <a:gd name="T25" fmla="*/ 0 h 1513"/>
                  <a:gd name="T26" fmla="*/ 0 w 1305"/>
                  <a:gd name="T27" fmla="*/ 0 h 1513"/>
                  <a:gd name="T28" fmla="*/ 0 w 1305"/>
                  <a:gd name="T29" fmla="*/ 0 h 1513"/>
                  <a:gd name="T30" fmla="*/ 0 w 1305"/>
                  <a:gd name="T31" fmla="*/ 0 h 1513"/>
                  <a:gd name="T32" fmla="*/ 0 w 1305"/>
                  <a:gd name="T33" fmla="*/ 0 h 1513"/>
                  <a:gd name="T34" fmla="*/ 0 w 1305"/>
                  <a:gd name="T35" fmla="*/ 0 h 1513"/>
                  <a:gd name="T36" fmla="*/ 0 w 1305"/>
                  <a:gd name="T37" fmla="*/ 0 h 1513"/>
                  <a:gd name="T38" fmla="*/ 0 w 1305"/>
                  <a:gd name="T39" fmla="*/ 0 h 1513"/>
                  <a:gd name="T40" fmla="*/ 0 w 1305"/>
                  <a:gd name="T41" fmla="*/ 0 h 1513"/>
                  <a:gd name="T42" fmla="*/ 0 w 1305"/>
                  <a:gd name="T43" fmla="*/ 0 h 1513"/>
                  <a:gd name="T44" fmla="*/ 0 w 1305"/>
                  <a:gd name="T45" fmla="*/ 0 h 1513"/>
                  <a:gd name="T46" fmla="*/ 0 w 1305"/>
                  <a:gd name="T47" fmla="*/ 0 h 1513"/>
                  <a:gd name="T48" fmla="*/ 0 w 1305"/>
                  <a:gd name="T49" fmla="*/ 0 h 1513"/>
                  <a:gd name="T50" fmla="*/ 0 w 1305"/>
                  <a:gd name="T51" fmla="*/ 0 h 1513"/>
                  <a:gd name="T52" fmla="*/ 0 w 1305"/>
                  <a:gd name="T53" fmla="*/ 0 h 1513"/>
                  <a:gd name="T54" fmla="*/ 0 w 1305"/>
                  <a:gd name="T55" fmla="*/ 0 h 1513"/>
                  <a:gd name="T56" fmla="*/ 0 w 1305"/>
                  <a:gd name="T57" fmla="*/ 0 h 1513"/>
                  <a:gd name="T58" fmla="*/ 0 w 1305"/>
                  <a:gd name="T59" fmla="*/ 0 h 1513"/>
                  <a:gd name="T60" fmla="*/ 0 w 1305"/>
                  <a:gd name="T61" fmla="*/ 0 h 1513"/>
                  <a:gd name="T62" fmla="*/ 0 w 1305"/>
                  <a:gd name="T63" fmla="*/ 0 h 1513"/>
                  <a:gd name="T64" fmla="*/ 0 w 1305"/>
                  <a:gd name="T65" fmla="*/ 0 h 1513"/>
                  <a:gd name="T66" fmla="*/ 0 w 1305"/>
                  <a:gd name="T67" fmla="*/ 0 h 1513"/>
                  <a:gd name="T68" fmla="*/ 0 w 1305"/>
                  <a:gd name="T69" fmla="*/ 0 h 1513"/>
                  <a:gd name="T70" fmla="*/ 0 w 1305"/>
                  <a:gd name="T71" fmla="*/ 0 h 1513"/>
                  <a:gd name="T72" fmla="*/ 0 w 1305"/>
                  <a:gd name="T73" fmla="*/ 0 h 1513"/>
                  <a:gd name="T74" fmla="*/ 0 w 1305"/>
                  <a:gd name="T75" fmla="*/ 0 h 1513"/>
                  <a:gd name="T76" fmla="*/ 0 w 1305"/>
                  <a:gd name="T77" fmla="*/ 0 h 1513"/>
                  <a:gd name="T78" fmla="*/ 0 w 1305"/>
                  <a:gd name="T79" fmla="*/ 0 h 1513"/>
                  <a:gd name="T80" fmla="*/ 0 w 1305"/>
                  <a:gd name="T81" fmla="*/ 0 h 1513"/>
                  <a:gd name="T82" fmla="*/ 0 w 1305"/>
                  <a:gd name="T83" fmla="*/ 0 h 1513"/>
                  <a:gd name="T84" fmla="*/ 0 w 1305"/>
                  <a:gd name="T85" fmla="*/ 0 h 1513"/>
                  <a:gd name="T86" fmla="*/ 0 w 1305"/>
                  <a:gd name="T87" fmla="*/ 0 h 1513"/>
                  <a:gd name="T88" fmla="*/ 0 w 1305"/>
                  <a:gd name="T89" fmla="*/ 0 h 1513"/>
                  <a:gd name="T90" fmla="*/ 0 w 1305"/>
                  <a:gd name="T91" fmla="*/ 0 h 1513"/>
                  <a:gd name="T92" fmla="*/ 0 w 1305"/>
                  <a:gd name="T93" fmla="*/ 0 h 1513"/>
                  <a:gd name="T94" fmla="*/ 0 w 1305"/>
                  <a:gd name="T95" fmla="*/ 0 h 1513"/>
                  <a:gd name="T96" fmla="*/ 0 w 1305"/>
                  <a:gd name="T97" fmla="*/ 0 h 1513"/>
                  <a:gd name="T98" fmla="*/ 0 w 1305"/>
                  <a:gd name="T99" fmla="*/ 0 h 1513"/>
                  <a:gd name="T100" fmla="*/ 0 w 1305"/>
                  <a:gd name="T101" fmla="*/ 0 h 1513"/>
                  <a:gd name="T102" fmla="*/ 0 w 1305"/>
                  <a:gd name="T103" fmla="*/ 0 h 1513"/>
                  <a:gd name="T104" fmla="*/ 0 w 1305"/>
                  <a:gd name="T105" fmla="*/ 0 h 1513"/>
                  <a:gd name="T106" fmla="*/ 0 w 1305"/>
                  <a:gd name="T107" fmla="*/ 0 h 1513"/>
                  <a:gd name="T108" fmla="*/ 0 w 1305"/>
                  <a:gd name="T109" fmla="*/ 0 h 1513"/>
                  <a:gd name="T110" fmla="*/ 0 w 1305"/>
                  <a:gd name="T111" fmla="*/ 0 h 1513"/>
                  <a:gd name="T112" fmla="*/ 0 w 1305"/>
                  <a:gd name="T113" fmla="*/ 0 h 1513"/>
                  <a:gd name="T114" fmla="*/ 0 w 1305"/>
                  <a:gd name="T115" fmla="*/ 0 h 1513"/>
                  <a:gd name="T116" fmla="*/ 0 w 1305"/>
                  <a:gd name="T117" fmla="*/ 0 h 1513"/>
                  <a:gd name="T118" fmla="*/ 0 w 1305"/>
                  <a:gd name="T119" fmla="*/ 0 h 1513"/>
                  <a:gd name="T120" fmla="*/ 0 w 1305"/>
                  <a:gd name="T121" fmla="*/ 0 h 1513"/>
                  <a:gd name="T122" fmla="*/ 0 w 1305"/>
                  <a:gd name="T123" fmla="*/ 0 h 1513"/>
                  <a:gd name="T124" fmla="*/ 0 w 1305"/>
                  <a:gd name="T125" fmla="*/ 0 h 151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305" h="1513">
                    <a:moveTo>
                      <a:pt x="404" y="859"/>
                    </a:moveTo>
                    <a:lnTo>
                      <a:pt x="741" y="859"/>
                    </a:lnTo>
                    <a:lnTo>
                      <a:pt x="741" y="0"/>
                    </a:lnTo>
                    <a:lnTo>
                      <a:pt x="1143" y="0"/>
                    </a:lnTo>
                    <a:lnTo>
                      <a:pt x="1143" y="859"/>
                    </a:lnTo>
                    <a:lnTo>
                      <a:pt x="1157" y="859"/>
                    </a:lnTo>
                    <a:lnTo>
                      <a:pt x="1172" y="860"/>
                    </a:lnTo>
                    <a:lnTo>
                      <a:pt x="1186" y="862"/>
                    </a:lnTo>
                    <a:lnTo>
                      <a:pt x="1200" y="865"/>
                    </a:lnTo>
                    <a:lnTo>
                      <a:pt x="1213" y="871"/>
                    </a:lnTo>
                    <a:lnTo>
                      <a:pt x="1226" y="877"/>
                    </a:lnTo>
                    <a:lnTo>
                      <a:pt x="1239" y="884"/>
                    </a:lnTo>
                    <a:lnTo>
                      <a:pt x="1251" y="893"/>
                    </a:lnTo>
                    <a:lnTo>
                      <a:pt x="1262" y="903"/>
                    </a:lnTo>
                    <a:lnTo>
                      <a:pt x="1271" y="913"/>
                    </a:lnTo>
                    <a:lnTo>
                      <a:pt x="1281" y="925"/>
                    </a:lnTo>
                    <a:lnTo>
                      <a:pt x="1288" y="938"/>
                    </a:lnTo>
                    <a:lnTo>
                      <a:pt x="1294" y="951"/>
                    </a:lnTo>
                    <a:lnTo>
                      <a:pt x="1299" y="965"/>
                    </a:lnTo>
                    <a:lnTo>
                      <a:pt x="1302" y="979"/>
                    </a:lnTo>
                    <a:lnTo>
                      <a:pt x="1304" y="992"/>
                    </a:lnTo>
                    <a:lnTo>
                      <a:pt x="1305" y="1007"/>
                    </a:lnTo>
                    <a:lnTo>
                      <a:pt x="1305" y="1513"/>
                    </a:lnTo>
                    <a:lnTo>
                      <a:pt x="1066" y="1513"/>
                    </a:lnTo>
                    <a:lnTo>
                      <a:pt x="1056" y="1513"/>
                    </a:lnTo>
                    <a:lnTo>
                      <a:pt x="1048" y="1512"/>
                    </a:lnTo>
                    <a:lnTo>
                      <a:pt x="1039" y="1510"/>
                    </a:lnTo>
                    <a:lnTo>
                      <a:pt x="1030" y="1508"/>
                    </a:lnTo>
                    <a:lnTo>
                      <a:pt x="1022" y="1506"/>
                    </a:lnTo>
                    <a:lnTo>
                      <a:pt x="1013" y="1502"/>
                    </a:lnTo>
                    <a:lnTo>
                      <a:pt x="1006" y="1498"/>
                    </a:lnTo>
                    <a:lnTo>
                      <a:pt x="998" y="1494"/>
                    </a:lnTo>
                    <a:lnTo>
                      <a:pt x="984" y="1484"/>
                    </a:lnTo>
                    <a:lnTo>
                      <a:pt x="972" y="1472"/>
                    </a:lnTo>
                    <a:lnTo>
                      <a:pt x="960" y="1460"/>
                    </a:lnTo>
                    <a:lnTo>
                      <a:pt x="949" y="1445"/>
                    </a:lnTo>
                    <a:lnTo>
                      <a:pt x="941" y="1431"/>
                    </a:lnTo>
                    <a:lnTo>
                      <a:pt x="933" y="1418"/>
                    </a:lnTo>
                    <a:lnTo>
                      <a:pt x="927" y="1403"/>
                    </a:lnTo>
                    <a:lnTo>
                      <a:pt x="921" y="1389"/>
                    </a:lnTo>
                    <a:lnTo>
                      <a:pt x="917" y="1374"/>
                    </a:lnTo>
                    <a:lnTo>
                      <a:pt x="914" y="1359"/>
                    </a:lnTo>
                    <a:lnTo>
                      <a:pt x="912" y="1343"/>
                    </a:lnTo>
                    <a:lnTo>
                      <a:pt x="910" y="1327"/>
                    </a:lnTo>
                    <a:lnTo>
                      <a:pt x="904" y="1225"/>
                    </a:lnTo>
                    <a:lnTo>
                      <a:pt x="149" y="1225"/>
                    </a:lnTo>
                    <a:lnTo>
                      <a:pt x="134" y="1225"/>
                    </a:lnTo>
                    <a:lnTo>
                      <a:pt x="120" y="1223"/>
                    </a:lnTo>
                    <a:lnTo>
                      <a:pt x="106" y="1220"/>
                    </a:lnTo>
                    <a:lnTo>
                      <a:pt x="92" y="1215"/>
                    </a:lnTo>
                    <a:lnTo>
                      <a:pt x="79" y="1208"/>
                    </a:lnTo>
                    <a:lnTo>
                      <a:pt x="67" y="1201"/>
                    </a:lnTo>
                    <a:lnTo>
                      <a:pt x="55" y="1192"/>
                    </a:lnTo>
                    <a:lnTo>
                      <a:pt x="44" y="1183"/>
                    </a:lnTo>
                    <a:lnTo>
                      <a:pt x="35" y="1171"/>
                    </a:lnTo>
                    <a:lnTo>
                      <a:pt x="25" y="1159"/>
                    </a:lnTo>
                    <a:lnTo>
                      <a:pt x="17" y="1147"/>
                    </a:lnTo>
                    <a:lnTo>
                      <a:pt x="12" y="1135"/>
                    </a:lnTo>
                    <a:lnTo>
                      <a:pt x="7" y="1121"/>
                    </a:lnTo>
                    <a:lnTo>
                      <a:pt x="4" y="1107"/>
                    </a:lnTo>
                    <a:lnTo>
                      <a:pt x="1" y="1092"/>
                    </a:lnTo>
                    <a:lnTo>
                      <a:pt x="0" y="1077"/>
                    </a:lnTo>
                    <a:lnTo>
                      <a:pt x="0" y="0"/>
                    </a:lnTo>
                    <a:lnTo>
                      <a:pt x="404" y="0"/>
                    </a:lnTo>
                    <a:lnTo>
                      <a:pt x="404" y="859"/>
                    </a:lnTo>
                    <a:close/>
                    <a:moveTo>
                      <a:pt x="149" y="1157"/>
                    </a:moveTo>
                    <a:lnTo>
                      <a:pt x="142" y="1157"/>
                    </a:lnTo>
                    <a:lnTo>
                      <a:pt x="133" y="1156"/>
                    </a:lnTo>
                    <a:lnTo>
                      <a:pt x="125" y="1154"/>
                    </a:lnTo>
                    <a:lnTo>
                      <a:pt x="118" y="1152"/>
                    </a:lnTo>
                    <a:lnTo>
                      <a:pt x="112" y="1148"/>
                    </a:lnTo>
                    <a:lnTo>
                      <a:pt x="105" y="1144"/>
                    </a:lnTo>
                    <a:lnTo>
                      <a:pt x="99" y="1140"/>
                    </a:lnTo>
                    <a:lnTo>
                      <a:pt x="92" y="1134"/>
                    </a:lnTo>
                    <a:lnTo>
                      <a:pt x="87" y="1128"/>
                    </a:lnTo>
                    <a:lnTo>
                      <a:pt x="83" y="1122"/>
                    </a:lnTo>
                    <a:lnTo>
                      <a:pt x="78" y="1115"/>
                    </a:lnTo>
                    <a:lnTo>
                      <a:pt x="75" y="1108"/>
                    </a:lnTo>
                    <a:lnTo>
                      <a:pt x="72" y="1101"/>
                    </a:lnTo>
                    <a:lnTo>
                      <a:pt x="71" y="1093"/>
                    </a:lnTo>
                    <a:lnTo>
                      <a:pt x="70" y="1085"/>
                    </a:lnTo>
                    <a:lnTo>
                      <a:pt x="69" y="1077"/>
                    </a:lnTo>
                    <a:lnTo>
                      <a:pt x="69" y="69"/>
                    </a:lnTo>
                    <a:lnTo>
                      <a:pt x="335" y="69"/>
                    </a:lnTo>
                    <a:lnTo>
                      <a:pt x="335" y="928"/>
                    </a:lnTo>
                    <a:lnTo>
                      <a:pt x="809" y="928"/>
                    </a:lnTo>
                    <a:lnTo>
                      <a:pt x="809" y="69"/>
                    </a:lnTo>
                    <a:lnTo>
                      <a:pt x="1075" y="69"/>
                    </a:lnTo>
                    <a:lnTo>
                      <a:pt x="1075" y="928"/>
                    </a:lnTo>
                    <a:lnTo>
                      <a:pt x="1157" y="928"/>
                    </a:lnTo>
                    <a:lnTo>
                      <a:pt x="1164" y="928"/>
                    </a:lnTo>
                    <a:lnTo>
                      <a:pt x="1173" y="929"/>
                    </a:lnTo>
                    <a:lnTo>
                      <a:pt x="1180" y="931"/>
                    </a:lnTo>
                    <a:lnTo>
                      <a:pt x="1188" y="934"/>
                    </a:lnTo>
                    <a:lnTo>
                      <a:pt x="1194" y="937"/>
                    </a:lnTo>
                    <a:lnTo>
                      <a:pt x="1201" y="941"/>
                    </a:lnTo>
                    <a:lnTo>
                      <a:pt x="1207" y="945"/>
                    </a:lnTo>
                    <a:lnTo>
                      <a:pt x="1213" y="951"/>
                    </a:lnTo>
                    <a:lnTo>
                      <a:pt x="1219" y="957"/>
                    </a:lnTo>
                    <a:lnTo>
                      <a:pt x="1223" y="964"/>
                    </a:lnTo>
                    <a:lnTo>
                      <a:pt x="1227" y="970"/>
                    </a:lnTo>
                    <a:lnTo>
                      <a:pt x="1231" y="977"/>
                    </a:lnTo>
                    <a:lnTo>
                      <a:pt x="1234" y="984"/>
                    </a:lnTo>
                    <a:lnTo>
                      <a:pt x="1235" y="991"/>
                    </a:lnTo>
                    <a:lnTo>
                      <a:pt x="1236" y="1000"/>
                    </a:lnTo>
                    <a:lnTo>
                      <a:pt x="1237" y="1007"/>
                    </a:lnTo>
                    <a:lnTo>
                      <a:pt x="1237" y="1445"/>
                    </a:lnTo>
                    <a:lnTo>
                      <a:pt x="1066" y="1445"/>
                    </a:lnTo>
                    <a:lnTo>
                      <a:pt x="1057" y="1444"/>
                    </a:lnTo>
                    <a:lnTo>
                      <a:pt x="1049" y="1442"/>
                    </a:lnTo>
                    <a:lnTo>
                      <a:pt x="1041" y="1439"/>
                    </a:lnTo>
                    <a:lnTo>
                      <a:pt x="1034" y="1435"/>
                    </a:lnTo>
                    <a:lnTo>
                      <a:pt x="1026" y="1430"/>
                    </a:lnTo>
                    <a:lnTo>
                      <a:pt x="1019" y="1423"/>
                    </a:lnTo>
                    <a:lnTo>
                      <a:pt x="1012" y="1416"/>
                    </a:lnTo>
                    <a:lnTo>
                      <a:pt x="1006" y="1407"/>
                    </a:lnTo>
                    <a:lnTo>
                      <a:pt x="1001" y="1398"/>
                    </a:lnTo>
                    <a:lnTo>
                      <a:pt x="995" y="1388"/>
                    </a:lnTo>
                    <a:lnTo>
                      <a:pt x="991" y="1377"/>
                    </a:lnTo>
                    <a:lnTo>
                      <a:pt x="987" y="1368"/>
                    </a:lnTo>
                    <a:lnTo>
                      <a:pt x="983" y="1357"/>
                    </a:lnTo>
                    <a:lnTo>
                      <a:pt x="981" y="1346"/>
                    </a:lnTo>
                    <a:lnTo>
                      <a:pt x="979" y="1334"/>
                    </a:lnTo>
                    <a:lnTo>
                      <a:pt x="978" y="1324"/>
                    </a:lnTo>
                    <a:lnTo>
                      <a:pt x="970" y="1157"/>
                    </a:lnTo>
                    <a:lnTo>
                      <a:pt x="149" y="1157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61" name="Freeform 10"/>
              <p:cNvSpPr>
                <a:spLocks noEditPoints="1"/>
              </p:cNvSpPr>
              <p:nvPr userDrawn="1"/>
            </p:nvSpPr>
            <p:spPr bwMode="auto">
              <a:xfrm>
                <a:off x="1470" y="698"/>
                <a:ext cx="108" cy="112"/>
              </a:xfrm>
              <a:custGeom>
                <a:avLst/>
                <a:gdLst>
                  <a:gd name="T0" fmla="*/ 0 w 1189"/>
                  <a:gd name="T1" fmla="*/ 0 h 1225"/>
                  <a:gd name="T2" fmla="*/ 0 w 1189"/>
                  <a:gd name="T3" fmla="*/ 0 h 1225"/>
                  <a:gd name="T4" fmla="*/ 0 w 1189"/>
                  <a:gd name="T5" fmla="*/ 0 h 1225"/>
                  <a:gd name="T6" fmla="*/ 0 w 1189"/>
                  <a:gd name="T7" fmla="*/ 0 h 1225"/>
                  <a:gd name="T8" fmla="*/ 0 w 1189"/>
                  <a:gd name="T9" fmla="*/ 0 h 1225"/>
                  <a:gd name="T10" fmla="*/ 0 w 1189"/>
                  <a:gd name="T11" fmla="*/ 0 h 1225"/>
                  <a:gd name="T12" fmla="*/ 0 w 1189"/>
                  <a:gd name="T13" fmla="*/ 0 h 1225"/>
                  <a:gd name="T14" fmla="*/ 0 w 1189"/>
                  <a:gd name="T15" fmla="*/ 0 h 1225"/>
                  <a:gd name="T16" fmla="*/ 0 w 1189"/>
                  <a:gd name="T17" fmla="*/ 0 h 1225"/>
                  <a:gd name="T18" fmla="*/ 0 w 1189"/>
                  <a:gd name="T19" fmla="*/ 0 h 1225"/>
                  <a:gd name="T20" fmla="*/ 0 w 1189"/>
                  <a:gd name="T21" fmla="*/ 0 h 1225"/>
                  <a:gd name="T22" fmla="*/ 0 w 1189"/>
                  <a:gd name="T23" fmla="*/ 0 h 1225"/>
                  <a:gd name="T24" fmla="*/ 0 w 1189"/>
                  <a:gd name="T25" fmla="*/ 0 h 1225"/>
                  <a:gd name="T26" fmla="*/ 0 w 1189"/>
                  <a:gd name="T27" fmla="*/ 0 h 1225"/>
                  <a:gd name="T28" fmla="*/ 0 w 1189"/>
                  <a:gd name="T29" fmla="*/ 0 h 1225"/>
                  <a:gd name="T30" fmla="*/ 0 w 1189"/>
                  <a:gd name="T31" fmla="*/ 0 h 1225"/>
                  <a:gd name="T32" fmla="*/ 0 w 1189"/>
                  <a:gd name="T33" fmla="*/ 0 h 1225"/>
                  <a:gd name="T34" fmla="*/ 0 w 1189"/>
                  <a:gd name="T35" fmla="*/ 0 h 1225"/>
                  <a:gd name="T36" fmla="*/ 0 w 1189"/>
                  <a:gd name="T37" fmla="*/ 0 h 1225"/>
                  <a:gd name="T38" fmla="*/ 0 w 1189"/>
                  <a:gd name="T39" fmla="*/ 0 h 1225"/>
                  <a:gd name="T40" fmla="*/ 0 w 1189"/>
                  <a:gd name="T41" fmla="*/ 0 h 1225"/>
                  <a:gd name="T42" fmla="*/ 0 w 1189"/>
                  <a:gd name="T43" fmla="*/ 0 h 1225"/>
                  <a:gd name="T44" fmla="*/ 0 w 1189"/>
                  <a:gd name="T45" fmla="*/ 0 h 1225"/>
                  <a:gd name="T46" fmla="*/ 0 w 1189"/>
                  <a:gd name="T47" fmla="*/ 0 h 1225"/>
                  <a:gd name="T48" fmla="*/ 0 w 1189"/>
                  <a:gd name="T49" fmla="*/ 0 h 1225"/>
                  <a:gd name="T50" fmla="*/ 0 w 1189"/>
                  <a:gd name="T51" fmla="*/ 0 h 1225"/>
                  <a:gd name="T52" fmla="*/ 0 w 1189"/>
                  <a:gd name="T53" fmla="*/ 0 h 1225"/>
                  <a:gd name="T54" fmla="*/ 0 w 1189"/>
                  <a:gd name="T55" fmla="*/ 0 h 1225"/>
                  <a:gd name="T56" fmla="*/ 0 w 1189"/>
                  <a:gd name="T57" fmla="*/ 0 h 1225"/>
                  <a:gd name="T58" fmla="*/ 0 w 1189"/>
                  <a:gd name="T59" fmla="*/ 0 h 1225"/>
                  <a:gd name="T60" fmla="*/ 0 w 1189"/>
                  <a:gd name="T61" fmla="*/ 0 h 1225"/>
                  <a:gd name="T62" fmla="*/ 0 w 1189"/>
                  <a:gd name="T63" fmla="*/ 0 h 1225"/>
                  <a:gd name="T64" fmla="*/ 0 w 1189"/>
                  <a:gd name="T65" fmla="*/ 0 h 1225"/>
                  <a:gd name="T66" fmla="*/ 0 w 1189"/>
                  <a:gd name="T67" fmla="*/ 0 h 1225"/>
                  <a:gd name="T68" fmla="*/ 0 w 1189"/>
                  <a:gd name="T69" fmla="*/ 0 h 1225"/>
                  <a:gd name="T70" fmla="*/ 0 w 1189"/>
                  <a:gd name="T71" fmla="*/ 0 h 1225"/>
                  <a:gd name="T72" fmla="*/ 0 w 1189"/>
                  <a:gd name="T73" fmla="*/ 0 h 1225"/>
                  <a:gd name="T74" fmla="*/ 0 w 1189"/>
                  <a:gd name="T75" fmla="*/ 0 h 1225"/>
                  <a:gd name="T76" fmla="*/ 0 w 1189"/>
                  <a:gd name="T77" fmla="*/ 0 h 122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89" h="1225">
                    <a:moveTo>
                      <a:pt x="402" y="570"/>
                    </a:moveTo>
                    <a:lnTo>
                      <a:pt x="740" y="94"/>
                    </a:lnTo>
                    <a:lnTo>
                      <a:pt x="748" y="84"/>
                    </a:lnTo>
                    <a:lnTo>
                      <a:pt x="756" y="74"/>
                    </a:lnTo>
                    <a:lnTo>
                      <a:pt x="766" y="65"/>
                    </a:lnTo>
                    <a:lnTo>
                      <a:pt x="776" y="56"/>
                    </a:lnTo>
                    <a:lnTo>
                      <a:pt x="787" y="48"/>
                    </a:lnTo>
                    <a:lnTo>
                      <a:pt x="798" y="41"/>
                    </a:lnTo>
                    <a:lnTo>
                      <a:pt x="810" y="34"/>
                    </a:lnTo>
                    <a:lnTo>
                      <a:pt x="821" y="27"/>
                    </a:lnTo>
                    <a:lnTo>
                      <a:pt x="833" y="22"/>
                    </a:lnTo>
                    <a:lnTo>
                      <a:pt x="845" y="16"/>
                    </a:lnTo>
                    <a:lnTo>
                      <a:pt x="858" y="12"/>
                    </a:lnTo>
                    <a:lnTo>
                      <a:pt x="871" y="8"/>
                    </a:lnTo>
                    <a:lnTo>
                      <a:pt x="883" y="5"/>
                    </a:lnTo>
                    <a:lnTo>
                      <a:pt x="896" y="3"/>
                    </a:lnTo>
                    <a:lnTo>
                      <a:pt x="909" y="1"/>
                    </a:lnTo>
                    <a:lnTo>
                      <a:pt x="922" y="1"/>
                    </a:lnTo>
                    <a:lnTo>
                      <a:pt x="1189" y="0"/>
                    </a:lnTo>
                    <a:lnTo>
                      <a:pt x="1189" y="1225"/>
                    </a:lnTo>
                    <a:lnTo>
                      <a:pt x="786" y="1225"/>
                    </a:lnTo>
                    <a:lnTo>
                      <a:pt x="786" y="654"/>
                    </a:lnTo>
                    <a:lnTo>
                      <a:pt x="447" y="1132"/>
                    </a:lnTo>
                    <a:lnTo>
                      <a:pt x="439" y="1143"/>
                    </a:lnTo>
                    <a:lnTo>
                      <a:pt x="430" y="1153"/>
                    </a:lnTo>
                    <a:lnTo>
                      <a:pt x="421" y="1162"/>
                    </a:lnTo>
                    <a:lnTo>
                      <a:pt x="411" y="1171"/>
                    </a:lnTo>
                    <a:lnTo>
                      <a:pt x="401" y="1178"/>
                    </a:lnTo>
                    <a:lnTo>
                      <a:pt x="390" y="1186"/>
                    </a:lnTo>
                    <a:lnTo>
                      <a:pt x="378" y="1193"/>
                    </a:lnTo>
                    <a:lnTo>
                      <a:pt x="367" y="1200"/>
                    </a:lnTo>
                    <a:lnTo>
                      <a:pt x="355" y="1205"/>
                    </a:lnTo>
                    <a:lnTo>
                      <a:pt x="343" y="1210"/>
                    </a:lnTo>
                    <a:lnTo>
                      <a:pt x="330" y="1215"/>
                    </a:lnTo>
                    <a:lnTo>
                      <a:pt x="319" y="1219"/>
                    </a:lnTo>
                    <a:lnTo>
                      <a:pt x="306" y="1222"/>
                    </a:lnTo>
                    <a:lnTo>
                      <a:pt x="293" y="1224"/>
                    </a:lnTo>
                    <a:lnTo>
                      <a:pt x="279" y="1225"/>
                    </a:lnTo>
                    <a:lnTo>
                      <a:pt x="266" y="1225"/>
                    </a:lnTo>
                    <a:lnTo>
                      <a:pt x="0" y="1225"/>
                    </a:lnTo>
                    <a:lnTo>
                      <a:pt x="0" y="0"/>
                    </a:lnTo>
                    <a:lnTo>
                      <a:pt x="402" y="0"/>
                    </a:lnTo>
                    <a:lnTo>
                      <a:pt x="402" y="570"/>
                    </a:lnTo>
                    <a:close/>
                    <a:moveTo>
                      <a:pt x="68" y="69"/>
                    </a:moveTo>
                    <a:lnTo>
                      <a:pt x="334" y="69"/>
                    </a:lnTo>
                    <a:lnTo>
                      <a:pt x="334" y="786"/>
                    </a:lnTo>
                    <a:lnTo>
                      <a:pt x="796" y="134"/>
                    </a:lnTo>
                    <a:lnTo>
                      <a:pt x="801" y="128"/>
                    </a:lnTo>
                    <a:lnTo>
                      <a:pt x="806" y="121"/>
                    </a:lnTo>
                    <a:lnTo>
                      <a:pt x="813" y="115"/>
                    </a:lnTo>
                    <a:lnTo>
                      <a:pt x="819" y="109"/>
                    </a:lnTo>
                    <a:lnTo>
                      <a:pt x="834" y="98"/>
                    </a:lnTo>
                    <a:lnTo>
                      <a:pt x="852" y="88"/>
                    </a:lnTo>
                    <a:lnTo>
                      <a:pt x="871" y="79"/>
                    </a:lnTo>
                    <a:lnTo>
                      <a:pt x="888" y="74"/>
                    </a:lnTo>
                    <a:lnTo>
                      <a:pt x="897" y="72"/>
                    </a:lnTo>
                    <a:lnTo>
                      <a:pt x="906" y="71"/>
                    </a:lnTo>
                    <a:lnTo>
                      <a:pt x="914" y="70"/>
                    </a:lnTo>
                    <a:lnTo>
                      <a:pt x="922" y="69"/>
                    </a:lnTo>
                    <a:lnTo>
                      <a:pt x="1121" y="69"/>
                    </a:lnTo>
                    <a:lnTo>
                      <a:pt x="1121" y="1157"/>
                    </a:lnTo>
                    <a:lnTo>
                      <a:pt x="855" y="1157"/>
                    </a:lnTo>
                    <a:lnTo>
                      <a:pt x="855" y="438"/>
                    </a:lnTo>
                    <a:lnTo>
                      <a:pt x="391" y="1093"/>
                    </a:lnTo>
                    <a:lnTo>
                      <a:pt x="386" y="1099"/>
                    </a:lnTo>
                    <a:lnTo>
                      <a:pt x="381" y="1106"/>
                    </a:lnTo>
                    <a:lnTo>
                      <a:pt x="374" y="1112"/>
                    </a:lnTo>
                    <a:lnTo>
                      <a:pt x="368" y="1117"/>
                    </a:lnTo>
                    <a:lnTo>
                      <a:pt x="353" y="1128"/>
                    </a:lnTo>
                    <a:lnTo>
                      <a:pt x="336" y="1139"/>
                    </a:lnTo>
                    <a:lnTo>
                      <a:pt x="318" y="1146"/>
                    </a:lnTo>
                    <a:lnTo>
                      <a:pt x="300" y="1153"/>
                    </a:lnTo>
                    <a:lnTo>
                      <a:pt x="292" y="1155"/>
                    </a:lnTo>
                    <a:lnTo>
                      <a:pt x="283" y="1156"/>
                    </a:lnTo>
                    <a:lnTo>
                      <a:pt x="275" y="1157"/>
                    </a:lnTo>
                    <a:lnTo>
                      <a:pt x="266" y="1157"/>
                    </a:lnTo>
                    <a:lnTo>
                      <a:pt x="68" y="1157"/>
                    </a:lnTo>
                    <a:lnTo>
                      <a:pt x="68" y="69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62" name="Freeform 11"/>
              <p:cNvSpPr>
                <a:spLocks noEditPoints="1"/>
              </p:cNvSpPr>
              <p:nvPr userDrawn="1"/>
            </p:nvSpPr>
            <p:spPr bwMode="auto">
              <a:xfrm>
                <a:off x="1593" y="698"/>
                <a:ext cx="108" cy="112"/>
              </a:xfrm>
              <a:custGeom>
                <a:avLst/>
                <a:gdLst>
                  <a:gd name="T0" fmla="*/ 0 w 1189"/>
                  <a:gd name="T1" fmla="*/ 0 h 1225"/>
                  <a:gd name="T2" fmla="*/ 0 w 1189"/>
                  <a:gd name="T3" fmla="*/ 0 h 1225"/>
                  <a:gd name="T4" fmla="*/ 0 w 1189"/>
                  <a:gd name="T5" fmla="*/ 0 h 1225"/>
                  <a:gd name="T6" fmla="*/ 0 w 1189"/>
                  <a:gd name="T7" fmla="*/ 0 h 1225"/>
                  <a:gd name="T8" fmla="*/ 0 w 1189"/>
                  <a:gd name="T9" fmla="*/ 0 h 1225"/>
                  <a:gd name="T10" fmla="*/ 0 w 1189"/>
                  <a:gd name="T11" fmla="*/ 0 h 1225"/>
                  <a:gd name="T12" fmla="*/ 0 w 1189"/>
                  <a:gd name="T13" fmla="*/ 0 h 1225"/>
                  <a:gd name="T14" fmla="*/ 0 w 1189"/>
                  <a:gd name="T15" fmla="*/ 0 h 1225"/>
                  <a:gd name="T16" fmla="*/ 0 w 1189"/>
                  <a:gd name="T17" fmla="*/ 0 h 1225"/>
                  <a:gd name="T18" fmla="*/ 0 w 1189"/>
                  <a:gd name="T19" fmla="*/ 0 h 1225"/>
                  <a:gd name="T20" fmla="*/ 0 w 1189"/>
                  <a:gd name="T21" fmla="*/ 0 h 1225"/>
                  <a:gd name="T22" fmla="*/ 0 w 1189"/>
                  <a:gd name="T23" fmla="*/ 0 h 1225"/>
                  <a:gd name="T24" fmla="*/ 0 w 1189"/>
                  <a:gd name="T25" fmla="*/ 0 h 1225"/>
                  <a:gd name="T26" fmla="*/ 0 w 1189"/>
                  <a:gd name="T27" fmla="*/ 0 h 1225"/>
                  <a:gd name="T28" fmla="*/ 0 w 1189"/>
                  <a:gd name="T29" fmla="*/ 0 h 1225"/>
                  <a:gd name="T30" fmla="*/ 0 w 1189"/>
                  <a:gd name="T31" fmla="*/ 0 h 1225"/>
                  <a:gd name="T32" fmla="*/ 0 w 1189"/>
                  <a:gd name="T33" fmla="*/ 0 h 1225"/>
                  <a:gd name="T34" fmla="*/ 0 w 1189"/>
                  <a:gd name="T35" fmla="*/ 0 h 1225"/>
                  <a:gd name="T36" fmla="*/ 0 w 1189"/>
                  <a:gd name="T37" fmla="*/ 0 h 1225"/>
                  <a:gd name="T38" fmla="*/ 0 w 1189"/>
                  <a:gd name="T39" fmla="*/ 0 h 1225"/>
                  <a:gd name="T40" fmla="*/ 0 w 1189"/>
                  <a:gd name="T41" fmla="*/ 0 h 1225"/>
                  <a:gd name="T42" fmla="*/ 0 w 1189"/>
                  <a:gd name="T43" fmla="*/ 0 h 1225"/>
                  <a:gd name="T44" fmla="*/ 0 w 1189"/>
                  <a:gd name="T45" fmla="*/ 0 h 1225"/>
                  <a:gd name="T46" fmla="*/ 0 w 1189"/>
                  <a:gd name="T47" fmla="*/ 0 h 1225"/>
                  <a:gd name="T48" fmla="*/ 0 w 1189"/>
                  <a:gd name="T49" fmla="*/ 0 h 1225"/>
                  <a:gd name="T50" fmla="*/ 0 w 1189"/>
                  <a:gd name="T51" fmla="*/ 0 h 12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189" h="1225">
                    <a:moveTo>
                      <a:pt x="786" y="790"/>
                    </a:moveTo>
                    <a:lnTo>
                      <a:pt x="404" y="790"/>
                    </a:lnTo>
                    <a:lnTo>
                      <a:pt x="404" y="1225"/>
                    </a:lnTo>
                    <a:lnTo>
                      <a:pt x="0" y="1225"/>
                    </a:lnTo>
                    <a:lnTo>
                      <a:pt x="0" y="0"/>
                    </a:lnTo>
                    <a:lnTo>
                      <a:pt x="404" y="0"/>
                    </a:lnTo>
                    <a:lnTo>
                      <a:pt x="404" y="422"/>
                    </a:lnTo>
                    <a:lnTo>
                      <a:pt x="786" y="422"/>
                    </a:lnTo>
                    <a:lnTo>
                      <a:pt x="786" y="0"/>
                    </a:lnTo>
                    <a:lnTo>
                      <a:pt x="1189" y="0"/>
                    </a:lnTo>
                    <a:lnTo>
                      <a:pt x="1189" y="1225"/>
                    </a:lnTo>
                    <a:lnTo>
                      <a:pt x="786" y="1225"/>
                    </a:lnTo>
                    <a:lnTo>
                      <a:pt x="786" y="790"/>
                    </a:lnTo>
                    <a:close/>
                    <a:moveTo>
                      <a:pt x="1119" y="69"/>
                    </a:moveTo>
                    <a:lnTo>
                      <a:pt x="1119" y="1157"/>
                    </a:lnTo>
                    <a:lnTo>
                      <a:pt x="854" y="1157"/>
                    </a:lnTo>
                    <a:lnTo>
                      <a:pt x="854" y="722"/>
                    </a:lnTo>
                    <a:lnTo>
                      <a:pt x="335" y="722"/>
                    </a:lnTo>
                    <a:lnTo>
                      <a:pt x="335" y="1157"/>
                    </a:lnTo>
                    <a:lnTo>
                      <a:pt x="69" y="1157"/>
                    </a:lnTo>
                    <a:lnTo>
                      <a:pt x="69" y="69"/>
                    </a:lnTo>
                    <a:lnTo>
                      <a:pt x="335" y="69"/>
                    </a:lnTo>
                    <a:lnTo>
                      <a:pt x="335" y="489"/>
                    </a:lnTo>
                    <a:lnTo>
                      <a:pt x="854" y="489"/>
                    </a:lnTo>
                    <a:lnTo>
                      <a:pt x="854" y="69"/>
                    </a:lnTo>
                    <a:lnTo>
                      <a:pt x="1119" y="69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63" name="Freeform 12"/>
              <p:cNvSpPr>
                <a:spLocks noEditPoints="1"/>
              </p:cNvSpPr>
              <p:nvPr userDrawn="1"/>
            </p:nvSpPr>
            <p:spPr bwMode="auto">
              <a:xfrm>
                <a:off x="1708" y="696"/>
                <a:ext cx="122" cy="114"/>
              </a:xfrm>
              <a:custGeom>
                <a:avLst/>
                <a:gdLst>
                  <a:gd name="T0" fmla="*/ 0 w 1335"/>
                  <a:gd name="T1" fmla="*/ 0 h 1250"/>
                  <a:gd name="T2" fmla="*/ 0 w 1335"/>
                  <a:gd name="T3" fmla="*/ 0 h 1250"/>
                  <a:gd name="T4" fmla="*/ 0 w 1335"/>
                  <a:gd name="T5" fmla="*/ 0 h 1250"/>
                  <a:gd name="T6" fmla="*/ 0 w 1335"/>
                  <a:gd name="T7" fmla="*/ 0 h 1250"/>
                  <a:gd name="T8" fmla="*/ 0 w 1335"/>
                  <a:gd name="T9" fmla="*/ 0 h 1250"/>
                  <a:gd name="T10" fmla="*/ 0 w 1335"/>
                  <a:gd name="T11" fmla="*/ 0 h 1250"/>
                  <a:gd name="T12" fmla="*/ 0 w 1335"/>
                  <a:gd name="T13" fmla="*/ 0 h 1250"/>
                  <a:gd name="T14" fmla="*/ 0 w 1335"/>
                  <a:gd name="T15" fmla="*/ 0 h 1250"/>
                  <a:gd name="T16" fmla="*/ 0 w 1335"/>
                  <a:gd name="T17" fmla="*/ 0 h 1250"/>
                  <a:gd name="T18" fmla="*/ 0 w 1335"/>
                  <a:gd name="T19" fmla="*/ 0 h 1250"/>
                  <a:gd name="T20" fmla="*/ 0 w 1335"/>
                  <a:gd name="T21" fmla="*/ 0 h 1250"/>
                  <a:gd name="T22" fmla="*/ 0 w 1335"/>
                  <a:gd name="T23" fmla="*/ 0 h 1250"/>
                  <a:gd name="T24" fmla="*/ 0 w 1335"/>
                  <a:gd name="T25" fmla="*/ 0 h 1250"/>
                  <a:gd name="T26" fmla="*/ 0 w 1335"/>
                  <a:gd name="T27" fmla="*/ 0 h 1250"/>
                  <a:gd name="T28" fmla="*/ 0 w 1335"/>
                  <a:gd name="T29" fmla="*/ 0 h 1250"/>
                  <a:gd name="T30" fmla="*/ 0 w 1335"/>
                  <a:gd name="T31" fmla="*/ 0 h 1250"/>
                  <a:gd name="T32" fmla="*/ 0 w 1335"/>
                  <a:gd name="T33" fmla="*/ 0 h 1250"/>
                  <a:gd name="T34" fmla="*/ 0 w 1335"/>
                  <a:gd name="T35" fmla="*/ 0 h 1250"/>
                  <a:gd name="T36" fmla="*/ 0 w 1335"/>
                  <a:gd name="T37" fmla="*/ 0 h 1250"/>
                  <a:gd name="T38" fmla="*/ 0 w 1335"/>
                  <a:gd name="T39" fmla="*/ 0 h 1250"/>
                  <a:gd name="T40" fmla="*/ 0 w 1335"/>
                  <a:gd name="T41" fmla="*/ 0 h 1250"/>
                  <a:gd name="T42" fmla="*/ 0 w 1335"/>
                  <a:gd name="T43" fmla="*/ 0 h 1250"/>
                  <a:gd name="T44" fmla="*/ 0 w 1335"/>
                  <a:gd name="T45" fmla="*/ 0 h 1250"/>
                  <a:gd name="T46" fmla="*/ 0 w 1335"/>
                  <a:gd name="T47" fmla="*/ 0 h 1250"/>
                  <a:gd name="T48" fmla="*/ 0 w 1335"/>
                  <a:gd name="T49" fmla="*/ 0 h 1250"/>
                  <a:gd name="T50" fmla="*/ 0 w 1335"/>
                  <a:gd name="T51" fmla="*/ 0 h 1250"/>
                  <a:gd name="T52" fmla="*/ 0 w 1335"/>
                  <a:gd name="T53" fmla="*/ 0 h 1250"/>
                  <a:gd name="T54" fmla="*/ 0 w 1335"/>
                  <a:gd name="T55" fmla="*/ 0 h 1250"/>
                  <a:gd name="T56" fmla="*/ 0 w 1335"/>
                  <a:gd name="T57" fmla="*/ 0 h 1250"/>
                  <a:gd name="T58" fmla="*/ 0 w 1335"/>
                  <a:gd name="T59" fmla="*/ 0 h 1250"/>
                  <a:gd name="T60" fmla="*/ 0 w 1335"/>
                  <a:gd name="T61" fmla="*/ 0 h 1250"/>
                  <a:gd name="T62" fmla="*/ 0 w 1335"/>
                  <a:gd name="T63" fmla="*/ 0 h 1250"/>
                  <a:gd name="T64" fmla="*/ 0 w 1335"/>
                  <a:gd name="T65" fmla="*/ 0 h 1250"/>
                  <a:gd name="T66" fmla="*/ 0 w 1335"/>
                  <a:gd name="T67" fmla="*/ 0 h 1250"/>
                  <a:gd name="T68" fmla="*/ 0 w 1335"/>
                  <a:gd name="T69" fmla="*/ 0 h 1250"/>
                  <a:gd name="T70" fmla="*/ 0 w 1335"/>
                  <a:gd name="T71" fmla="*/ 0 h 1250"/>
                  <a:gd name="T72" fmla="*/ 0 w 1335"/>
                  <a:gd name="T73" fmla="*/ 0 h 1250"/>
                  <a:gd name="T74" fmla="*/ 0 w 1335"/>
                  <a:gd name="T75" fmla="*/ 0 h 1250"/>
                  <a:gd name="T76" fmla="*/ 0 w 1335"/>
                  <a:gd name="T77" fmla="*/ 0 h 1250"/>
                  <a:gd name="T78" fmla="*/ 0 w 1335"/>
                  <a:gd name="T79" fmla="*/ 0 h 1250"/>
                  <a:gd name="T80" fmla="*/ 0 w 1335"/>
                  <a:gd name="T81" fmla="*/ 0 h 1250"/>
                  <a:gd name="T82" fmla="*/ 0 w 1335"/>
                  <a:gd name="T83" fmla="*/ 0 h 1250"/>
                  <a:gd name="T84" fmla="*/ 0 w 1335"/>
                  <a:gd name="T85" fmla="*/ 0 h 1250"/>
                  <a:gd name="T86" fmla="*/ 0 w 1335"/>
                  <a:gd name="T87" fmla="*/ 0 h 1250"/>
                  <a:gd name="T88" fmla="*/ 0 w 1335"/>
                  <a:gd name="T89" fmla="*/ 0 h 1250"/>
                  <a:gd name="T90" fmla="*/ 0 w 1335"/>
                  <a:gd name="T91" fmla="*/ 0 h 1250"/>
                  <a:gd name="T92" fmla="*/ 0 w 1335"/>
                  <a:gd name="T93" fmla="*/ 0 h 1250"/>
                  <a:gd name="T94" fmla="*/ 0 w 1335"/>
                  <a:gd name="T95" fmla="*/ 0 h 1250"/>
                  <a:gd name="T96" fmla="*/ 0 w 1335"/>
                  <a:gd name="T97" fmla="*/ 0 h 1250"/>
                  <a:gd name="T98" fmla="*/ 0 w 1335"/>
                  <a:gd name="T99" fmla="*/ 0 h 1250"/>
                  <a:gd name="T100" fmla="*/ 0 w 1335"/>
                  <a:gd name="T101" fmla="*/ 0 h 1250"/>
                  <a:gd name="T102" fmla="*/ 0 w 1335"/>
                  <a:gd name="T103" fmla="*/ 0 h 1250"/>
                  <a:gd name="T104" fmla="*/ 0 w 1335"/>
                  <a:gd name="T105" fmla="*/ 0 h 1250"/>
                  <a:gd name="T106" fmla="*/ 0 w 1335"/>
                  <a:gd name="T107" fmla="*/ 0 h 12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335" h="1250">
                    <a:moveTo>
                      <a:pt x="868" y="1008"/>
                    </a:moveTo>
                    <a:lnTo>
                      <a:pt x="467" y="1008"/>
                    </a:lnTo>
                    <a:lnTo>
                      <a:pt x="442" y="1121"/>
                    </a:lnTo>
                    <a:lnTo>
                      <a:pt x="439" y="1135"/>
                    </a:lnTo>
                    <a:lnTo>
                      <a:pt x="433" y="1148"/>
                    </a:lnTo>
                    <a:lnTo>
                      <a:pt x="427" y="1160"/>
                    </a:lnTo>
                    <a:lnTo>
                      <a:pt x="421" y="1172"/>
                    </a:lnTo>
                    <a:lnTo>
                      <a:pt x="412" y="1183"/>
                    </a:lnTo>
                    <a:lnTo>
                      <a:pt x="403" y="1194"/>
                    </a:lnTo>
                    <a:lnTo>
                      <a:pt x="394" y="1203"/>
                    </a:lnTo>
                    <a:lnTo>
                      <a:pt x="383" y="1213"/>
                    </a:lnTo>
                    <a:lnTo>
                      <a:pt x="371" y="1222"/>
                    </a:lnTo>
                    <a:lnTo>
                      <a:pt x="360" y="1229"/>
                    </a:lnTo>
                    <a:lnTo>
                      <a:pt x="347" y="1235"/>
                    </a:lnTo>
                    <a:lnTo>
                      <a:pt x="334" y="1241"/>
                    </a:lnTo>
                    <a:lnTo>
                      <a:pt x="320" y="1245"/>
                    </a:lnTo>
                    <a:lnTo>
                      <a:pt x="306" y="1248"/>
                    </a:lnTo>
                    <a:lnTo>
                      <a:pt x="292" y="1250"/>
                    </a:lnTo>
                    <a:lnTo>
                      <a:pt x="277" y="1250"/>
                    </a:lnTo>
                    <a:lnTo>
                      <a:pt x="0" y="1250"/>
                    </a:lnTo>
                    <a:lnTo>
                      <a:pt x="198" y="356"/>
                    </a:lnTo>
                    <a:lnTo>
                      <a:pt x="202" y="338"/>
                    </a:lnTo>
                    <a:lnTo>
                      <a:pt x="208" y="319"/>
                    </a:lnTo>
                    <a:lnTo>
                      <a:pt x="214" y="301"/>
                    </a:lnTo>
                    <a:lnTo>
                      <a:pt x="220" y="283"/>
                    </a:lnTo>
                    <a:lnTo>
                      <a:pt x="227" y="265"/>
                    </a:lnTo>
                    <a:lnTo>
                      <a:pt x="234" y="248"/>
                    </a:lnTo>
                    <a:lnTo>
                      <a:pt x="243" y="231"/>
                    </a:lnTo>
                    <a:lnTo>
                      <a:pt x="253" y="214"/>
                    </a:lnTo>
                    <a:lnTo>
                      <a:pt x="262" y="197"/>
                    </a:lnTo>
                    <a:lnTo>
                      <a:pt x="273" y="181"/>
                    </a:lnTo>
                    <a:lnTo>
                      <a:pt x="285" y="166"/>
                    </a:lnTo>
                    <a:lnTo>
                      <a:pt x="296" y="152"/>
                    </a:lnTo>
                    <a:lnTo>
                      <a:pt x="309" y="138"/>
                    </a:lnTo>
                    <a:lnTo>
                      <a:pt x="322" y="124"/>
                    </a:lnTo>
                    <a:lnTo>
                      <a:pt x="336" y="111"/>
                    </a:lnTo>
                    <a:lnTo>
                      <a:pt x="351" y="99"/>
                    </a:lnTo>
                    <a:lnTo>
                      <a:pt x="367" y="87"/>
                    </a:lnTo>
                    <a:lnTo>
                      <a:pt x="383" y="76"/>
                    </a:lnTo>
                    <a:lnTo>
                      <a:pt x="400" y="65"/>
                    </a:lnTo>
                    <a:lnTo>
                      <a:pt x="417" y="55"/>
                    </a:lnTo>
                    <a:lnTo>
                      <a:pt x="435" y="47"/>
                    </a:lnTo>
                    <a:lnTo>
                      <a:pt x="454" y="39"/>
                    </a:lnTo>
                    <a:lnTo>
                      <a:pt x="472" y="32"/>
                    </a:lnTo>
                    <a:lnTo>
                      <a:pt x="491" y="25"/>
                    </a:lnTo>
                    <a:lnTo>
                      <a:pt x="513" y="19"/>
                    </a:lnTo>
                    <a:lnTo>
                      <a:pt x="534" y="14"/>
                    </a:lnTo>
                    <a:lnTo>
                      <a:pt x="555" y="9"/>
                    </a:lnTo>
                    <a:lnTo>
                      <a:pt x="578" y="6"/>
                    </a:lnTo>
                    <a:lnTo>
                      <a:pt x="600" y="3"/>
                    </a:lnTo>
                    <a:lnTo>
                      <a:pt x="623" y="2"/>
                    </a:lnTo>
                    <a:lnTo>
                      <a:pt x="645" y="1"/>
                    </a:lnTo>
                    <a:lnTo>
                      <a:pt x="668" y="0"/>
                    </a:lnTo>
                    <a:lnTo>
                      <a:pt x="690" y="1"/>
                    </a:lnTo>
                    <a:lnTo>
                      <a:pt x="713" y="2"/>
                    </a:lnTo>
                    <a:lnTo>
                      <a:pt x="735" y="3"/>
                    </a:lnTo>
                    <a:lnTo>
                      <a:pt x="756" y="6"/>
                    </a:lnTo>
                    <a:lnTo>
                      <a:pt x="779" y="9"/>
                    </a:lnTo>
                    <a:lnTo>
                      <a:pt x="801" y="14"/>
                    </a:lnTo>
                    <a:lnTo>
                      <a:pt x="823" y="19"/>
                    </a:lnTo>
                    <a:lnTo>
                      <a:pt x="844" y="25"/>
                    </a:lnTo>
                    <a:lnTo>
                      <a:pt x="863" y="32"/>
                    </a:lnTo>
                    <a:lnTo>
                      <a:pt x="882" y="39"/>
                    </a:lnTo>
                    <a:lnTo>
                      <a:pt x="900" y="47"/>
                    </a:lnTo>
                    <a:lnTo>
                      <a:pt x="918" y="55"/>
                    </a:lnTo>
                    <a:lnTo>
                      <a:pt x="935" y="65"/>
                    </a:lnTo>
                    <a:lnTo>
                      <a:pt x="952" y="76"/>
                    </a:lnTo>
                    <a:lnTo>
                      <a:pt x="968" y="87"/>
                    </a:lnTo>
                    <a:lnTo>
                      <a:pt x="984" y="99"/>
                    </a:lnTo>
                    <a:lnTo>
                      <a:pt x="998" y="111"/>
                    </a:lnTo>
                    <a:lnTo>
                      <a:pt x="1012" y="124"/>
                    </a:lnTo>
                    <a:lnTo>
                      <a:pt x="1026" y="138"/>
                    </a:lnTo>
                    <a:lnTo>
                      <a:pt x="1039" y="152"/>
                    </a:lnTo>
                    <a:lnTo>
                      <a:pt x="1051" y="166"/>
                    </a:lnTo>
                    <a:lnTo>
                      <a:pt x="1061" y="181"/>
                    </a:lnTo>
                    <a:lnTo>
                      <a:pt x="1072" y="197"/>
                    </a:lnTo>
                    <a:lnTo>
                      <a:pt x="1083" y="214"/>
                    </a:lnTo>
                    <a:lnTo>
                      <a:pt x="1091" y="231"/>
                    </a:lnTo>
                    <a:lnTo>
                      <a:pt x="1100" y="248"/>
                    </a:lnTo>
                    <a:lnTo>
                      <a:pt x="1107" y="265"/>
                    </a:lnTo>
                    <a:lnTo>
                      <a:pt x="1115" y="283"/>
                    </a:lnTo>
                    <a:lnTo>
                      <a:pt x="1121" y="301"/>
                    </a:lnTo>
                    <a:lnTo>
                      <a:pt x="1127" y="319"/>
                    </a:lnTo>
                    <a:lnTo>
                      <a:pt x="1132" y="338"/>
                    </a:lnTo>
                    <a:lnTo>
                      <a:pt x="1136" y="356"/>
                    </a:lnTo>
                    <a:lnTo>
                      <a:pt x="1335" y="1250"/>
                    </a:lnTo>
                    <a:lnTo>
                      <a:pt x="1058" y="1250"/>
                    </a:lnTo>
                    <a:lnTo>
                      <a:pt x="1043" y="1250"/>
                    </a:lnTo>
                    <a:lnTo>
                      <a:pt x="1029" y="1248"/>
                    </a:lnTo>
                    <a:lnTo>
                      <a:pt x="1015" y="1245"/>
                    </a:lnTo>
                    <a:lnTo>
                      <a:pt x="1001" y="1241"/>
                    </a:lnTo>
                    <a:lnTo>
                      <a:pt x="989" y="1235"/>
                    </a:lnTo>
                    <a:lnTo>
                      <a:pt x="976" y="1229"/>
                    </a:lnTo>
                    <a:lnTo>
                      <a:pt x="964" y="1222"/>
                    </a:lnTo>
                    <a:lnTo>
                      <a:pt x="952" y="1213"/>
                    </a:lnTo>
                    <a:lnTo>
                      <a:pt x="941" y="1203"/>
                    </a:lnTo>
                    <a:lnTo>
                      <a:pt x="932" y="1194"/>
                    </a:lnTo>
                    <a:lnTo>
                      <a:pt x="922" y="1183"/>
                    </a:lnTo>
                    <a:lnTo>
                      <a:pt x="915" y="1171"/>
                    </a:lnTo>
                    <a:lnTo>
                      <a:pt x="907" y="1160"/>
                    </a:lnTo>
                    <a:lnTo>
                      <a:pt x="902" y="1147"/>
                    </a:lnTo>
                    <a:lnTo>
                      <a:pt x="897" y="1134"/>
                    </a:lnTo>
                    <a:lnTo>
                      <a:pt x="892" y="1120"/>
                    </a:lnTo>
                    <a:lnTo>
                      <a:pt x="868" y="1008"/>
                    </a:lnTo>
                    <a:close/>
                    <a:moveTo>
                      <a:pt x="923" y="939"/>
                    </a:moveTo>
                    <a:lnTo>
                      <a:pt x="412" y="939"/>
                    </a:lnTo>
                    <a:lnTo>
                      <a:pt x="376" y="1105"/>
                    </a:lnTo>
                    <a:lnTo>
                      <a:pt x="373" y="1114"/>
                    </a:lnTo>
                    <a:lnTo>
                      <a:pt x="370" y="1121"/>
                    </a:lnTo>
                    <a:lnTo>
                      <a:pt x="367" y="1128"/>
                    </a:lnTo>
                    <a:lnTo>
                      <a:pt x="363" y="1135"/>
                    </a:lnTo>
                    <a:lnTo>
                      <a:pt x="358" y="1141"/>
                    </a:lnTo>
                    <a:lnTo>
                      <a:pt x="353" y="1148"/>
                    </a:lnTo>
                    <a:lnTo>
                      <a:pt x="347" y="1154"/>
                    </a:lnTo>
                    <a:lnTo>
                      <a:pt x="340" y="1160"/>
                    </a:lnTo>
                    <a:lnTo>
                      <a:pt x="333" y="1165"/>
                    </a:lnTo>
                    <a:lnTo>
                      <a:pt x="325" y="1169"/>
                    </a:lnTo>
                    <a:lnTo>
                      <a:pt x="318" y="1173"/>
                    </a:lnTo>
                    <a:lnTo>
                      <a:pt x="310" y="1177"/>
                    </a:lnTo>
                    <a:lnTo>
                      <a:pt x="302" y="1179"/>
                    </a:lnTo>
                    <a:lnTo>
                      <a:pt x="294" y="1181"/>
                    </a:lnTo>
                    <a:lnTo>
                      <a:pt x="286" y="1182"/>
                    </a:lnTo>
                    <a:lnTo>
                      <a:pt x="277" y="1182"/>
                    </a:lnTo>
                    <a:lnTo>
                      <a:pt x="85" y="1182"/>
                    </a:lnTo>
                    <a:lnTo>
                      <a:pt x="265" y="371"/>
                    </a:lnTo>
                    <a:lnTo>
                      <a:pt x="269" y="354"/>
                    </a:lnTo>
                    <a:lnTo>
                      <a:pt x="274" y="338"/>
                    </a:lnTo>
                    <a:lnTo>
                      <a:pt x="278" y="321"/>
                    </a:lnTo>
                    <a:lnTo>
                      <a:pt x="285" y="307"/>
                    </a:lnTo>
                    <a:lnTo>
                      <a:pt x="290" y="290"/>
                    </a:lnTo>
                    <a:lnTo>
                      <a:pt x="297" y="277"/>
                    </a:lnTo>
                    <a:lnTo>
                      <a:pt x="304" y="262"/>
                    </a:lnTo>
                    <a:lnTo>
                      <a:pt x="312" y="248"/>
                    </a:lnTo>
                    <a:lnTo>
                      <a:pt x="320" y="234"/>
                    </a:lnTo>
                    <a:lnTo>
                      <a:pt x="329" y="221"/>
                    </a:lnTo>
                    <a:lnTo>
                      <a:pt x="338" y="208"/>
                    </a:lnTo>
                    <a:lnTo>
                      <a:pt x="348" y="196"/>
                    </a:lnTo>
                    <a:lnTo>
                      <a:pt x="358" y="185"/>
                    </a:lnTo>
                    <a:lnTo>
                      <a:pt x="370" y="173"/>
                    </a:lnTo>
                    <a:lnTo>
                      <a:pt x="381" y="162"/>
                    </a:lnTo>
                    <a:lnTo>
                      <a:pt x="394" y="153"/>
                    </a:lnTo>
                    <a:lnTo>
                      <a:pt x="407" y="143"/>
                    </a:lnTo>
                    <a:lnTo>
                      <a:pt x="419" y="133"/>
                    </a:lnTo>
                    <a:lnTo>
                      <a:pt x="433" y="125"/>
                    </a:lnTo>
                    <a:lnTo>
                      <a:pt x="448" y="117"/>
                    </a:lnTo>
                    <a:lnTo>
                      <a:pt x="463" y="110"/>
                    </a:lnTo>
                    <a:lnTo>
                      <a:pt x="478" y="102"/>
                    </a:lnTo>
                    <a:lnTo>
                      <a:pt x="495" y="96"/>
                    </a:lnTo>
                    <a:lnTo>
                      <a:pt x="511" y="91"/>
                    </a:lnTo>
                    <a:lnTo>
                      <a:pt x="529" y="85"/>
                    </a:lnTo>
                    <a:lnTo>
                      <a:pt x="547" y="81"/>
                    </a:lnTo>
                    <a:lnTo>
                      <a:pt x="565" y="77"/>
                    </a:lnTo>
                    <a:lnTo>
                      <a:pt x="584" y="75"/>
                    </a:lnTo>
                    <a:lnTo>
                      <a:pt x="605" y="71"/>
                    </a:lnTo>
                    <a:lnTo>
                      <a:pt x="625" y="70"/>
                    </a:lnTo>
                    <a:lnTo>
                      <a:pt x="646" y="69"/>
                    </a:lnTo>
                    <a:lnTo>
                      <a:pt x="668" y="68"/>
                    </a:lnTo>
                    <a:lnTo>
                      <a:pt x="689" y="69"/>
                    </a:lnTo>
                    <a:lnTo>
                      <a:pt x="710" y="70"/>
                    </a:lnTo>
                    <a:lnTo>
                      <a:pt x="731" y="71"/>
                    </a:lnTo>
                    <a:lnTo>
                      <a:pt x="750" y="75"/>
                    </a:lnTo>
                    <a:lnTo>
                      <a:pt x="769" y="77"/>
                    </a:lnTo>
                    <a:lnTo>
                      <a:pt x="787" y="81"/>
                    </a:lnTo>
                    <a:lnTo>
                      <a:pt x="806" y="85"/>
                    </a:lnTo>
                    <a:lnTo>
                      <a:pt x="823" y="91"/>
                    </a:lnTo>
                    <a:lnTo>
                      <a:pt x="840" y="96"/>
                    </a:lnTo>
                    <a:lnTo>
                      <a:pt x="856" y="102"/>
                    </a:lnTo>
                    <a:lnTo>
                      <a:pt x="872" y="110"/>
                    </a:lnTo>
                    <a:lnTo>
                      <a:pt x="887" y="117"/>
                    </a:lnTo>
                    <a:lnTo>
                      <a:pt x="901" y="125"/>
                    </a:lnTo>
                    <a:lnTo>
                      <a:pt x="915" y="133"/>
                    </a:lnTo>
                    <a:lnTo>
                      <a:pt x="929" y="143"/>
                    </a:lnTo>
                    <a:lnTo>
                      <a:pt x="941" y="153"/>
                    </a:lnTo>
                    <a:lnTo>
                      <a:pt x="953" y="162"/>
                    </a:lnTo>
                    <a:lnTo>
                      <a:pt x="965" y="173"/>
                    </a:lnTo>
                    <a:lnTo>
                      <a:pt x="976" y="185"/>
                    </a:lnTo>
                    <a:lnTo>
                      <a:pt x="986" y="196"/>
                    </a:lnTo>
                    <a:lnTo>
                      <a:pt x="996" y="208"/>
                    </a:lnTo>
                    <a:lnTo>
                      <a:pt x="1006" y="221"/>
                    </a:lnTo>
                    <a:lnTo>
                      <a:pt x="1014" y="234"/>
                    </a:lnTo>
                    <a:lnTo>
                      <a:pt x="1023" y="248"/>
                    </a:lnTo>
                    <a:lnTo>
                      <a:pt x="1030" y="262"/>
                    </a:lnTo>
                    <a:lnTo>
                      <a:pt x="1038" y="276"/>
                    </a:lnTo>
                    <a:lnTo>
                      <a:pt x="1044" y="290"/>
                    </a:lnTo>
                    <a:lnTo>
                      <a:pt x="1051" y="307"/>
                    </a:lnTo>
                    <a:lnTo>
                      <a:pt x="1056" y="321"/>
                    </a:lnTo>
                    <a:lnTo>
                      <a:pt x="1061" y="338"/>
                    </a:lnTo>
                    <a:lnTo>
                      <a:pt x="1066" y="354"/>
                    </a:lnTo>
                    <a:lnTo>
                      <a:pt x="1070" y="371"/>
                    </a:lnTo>
                    <a:lnTo>
                      <a:pt x="1250" y="1182"/>
                    </a:lnTo>
                    <a:lnTo>
                      <a:pt x="1058" y="1182"/>
                    </a:lnTo>
                    <a:lnTo>
                      <a:pt x="1048" y="1182"/>
                    </a:lnTo>
                    <a:lnTo>
                      <a:pt x="1041" y="1181"/>
                    </a:lnTo>
                    <a:lnTo>
                      <a:pt x="1032" y="1179"/>
                    </a:lnTo>
                    <a:lnTo>
                      <a:pt x="1025" y="1177"/>
                    </a:lnTo>
                    <a:lnTo>
                      <a:pt x="1016" y="1173"/>
                    </a:lnTo>
                    <a:lnTo>
                      <a:pt x="1009" y="1169"/>
                    </a:lnTo>
                    <a:lnTo>
                      <a:pt x="1002" y="1165"/>
                    </a:lnTo>
                    <a:lnTo>
                      <a:pt x="995" y="1160"/>
                    </a:lnTo>
                    <a:lnTo>
                      <a:pt x="989" y="1154"/>
                    </a:lnTo>
                    <a:lnTo>
                      <a:pt x="982" y="1148"/>
                    </a:lnTo>
                    <a:lnTo>
                      <a:pt x="977" y="1141"/>
                    </a:lnTo>
                    <a:lnTo>
                      <a:pt x="972" y="1135"/>
                    </a:lnTo>
                    <a:lnTo>
                      <a:pt x="968" y="1128"/>
                    </a:lnTo>
                    <a:lnTo>
                      <a:pt x="964" y="1121"/>
                    </a:lnTo>
                    <a:lnTo>
                      <a:pt x="962" y="1114"/>
                    </a:lnTo>
                    <a:lnTo>
                      <a:pt x="960" y="1105"/>
                    </a:lnTo>
                    <a:lnTo>
                      <a:pt x="923" y="939"/>
                    </a:lnTo>
                    <a:close/>
                    <a:moveTo>
                      <a:pt x="873" y="710"/>
                    </a:moveTo>
                    <a:lnTo>
                      <a:pt x="810" y="423"/>
                    </a:lnTo>
                    <a:lnTo>
                      <a:pt x="807" y="414"/>
                    </a:lnTo>
                    <a:lnTo>
                      <a:pt x="803" y="405"/>
                    </a:lnTo>
                    <a:lnTo>
                      <a:pt x="800" y="395"/>
                    </a:lnTo>
                    <a:lnTo>
                      <a:pt x="796" y="386"/>
                    </a:lnTo>
                    <a:lnTo>
                      <a:pt x="791" y="376"/>
                    </a:lnTo>
                    <a:lnTo>
                      <a:pt x="785" y="366"/>
                    </a:lnTo>
                    <a:lnTo>
                      <a:pt x="778" y="358"/>
                    </a:lnTo>
                    <a:lnTo>
                      <a:pt x="770" y="348"/>
                    </a:lnTo>
                    <a:lnTo>
                      <a:pt x="762" y="341"/>
                    </a:lnTo>
                    <a:lnTo>
                      <a:pt x="751" y="333"/>
                    </a:lnTo>
                    <a:lnTo>
                      <a:pt x="740" y="326"/>
                    </a:lnTo>
                    <a:lnTo>
                      <a:pt x="729" y="320"/>
                    </a:lnTo>
                    <a:lnTo>
                      <a:pt x="716" y="315"/>
                    </a:lnTo>
                    <a:lnTo>
                      <a:pt x="701" y="312"/>
                    </a:lnTo>
                    <a:lnTo>
                      <a:pt x="685" y="310"/>
                    </a:lnTo>
                    <a:lnTo>
                      <a:pt x="668" y="309"/>
                    </a:lnTo>
                    <a:lnTo>
                      <a:pt x="649" y="310"/>
                    </a:lnTo>
                    <a:lnTo>
                      <a:pt x="634" y="312"/>
                    </a:lnTo>
                    <a:lnTo>
                      <a:pt x="619" y="315"/>
                    </a:lnTo>
                    <a:lnTo>
                      <a:pt x="607" y="320"/>
                    </a:lnTo>
                    <a:lnTo>
                      <a:pt x="594" y="326"/>
                    </a:lnTo>
                    <a:lnTo>
                      <a:pt x="583" y="333"/>
                    </a:lnTo>
                    <a:lnTo>
                      <a:pt x="573" y="341"/>
                    </a:lnTo>
                    <a:lnTo>
                      <a:pt x="565" y="348"/>
                    </a:lnTo>
                    <a:lnTo>
                      <a:pt x="556" y="358"/>
                    </a:lnTo>
                    <a:lnTo>
                      <a:pt x="550" y="366"/>
                    </a:lnTo>
                    <a:lnTo>
                      <a:pt x="544" y="376"/>
                    </a:lnTo>
                    <a:lnTo>
                      <a:pt x="539" y="386"/>
                    </a:lnTo>
                    <a:lnTo>
                      <a:pt x="535" y="395"/>
                    </a:lnTo>
                    <a:lnTo>
                      <a:pt x="531" y="405"/>
                    </a:lnTo>
                    <a:lnTo>
                      <a:pt x="527" y="414"/>
                    </a:lnTo>
                    <a:lnTo>
                      <a:pt x="525" y="423"/>
                    </a:lnTo>
                    <a:lnTo>
                      <a:pt x="462" y="710"/>
                    </a:lnTo>
                    <a:lnTo>
                      <a:pt x="873" y="710"/>
                    </a:lnTo>
                    <a:close/>
                    <a:moveTo>
                      <a:pt x="787" y="641"/>
                    </a:moveTo>
                    <a:lnTo>
                      <a:pt x="744" y="440"/>
                    </a:lnTo>
                    <a:lnTo>
                      <a:pt x="739" y="427"/>
                    </a:lnTo>
                    <a:lnTo>
                      <a:pt x="734" y="414"/>
                    </a:lnTo>
                    <a:lnTo>
                      <a:pt x="729" y="405"/>
                    </a:lnTo>
                    <a:lnTo>
                      <a:pt x="721" y="396"/>
                    </a:lnTo>
                    <a:lnTo>
                      <a:pt x="717" y="392"/>
                    </a:lnTo>
                    <a:lnTo>
                      <a:pt x="711" y="389"/>
                    </a:lnTo>
                    <a:lnTo>
                      <a:pt x="706" y="386"/>
                    </a:lnTo>
                    <a:lnTo>
                      <a:pt x="701" y="382"/>
                    </a:lnTo>
                    <a:lnTo>
                      <a:pt x="692" y="380"/>
                    </a:lnTo>
                    <a:lnTo>
                      <a:pt x="684" y="378"/>
                    </a:lnTo>
                    <a:lnTo>
                      <a:pt x="675" y="377"/>
                    </a:lnTo>
                    <a:lnTo>
                      <a:pt x="668" y="377"/>
                    </a:lnTo>
                    <a:lnTo>
                      <a:pt x="659" y="377"/>
                    </a:lnTo>
                    <a:lnTo>
                      <a:pt x="651" y="378"/>
                    </a:lnTo>
                    <a:lnTo>
                      <a:pt x="642" y="380"/>
                    </a:lnTo>
                    <a:lnTo>
                      <a:pt x="634" y="382"/>
                    </a:lnTo>
                    <a:lnTo>
                      <a:pt x="629" y="386"/>
                    </a:lnTo>
                    <a:lnTo>
                      <a:pt x="624" y="389"/>
                    </a:lnTo>
                    <a:lnTo>
                      <a:pt x="618" y="392"/>
                    </a:lnTo>
                    <a:lnTo>
                      <a:pt x="614" y="396"/>
                    </a:lnTo>
                    <a:lnTo>
                      <a:pt x="607" y="405"/>
                    </a:lnTo>
                    <a:lnTo>
                      <a:pt x="601" y="414"/>
                    </a:lnTo>
                    <a:lnTo>
                      <a:pt x="596" y="426"/>
                    </a:lnTo>
                    <a:lnTo>
                      <a:pt x="592" y="438"/>
                    </a:lnTo>
                    <a:lnTo>
                      <a:pt x="547" y="641"/>
                    </a:lnTo>
                    <a:lnTo>
                      <a:pt x="787" y="641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64" name="Freeform 13"/>
              <p:cNvSpPr>
                <a:spLocks noEditPoints="1"/>
              </p:cNvSpPr>
              <p:nvPr userDrawn="1"/>
            </p:nvSpPr>
            <p:spPr bwMode="auto">
              <a:xfrm>
                <a:off x="825" y="415"/>
                <a:ext cx="106" cy="101"/>
              </a:xfrm>
              <a:custGeom>
                <a:avLst/>
                <a:gdLst>
                  <a:gd name="T0" fmla="*/ 0 w 1165"/>
                  <a:gd name="T1" fmla="*/ 0 h 1114"/>
                  <a:gd name="T2" fmla="*/ 0 w 1165"/>
                  <a:gd name="T3" fmla="*/ 0 h 1114"/>
                  <a:gd name="T4" fmla="*/ 0 w 1165"/>
                  <a:gd name="T5" fmla="*/ 0 h 1114"/>
                  <a:gd name="T6" fmla="*/ 0 w 1165"/>
                  <a:gd name="T7" fmla="*/ 0 h 1114"/>
                  <a:gd name="T8" fmla="*/ 0 w 1165"/>
                  <a:gd name="T9" fmla="*/ 0 h 1114"/>
                  <a:gd name="T10" fmla="*/ 0 w 1165"/>
                  <a:gd name="T11" fmla="*/ 0 h 1114"/>
                  <a:gd name="T12" fmla="*/ 0 w 1165"/>
                  <a:gd name="T13" fmla="*/ 0 h 1114"/>
                  <a:gd name="T14" fmla="*/ 0 w 1165"/>
                  <a:gd name="T15" fmla="*/ 0 h 1114"/>
                  <a:gd name="T16" fmla="*/ 0 w 1165"/>
                  <a:gd name="T17" fmla="*/ 0 h 1114"/>
                  <a:gd name="T18" fmla="*/ 0 w 1165"/>
                  <a:gd name="T19" fmla="*/ 0 h 1114"/>
                  <a:gd name="T20" fmla="*/ 0 w 1165"/>
                  <a:gd name="T21" fmla="*/ 0 h 1114"/>
                  <a:gd name="T22" fmla="*/ 0 w 1165"/>
                  <a:gd name="T23" fmla="*/ 0 h 1114"/>
                  <a:gd name="T24" fmla="*/ 0 w 1165"/>
                  <a:gd name="T25" fmla="*/ 0 h 1114"/>
                  <a:gd name="T26" fmla="*/ 0 w 1165"/>
                  <a:gd name="T27" fmla="*/ 0 h 1114"/>
                  <a:gd name="T28" fmla="*/ 0 w 1165"/>
                  <a:gd name="T29" fmla="*/ 0 h 1114"/>
                  <a:gd name="T30" fmla="*/ 0 w 1165"/>
                  <a:gd name="T31" fmla="*/ 0 h 1114"/>
                  <a:gd name="T32" fmla="*/ 0 w 1165"/>
                  <a:gd name="T33" fmla="*/ 0 h 1114"/>
                  <a:gd name="T34" fmla="*/ 0 w 1165"/>
                  <a:gd name="T35" fmla="*/ 0 h 1114"/>
                  <a:gd name="T36" fmla="*/ 0 w 1165"/>
                  <a:gd name="T37" fmla="*/ 0 h 1114"/>
                  <a:gd name="T38" fmla="*/ 0 w 1165"/>
                  <a:gd name="T39" fmla="*/ 0 h 1114"/>
                  <a:gd name="T40" fmla="*/ 0 w 1165"/>
                  <a:gd name="T41" fmla="*/ 0 h 1114"/>
                  <a:gd name="T42" fmla="*/ 0 w 1165"/>
                  <a:gd name="T43" fmla="*/ 0 h 1114"/>
                  <a:gd name="T44" fmla="*/ 0 w 1165"/>
                  <a:gd name="T45" fmla="*/ 0 h 1114"/>
                  <a:gd name="T46" fmla="*/ 0 w 1165"/>
                  <a:gd name="T47" fmla="*/ 0 h 1114"/>
                  <a:gd name="T48" fmla="*/ 0 w 1165"/>
                  <a:gd name="T49" fmla="*/ 0 h 1114"/>
                  <a:gd name="T50" fmla="*/ 0 w 1165"/>
                  <a:gd name="T51" fmla="*/ 0 h 1114"/>
                  <a:gd name="T52" fmla="*/ 0 w 1165"/>
                  <a:gd name="T53" fmla="*/ 0 h 1114"/>
                  <a:gd name="T54" fmla="*/ 0 w 1165"/>
                  <a:gd name="T55" fmla="*/ 0 h 1114"/>
                  <a:gd name="T56" fmla="*/ 0 w 1165"/>
                  <a:gd name="T57" fmla="*/ 0 h 1114"/>
                  <a:gd name="T58" fmla="*/ 0 w 1165"/>
                  <a:gd name="T59" fmla="*/ 0 h 1114"/>
                  <a:gd name="T60" fmla="*/ 0 w 1165"/>
                  <a:gd name="T61" fmla="*/ 0 h 1114"/>
                  <a:gd name="T62" fmla="*/ 0 w 1165"/>
                  <a:gd name="T63" fmla="*/ 0 h 1114"/>
                  <a:gd name="T64" fmla="*/ 0 w 1165"/>
                  <a:gd name="T65" fmla="*/ 0 h 1114"/>
                  <a:gd name="T66" fmla="*/ 0 w 1165"/>
                  <a:gd name="T67" fmla="*/ 0 h 1114"/>
                  <a:gd name="T68" fmla="*/ 0 w 1165"/>
                  <a:gd name="T69" fmla="*/ 0 h 1114"/>
                  <a:gd name="T70" fmla="*/ 0 w 1165"/>
                  <a:gd name="T71" fmla="*/ 0 h 1114"/>
                  <a:gd name="T72" fmla="*/ 0 w 1165"/>
                  <a:gd name="T73" fmla="*/ 0 h 1114"/>
                  <a:gd name="T74" fmla="*/ 0 w 1165"/>
                  <a:gd name="T75" fmla="*/ 0 h 1114"/>
                  <a:gd name="T76" fmla="*/ 0 w 1165"/>
                  <a:gd name="T77" fmla="*/ 0 h 1114"/>
                  <a:gd name="T78" fmla="*/ 0 w 1165"/>
                  <a:gd name="T79" fmla="*/ 0 h 1114"/>
                  <a:gd name="T80" fmla="*/ 0 w 1165"/>
                  <a:gd name="T81" fmla="*/ 0 h 1114"/>
                  <a:gd name="T82" fmla="*/ 0 w 1165"/>
                  <a:gd name="T83" fmla="*/ 0 h 1114"/>
                  <a:gd name="T84" fmla="*/ 0 w 1165"/>
                  <a:gd name="T85" fmla="*/ 0 h 1114"/>
                  <a:gd name="T86" fmla="*/ 0 w 1165"/>
                  <a:gd name="T87" fmla="*/ 0 h 1114"/>
                  <a:gd name="T88" fmla="*/ 0 w 1165"/>
                  <a:gd name="T89" fmla="*/ 0 h 1114"/>
                  <a:gd name="T90" fmla="*/ 0 w 1165"/>
                  <a:gd name="T91" fmla="*/ 0 h 11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5" h="1114">
                    <a:moveTo>
                      <a:pt x="838" y="871"/>
                    </a:moveTo>
                    <a:lnTo>
                      <a:pt x="327" y="871"/>
                    </a:lnTo>
                    <a:lnTo>
                      <a:pt x="290" y="1037"/>
                    </a:lnTo>
                    <a:lnTo>
                      <a:pt x="288" y="1045"/>
                    </a:lnTo>
                    <a:lnTo>
                      <a:pt x="286" y="1053"/>
                    </a:lnTo>
                    <a:lnTo>
                      <a:pt x="282" y="1059"/>
                    </a:lnTo>
                    <a:lnTo>
                      <a:pt x="277" y="1067"/>
                    </a:lnTo>
                    <a:lnTo>
                      <a:pt x="273" y="1073"/>
                    </a:lnTo>
                    <a:lnTo>
                      <a:pt x="268" y="1080"/>
                    </a:lnTo>
                    <a:lnTo>
                      <a:pt x="261" y="1086"/>
                    </a:lnTo>
                    <a:lnTo>
                      <a:pt x="255" y="1091"/>
                    </a:lnTo>
                    <a:lnTo>
                      <a:pt x="247" y="1097"/>
                    </a:lnTo>
                    <a:lnTo>
                      <a:pt x="241" y="1102"/>
                    </a:lnTo>
                    <a:lnTo>
                      <a:pt x="234" y="1105"/>
                    </a:lnTo>
                    <a:lnTo>
                      <a:pt x="225" y="1108"/>
                    </a:lnTo>
                    <a:lnTo>
                      <a:pt x="218" y="1111"/>
                    </a:lnTo>
                    <a:lnTo>
                      <a:pt x="209" y="1113"/>
                    </a:lnTo>
                    <a:lnTo>
                      <a:pt x="200" y="1114"/>
                    </a:lnTo>
                    <a:lnTo>
                      <a:pt x="192" y="1114"/>
                    </a:lnTo>
                    <a:lnTo>
                      <a:pt x="0" y="1114"/>
                    </a:lnTo>
                    <a:lnTo>
                      <a:pt x="180" y="302"/>
                    </a:lnTo>
                    <a:lnTo>
                      <a:pt x="184" y="285"/>
                    </a:lnTo>
                    <a:lnTo>
                      <a:pt x="189" y="269"/>
                    </a:lnTo>
                    <a:lnTo>
                      <a:pt x="194" y="253"/>
                    </a:lnTo>
                    <a:lnTo>
                      <a:pt x="199" y="238"/>
                    </a:lnTo>
                    <a:lnTo>
                      <a:pt x="206" y="222"/>
                    </a:lnTo>
                    <a:lnTo>
                      <a:pt x="212" y="208"/>
                    </a:lnTo>
                    <a:lnTo>
                      <a:pt x="220" y="193"/>
                    </a:lnTo>
                    <a:lnTo>
                      <a:pt x="227" y="179"/>
                    </a:lnTo>
                    <a:lnTo>
                      <a:pt x="236" y="166"/>
                    </a:lnTo>
                    <a:lnTo>
                      <a:pt x="244" y="153"/>
                    </a:lnTo>
                    <a:lnTo>
                      <a:pt x="254" y="140"/>
                    </a:lnTo>
                    <a:lnTo>
                      <a:pt x="264" y="128"/>
                    </a:lnTo>
                    <a:lnTo>
                      <a:pt x="274" y="116"/>
                    </a:lnTo>
                    <a:lnTo>
                      <a:pt x="285" y="106"/>
                    </a:lnTo>
                    <a:lnTo>
                      <a:pt x="297" y="94"/>
                    </a:lnTo>
                    <a:lnTo>
                      <a:pt x="308" y="84"/>
                    </a:lnTo>
                    <a:lnTo>
                      <a:pt x="321" y="75"/>
                    </a:lnTo>
                    <a:lnTo>
                      <a:pt x="335" y="65"/>
                    </a:lnTo>
                    <a:lnTo>
                      <a:pt x="349" y="57"/>
                    </a:lnTo>
                    <a:lnTo>
                      <a:pt x="363" y="49"/>
                    </a:lnTo>
                    <a:lnTo>
                      <a:pt x="378" y="42"/>
                    </a:lnTo>
                    <a:lnTo>
                      <a:pt x="394" y="34"/>
                    </a:lnTo>
                    <a:lnTo>
                      <a:pt x="410" y="28"/>
                    </a:lnTo>
                    <a:lnTo>
                      <a:pt x="427" y="22"/>
                    </a:lnTo>
                    <a:lnTo>
                      <a:pt x="444" y="17"/>
                    </a:lnTo>
                    <a:lnTo>
                      <a:pt x="462" y="13"/>
                    </a:lnTo>
                    <a:lnTo>
                      <a:pt x="481" y="8"/>
                    </a:lnTo>
                    <a:lnTo>
                      <a:pt x="500" y="6"/>
                    </a:lnTo>
                    <a:lnTo>
                      <a:pt x="519" y="3"/>
                    </a:lnTo>
                    <a:lnTo>
                      <a:pt x="540" y="2"/>
                    </a:lnTo>
                    <a:lnTo>
                      <a:pt x="561" y="1"/>
                    </a:lnTo>
                    <a:lnTo>
                      <a:pt x="582" y="0"/>
                    </a:lnTo>
                    <a:lnTo>
                      <a:pt x="604" y="1"/>
                    </a:lnTo>
                    <a:lnTo>
                      <a:pt x="625" y="2"/>
                    </a:lnTo>
                    <a:lnTo>
                      <a:pt x="645" y="3"/>
                    </a:lnTo>
                    <a:lnTo>
                      <a:pt x="666" y="6"/>
                    </a:lnTo>
                    <a:lnTo>
                      <a:pt x="685" y="8"/>
                    </a:lnTo>
                    <a:lnTo>
                      <a:pt x="703" y="13"/>
                    </a:lnTo>
                    <a:lnTo>
                      <a:pt x="721" y="17"/>
                    </a:lnTo>
                    <a:lnTo>
                      <a:pt x="738" y="22"/>
                    </a:lnTo>
                    <a:lnTo>
                      <a:pt x="755" y="28"/>
                    </a:lnTo>
                    <a:lnTo>
                      <a:pt x="772" y="34"/>
                    </a:lnTo>
                    <a:lnTo>
                      <a:pt x="787" y="42"/>
                    </a:lnTo>
                    <a:lnTo>
                      <a:pt x="802" y="49"/>
                    </a:lnTo>
                    <a:lnTo>
                      <a:pt x="817" y="57"/>
                    </a:lnTo>
                    <a:lnTo>
                      <a:pt x="830" y="65"/>
                    </a:lnTo>
                    <a:lnTo>
                      <a:pt x="843" y="75"/>
                    </a:lnTo>
                    <a:lnTo>
                      <a:pt x="856" y="84"/>
                    </a:lnTo>
                    <a:lnTo>
                      <a:pt x="868" y="94"/>
                    </a:lnTo>
                    <a:lnTo>
                      <a:pt x="880" y="106"/>
                    </a:lnTo>
                    <a:lnTo>
                      <a:pt x="891" y="116"/>
                    </a:lnTo>
                    <a:lnTo>
                      <a:pt x="901" y="128"/>
                    </a:lnTo>
                    <a:lnTo>
                      <a:pt x="912" y="140"/>
                    </a:lnTo>
                    <a:lnTo>
                      <a:pt x="921" y="153"/>
                    </a:lnTo>
                    <a:lnTo>
                      <a:pt x="930" y="166"/>
                    </a:lnTo>
                    <a:lnTo>
                      <a:pt x="937" y="179"/>
                    </a:lnTo>
                    <a:lnTo>
                      <a:pt x="946" y="193"/>
                    </a:lnTo>
                    <a:lnTo>
                      <a:pt x="952" y="208"/>
                    </a:lnTo>
                    <a:lnTo>
                      <a:pt x="960" y="222"/>
                    </a:lnTo>
                    <a:lnTo>
                      <a:pt x="965" y="238"/>
                    </a:lnTo>
                    <a:lnTo>
                      <a:pt x="972" y="253"/>
                    </a:lnTo>
                    <a:lnTo>
                      <a:pt x="976" y="269"/>
                    </a:lnTo>
                    <a:lnTo>
                      <a:pt x="981" y="285"/>
                    </a:lnTo>
                    <a:lnTo>
                      <a:pt x="985" y="302"/>
                    </a:lnTo>
                    <a:lnTo>
                      <a:pt x="1165" y="1114"/>
                    </a:lnTo>
                    <a:lnTo>
                      <a:pt x="973" y="1114"/>
                    </a:lnTo>
                    <a:lnTo>
                      <a:pt x="964" y="1114"/>
                    </a:lnTo>
                    <a:lnTo>
                      <a:pt x="956" y="1113"/>
                    </a:lnTo>
                    <a:lnTo>
                      <a:pt x="947" y="1111"/>
                    </a:lnTo>
                    <a:lnTo>
                      <a:pt x="940" y="1108"/>
                    </a:lnTo>
                    <a:lnTo>
                      <a:pt x="932" y="1105"/>
                    </a:lnTo>
                    <a:lnTo>
                      <a:pt x="925" y="1102"/>
                    </a:lnTo>
                    <a:lnTo>
                      <a:pt x="917" y="1097"/>
                    </a:lnTo>
                    <a:lnTo>
                      <a:pt x="910" y="1091"/>
                    </a:lnTo>
                    <a:lnTo>
                      <a:pt x="903" y="1086"/>
                    </a:lnTo>
                    <a:lnTo>
                      <a:pt x="897" y="1080"/>
                    </a:lnTo>
                    <a:lnTo>
                      <a:pt x="891" y="1073"/>
                    </a:lnTo>
                    <a:lnTo>
                      <a:pt x="887" y="1067"/>
                    </a:lnTo>
                    <a:lnTo>
                      <a:pt x="883" y="1059"/>
                    </a:lnTo>
                    <a:lnTo>
                      <a:pt x="880" y="1053"/>
                    </a:lnTo>
                    <a:lnTo>
                      <a:pt x="876" y="1045"/>
                    </a:lnTo>
                    <a:lnTo>
                      <a:pt x="874" y="1037"/>
                    </a:lnTo>
                    <a:lnTo>
                      <a:pt x="838" y="871"/>
                    </a:lnTo>
                    <a:close/>
                    <a:moveTo>
                      <a:pt x="789" y="641"/>
                    </a:moveTo>
                    <a:lnTo>
                      <a:pt x="725" y="355"/>
                    </a:lnTo>
                    <a:lnTo>
                      <a:pt x="722" y="346"/>
                    </a:lnTo>
                    <a:lnTo>
                      <a:pt x="719" y="337"/>
                    </a:lnTo>
                    <a:lnTo>
                      <a:pt x="715" y="327"/>
                    </a:lnTo>
                    <a:lnTo>
                      <a:pt x="711" y="317"/>
                    </a:lnTo>
                    <a:lnTo>
                      <a:pt x="706" y="308"/>
                    </a:lnTo>
                    <a:lnTo>
                      <a:pt x="700" y="298"/>
                    </a:lnTo>
                    <a:lnTo>
                      <a:pt x="694" y="290"/>
                    </a:lnTo>
                    <a:lnTo>
                      <a:pt x="685" y="281"/>
                    </a:lnTo>
                    <a:lnTo>
                      <a:pt x="676" y="273"/>
                    </a:lnTo>
                    <a:lnTo>
                      <a:pt x="667" y="265"/>
                    </a:lnTo>
                    <a:lnTo>
                      <a:pt x="656" y="258"/>
                    </a:lnTo>
                    <a:lnTo>
                      <a:pt x="643" y="252"/>
                    </a:lnTo>
                    <a:lnTo>
                      <a:pt x="630" y="247"/>
                    </a:lnTo>
                    <a:lnTo>
                      <a:pt x="615" y="244"/>
                    </a:lnTo>
                    <a:lnTo>
                      <a:pt x="600" y="242"/>
                    </a:lnTo>
                    <a:lnTo>
                      <a:pt x="582" y="240"/>
                    </a:lnTo>
                    <a:lnTo>
                      <a:pt x="565" y="242"/>
                    </a:lnTo>
                    <a:lnTo>
                      <a:pt x="549" y="244"/>
                    </a:lnTo>
                    <a:lnTo>
                      <a:pt x="534" y="247"/>
                    </a:lnTo>
                    <a:lnTo>
                      <a:pt x="521" y="252"/>
                    </a:lnTo>
                    <a:lnTo>
                      <a:pt x="510" y="258"/>
                    </a:lnTo>
                    <a:lnTo>
                      <a:pt x="499" y="265"/>
                    </a:lnTo>
                    <a:lnTo>
                      <a:pt x="488" y="273"/>
                    </a:lnTo>
                    <a:lnTo>
                      <a:pt x="480" y="281"/>
                    </a:lnTo>
                    <a:lnTo>
                      <a:pt x="472" y="290"/>
                    </a:lnTo>
                    <a:lnTo>
                      <a:pt x="465" y="298"/>
                    </a:lnTo>
                    <a:lnTo>
                      <a:pt x="459" y="308"/>
                    </a:lnTo>
                    <a:lnTo>
                      <a:pt x="454" y="317"/>
                    </a:lnTo>
                    <a:lnTo>
                      <a:pt x="450" y="327"/>
                    </a:lnTo>
                    <a:lnTo>
                      <a:pt x="446" y="337"/>
                    </a:lnTo>
                    <a:lnTo>
                      <a:pt x="443" y="346"/>
                    </a:lnTo>
                    <a:lnTo>
                      <a:pt x="440" y="355"/>
                    </a:lnTo>
                    <a:lnTo>
                      <a:pt x="377" y="641"/>
                    </a:lnTo>
                    <a:lnTo>
                      <a:pt x="789" y="641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65" name="Freeform 14"/>
              <p:cNvSpPr>
                <a:spLocks/>
              </p:cNvSpPr>
              <p:nvPr userDrawn="1"/>
            </p:nvSpPr>
            <p:spPr bwMode="auto">
              <a:xfrm>
                <a:off x="936" y="417"/>
                <a:ext cx="101" cy="99"/>
              </a:xfrm>
              <a:custGeom>
                <a:avLst/>
                <a:gdLst>
                  <a:gd name="T0" fmla="*/ 0 w 1112"/>
                  <a:gd name="T1" fmla="*/ 0 h 1087"/>
                  <a:gd name="T2" fmla="*/ 0 w 1112"/>
                  <a:gd name="T3" fmla="*/ 0 h 1087"/>
                  <a:gd name="T4" fmla="*/ 0 w 1112"/>
                  <a:gd name="T5" fmla="*/ 0 h 1087"/>
                  <a:gd name="T6" fmla="*/ 0 w 1112"/>
                  <a:gd name="T7" fmla="*/ 0 h 1087"/>
                  <a:gd name="T8" fmla="*/ 0 w 1112"/>
                  <a:gd name="T9" fmla="*/ 0 h 1087"/>
                  <a:gd name="T10" fmla="*/ 0 w 1112"/>
                  <a:gd name="T11" fmla="*/ 0 h 1087"/>
                  <a:gd name="T12" fmla="*/ 0 w 1112"/>
                  <a:gd name="T13" fmla="*/ 0 h 1087"/>
                  <a:gd name="T14" fmla="*/ 0 w 1112"/>
                  <a:gd name="T15" fmla="*/ 0 h 1087"/>
                  <a:gd name="T16" fmla="*/ 0 w 1112"/>
                  <a:gd name="T17" fmla="*/ 0 h 1087"/>
                  <a:gd name="T18" fmla="*/ 0 w 1112"/>
                  <a:gd name="T19" fmla="*/ 0 h 1087"/>
                  <a:gd name="T20" fmla="*/ 0 w 1112"/>
                  <a:gd name="T21" fmla="*/ 0 h 1087"/>
                  <a:gd name="T22" fmla="*/ 0 w 1112"/>
                  <a:gd name="T23" fmla="*/ 0 h 1087"/>
                  <a:gd name="T24" fmla="*/ 0 w 1112"/>
                  <a:gd name="T25" fmla="*/ 0 h 1087"/>
                  <a:gd name="T26" fmla="*/ 0 w 1112"/>
                  <a:gd name="T27" fmla="*/ 0 h 1087"/>
                  <a:gd name="T28" fmla="*/ 0 w 1112"/>
                  <a:gd name="T29" fmla="*/ 0 h 1087"/>
                  <a:gd name="T30" fmla="*/ 0 w 1112"/>
                  <a:gd name="T31" fmla="*/ 0 h 1087"/>
                  <a:gd name="T32" fmla="*/ 0 w 1112"/>
                  <a:gd name="T33" fmla="*/ 0 h 1087"/>
                  <a:gd name="T34" fmla="*/ 0 w 1112"/>
                  <a:gd name="T35" fmla="*/ 0 h 1087"/>
                  <a:gd name="T36" fmla="*/ 0 w 1112"/>
                  <a:gd name="T37" fmla="*/ 0 h 1087"/>
                  <a:gd name="T38" fmla="*/ 0 w 1112"/>
                  <a:gd name="T39" fmla="*/ 0 h 1087"/>
                  <a:gd name="T40" fmla="*/ 0 w 1112"/>
                  <a:gd name="T41" fmla="*/ 0 h 1087"/>
                  <a:gd name="T42" fmla="*/ 0 w 1112"/>
                  <a:gd name="T43" fmla="*/ 0 h 1087"/>
                  <a:gd name="T44" fmla="*/ 0 w 1112"/>
                  <a:gd name="T45" fmla="*/ 0 h 1087"/>
                  <a:gd name="T46" fmla="*/ 0 w 1112"/>
                  <a:gd name="T47" fmla="*/ 0 h 1087"/>
                  <a:gd name="T48" fmla="*/ 0 w 1112"/>
                  <a:gd name="T49" fmla="*/ 0 h 1087"/>
                  <a:gd name="T50" fmla="*/ 0 w 1112"/>
                  <a:gd name="T51" fmla="*/ 0 h 1087"/>
                  <a:gd name="T52" fmla="*/ 0 w 1112"/>
                  <a:gd name="T53" fmla="*/ 0 h 1087"/>
                  <a:gd name="T54" fmla="*/ 0 w 1112"/>
                  <a:gd name="T55" fmla="*/ 0 h 1087"/>
                  <a:gd name="T56" fmla="*/ 0 w 1112"/>
                  <a:gd name="T57" fmla="*/ 0 h 1087"/>
                  <a:gd name="T58" fmla="*/ 0 w 1112"/>
                  <a:gd name="T59" fmla="*/ 0 h 1087"/>
                  <a:gd name="T60" fmla="*/ 0 w 1112"/>
                  <a:gd name="T61" fmla="*/ 0 h 1087"/>
                  <a:gd name="T62" fmla="*/ 0 w 1112"/>
                  <a:gd name="T63" fmla="*/ 0 h 1087"/>
                  <a:gd name="T64" fmla="*/ 0 w 1112"/>
                  <a:gd name="T65" fmla="*/ 0 h 1087"/>
                  <a:gd name="T66" fmla="*/ 0 w 1112"/>
                  <a:gd name="T67" fmla="*/ 0 h 1087"/>
                  <a:gd name="T68" fmla="*/ 0 w 1112"/>
                  <a:gd name="T69" fmla="*/ 0 h 1087"/>
                  <a:gd name="T70" fmla="*/ 0 w 1112"/>
                  <a:gd name="T71" fmla="*/ 0 h 1087"/>
                  <a:gd name="T72" fmla="*/ 0 w 1112"/>
                  <a:gd name="T73" fmla="*/ 0 h 108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112" h="1087">
                    <a:moveTo>
                      <a:pt x="414" y="721"/>
                    </a:moveTo>
                    <a:lnTo>
                      <a:pt x="414" y="743"/>
                    </a:lnTo>
                    <a:lnTo>
                      <a:pt x="413" y="764"/>
                    </a:lnTo>
                    <a:lnTo>
                      <a:pt x="411" y="783"/>
                    </a:lnTo>
                    <a:lnTo>
                      <a:pt x="409" y="804"/>
                    </a:lnTo>
                    <a:lnTo>
                      <a:pt x="406" y="822"/>
                    </a:lnTo>
                    <a:lnTo>
                      <a:pt x="401" y="841"/>
                    </a:lnTo>
                    <a:lnTo>
                      <a:pt x="397" y="858"/>
                    </a:lnTo>
                    <a:lnTo>
                      <a:pt x="392" y="876"/>
                    </a:lnTo>
                    <a:lnTo>
                      <a:pt x="385" y="892"/>
                    </a:lnTo>
                    <a:lnTo>
                      <a:pt x="379" y="908"/>
                    </a:lnTo>
                    <a:lnTo>
                      <a:pt x="371" y="923"/>
                    </a:lnTo>
                    <a:lnTo>
                      <a:pt x="363" y="938"/>
                    </a:lnTo>
                    <a:lnTo>
                      <a:pt x="355" y="952"/>
                    </a:lnTo>
                    <a:lnTo>
                      <a:pt x="346" y="966"/>
                    </a:lnTo>
                    <a:lnTo>
                      <a:pt x="336" y="979"/>
                    </a:lnTo>
                    <a:lnTo>
                      <a:pt x="326" y="991"/>
                    </a:lnTo>
                    <a:lnTo>
                      <a:pt x="316" y="1002"/>
                    </a:lnTo>
                    <a:lnTo>
                      <a:pt x="304" y="1013"/>
                    </a:lnTo>
                    <a:lnTo>
                      <a:pt x="293" y="1023"/>
                    </a:lnTo>
                    <a:lnTo>
                      <a:pt x="280" y="1032"/>
                    </a:lnTo>
                    <a:lnTo>
                      <a:pt x="268" y="1041"/>
                    </a:lnTo>
                    <a:lnTo>
                      <a:pt x="255" y="1048"/>
                    </a:lnTo>
                    <a:lnTo>
                      <a:pt x="241" y="1056"/>
                    </a:lnTo>
                    <a:lnTo>
                      <a:pt x="227" y="1062"/>
                    </a:lnTo>
                    <a:lnTo>
                      <a:pt x="213" y="1069"/>
                    </a:lnTo>
                    <a:lnTo>
                      <a:pt x="198" y="1073"/>
                    </a:lnTo>
                    <a:lnTo>
                      <a:pt x="182" y="1077"/>
                    </a:lnTo>
                    <a:lnTo>
                      <a:pt x="167" y="1081"/>
                    </a:lnTo>
                    <a:lnTo>
                      <a:pt x="151" y="1084"/>
                    </a:lnTo>
                    <a:lnTo>
                      <a:pt x="135" y="1086"/>
                    </a:lnTo>
                    <a:lnTo>
                      <a:pt x="119" y="1087"/>
                    </a:lnTo>
                    <a:lnTo>
                      <a:pt x="102" y="1087"/>
                    </a:lnTo>
                    <a:lnTo>
                      <a:pt x="50" y="1087"/>
                    </a:lnTo>
                    <a:lnTo>
                      <a:pt x="0" y="853"/>
                    </a:lnTo>
                    <a:lnTo>
                      <a:pt x="55" y="841"/>
                    </a:lnTo>
                    <a:lnTo>
                      <a:pt x="65" y="838"/>
                    </a:lnTo>
                    <a:lnTo>
                      <a:pt x="75" y="835"/>
                    </a:lnTo>
                    <a:lnTo>
                      <a:pt x="85" y="830"/>
                    </a:lnTo>
                    <a:lnTo>
                      <a:pt x="94" y="825"/>
                    </a:lnTo>
                    <a:lnTo>
                      <a:pt x="102" y="818"/>
                    </a:lnTo>
                    <a:lnTo>
                      <a:pt x="110" y="812"/>
                    </a:lnTo>
                    <a:lnTo>
                      <a:pt x="117" y="805"/>
                    </a:lnTo>
                    <a:lnTo>
                      <a:pt x="123" y="797"/>
                    </a:lnTo>
                    <a:lnTo>
                      <a:pt x="130" y="789"/>
                    </a:lnTo>
                    <a:lnTo>
                      <a:pt x="135" y="779"/>
                    </a:lnTo>
                    <a:lnTo>
                      <a:pt x="139" y="769"/>
                    </a:lnTo>
                    <a:lnTo>
                      <a:pt x="142" y="759"/>
                    </a:lnTo>
                    <a:lnTo>
                      <a:pt x="145" y="747"/>
                    </a:lnTo>
                    <a:lnTo>
                      <a:pt x="147" y="734"/>
                    </a:lnTo>
                    <a:lnTo>
                      <a:pt x="148" y="721"/>
                    </a:lnTo>
                    <a:lnTo>
                      <a:pt x="149" y="708"/>
                    </a:lnTo>
                    <a:lnTo>
                      <a:pt x="149" y="158"/>
                    </a:lnTo>
                    <a:lnTo>
                      <a:pt x="149" y="142"/>
                    </a:lnTo>
                    <a:lnTo>
                      <a:pt x="152" y="126"/>
                    </a:lnTo>
                    <a:lnTo>
                      <a:pt x="155" y="111"/>
                    </a:lnTo>
                    <a:lnTo>
                      <a:pt x="162" y="96"/>
                    </a:lnTo>
                    <a:lnTo>
                      <a:pt x="168" y="82"/>
                    </a:lnTo>
                    <a:lnTo>
                      <a:pt x="177" y="69"/>
                    </a:lnTo>
                    <a:lnTo>
                      <a:pt x="185" y="57"/>
                    </a:lnTo>
                    <a:lnTo>
                      <a:pt x="196" y="46"/>
                    </a:lnTo>
                    <a:lnTo>
                      <a:pt x="208" y="36"/>
                    </a:lnTo>
                    <a:lnTo>
                      <a:pt x="220" y="26"/>
                    </a:lnTo>
                    <a:lnTo>
                      <a:pt x="233" y="19"/>
                    </a:lnTo>
                    <a:lnTo>
                      <a:pt x="247" y="12"/>
                    </a:lnTo>
                    <a:lnTo>
                      <a:pt x="261" y="6"/>
                    </a:lnTo>
                    <a:lnTo>
                      <a:pt x="276" y="2"/>
                    </a:lnTo>
                    <a:lnTo>
                      <a:pt x="292" y="0"/>
                    </a:lnTo>
                    <a:lnTo>
                      <a:pt x="308" y="0"/>
                    </a:lnTo>
                    <a:lnTo>
                      <a:pt x="1112" y="0"/>
                    </a:lnTo>
                    <a:lnTo>
                      <a:pt x="1112" y="1087"/>
                    </a:lnTo>
                    <a:lnTo>
                      <a:pt x="845" y="1087"/>
                    </a:lnTo>
                    <a:lnTo>
                      <a:pt x="845" y="228"/>
                    </a:lnTo>
                    <a:lnTo>
                      <a:pt x="414" y="228"/>
                    </a:lnTo>
                    <a:lnTo>
                      <a:pt x="414" y="721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66" name="Freeform 15"/>
              <p:cNvSpPr>
                <a:spLocks noEditPoints="1"/>
              </p:cNvSpPr>
              <p:nvPr userDrawn="1"/>
            </p:nvSpPr>
            <p:spPr bwMode="auto">
              <a:xfrm>
                <a:off x="1056" y="417"/>
                <a:ext cx="97" cy="99"/>
              </a:xfrm>
              <a:custGeom>
                <a:avLst/>
                <a:gdLst>
                  <a:gd name="T0" fmla="*/ 0 w 1057"/>
                  <a:gd name="T1" fmla="*/ 0 h 1087"/>
                  <a:gd name="T2" fmla="*/ 0 w 1057"/>
                  <a:gd name="T3" fmla="*/ 0 h 1087"/>
                  <a:gd name="T4" fmla="*/ 0 w 1057"/>
                  <a:gd name="T5" fmla="*/ 0 h 1087"/>
                  <a:gd name="T6" fmla="*/ 0 w 1057"/>
                  <a:gd name="T7" fmla="*/ 0 h 1087"/>
                  <a:gd name="T8" fmla="*/ 0 w 1057"/>
                  <a:gd name="T9" fmla="*/ 0 h 1087"/>
                  <a:gd name="T10" fmla="*/ 0 w 1057"/>
                  <a:gd name="T11" fmla="*/ 0 h 1087"/>
                  <a:gd name="T12" fmla="*/ 0 w 1057"/>
                  <a:gd name="T13" fmla="*/ 0 h 1087"/>
                  <a:gd name="T14" fmla="*/ 0 w 1057"/>
                  <a:gd name="T15" fmla="*/ 0 h 1087"/>
                  <a:gd name="T16" fmla="*/ 0 w 1057"/>
                  <a:gd name="T17" fmla="*/ 0 h 1087"/>
                  <a:gd name="T18" fmla="*/ 0 w 1057"/>
                  <a:gd name="T19" fmla="*/ 0 h 1087"/>
                  <a:gd name="T20" fmla="*/ 0 w 1057"/>
                  <a:gd name="T21" fmla="*/ 0 h 1087"/>
                  <a:gd name="T22" fmla="*/ 0 w 1057"/>
                  <a:gd name="T23" fmla="*/ 0 h 1087"/>
                  <a:gd name="T24" fmla="*/ 0 w 1057"/>
                  <a:gd name="T25" fmla="*/ 0 h 1087"/>
                  <a:gd name="T26" fmla="*/ 0 w 1057"/>
                  <a:gd name="T27" fmla="*/ 0 h 1087"/>
                  <a:gd name="T28" fmla="*/ 0 w 1057"/>
                  <a:gd name="T29" fmla="*/ 0 h 1087"/>
                  <a:gd name="T30" fmla="*/ 0 w 1057"/>
                  <a:gd name="T31" fmla="*/ 0 h 1087"/>
                  <a:gd name="T32" fmla="*/ 0 w 1057"/>
                  <a:gd name="T33" fmla="*/ 0 h 1087"/>
                  <a:gd name="T34" fmla="*/ 0 w 1057"/>
                  <a:gd name="T35" fmla="*/ 0 h 1087"/>
                  <a:gd name="T36" fmla="*/ 0 w 1057"/>
                  <a:gd name="T37" fmla="*/ 0 h 1087"/>
                  <a:gd name="T38" fmla="*/ 0 w 1057"/>
                  <a:gd name="T39" fmla="*/ 0 h 1087"/>
                  <a:gd name="T40" fmla="*/ 0 w 1057"/>
                  <a:gd name="T41" fmla="*/ 0 h 1087"/>
                  <a:gd name="T42" fmla="*/ 0 w 1057"/>
                  <a:gd name="T43" fmla="*/ 0 h 1087"/>
                  <a:gd name="T44" fmla="*/ 0 w 1057"/>
                  <a:gd name="T45" fmla="*/ 0 h 1087"/>
                  <a:gd name="T46" fmla="*/ 0 w 1057"/>
                  <a:gd name="T47" fmla="*/ 0 h 1087"/>
                  <a:gd name="T48" fmla="*/ 0 w 1057"/>
                  <a:gd name="T49" fmla="*/ 0 h 1087"/>
                  <a:gd name="T50" fmla="*/ 0 w 1057"/>
                  <a:gd name="T51" fmla="*/ 0 h 1087"/>
                  <a:gd name="T52" fmla="*/ 0 w 1057"/>
                  <a:gd name="T53" fmla="*/ 0 h 1087"/>
                  <a:gd name="T54" fmla="*/ 0 w 1057"/>
                  <a:gd name="T55" fmla="*/ 0 h 1087"/>
                  <a:gd name="T56" fmla="*/ 0 w 1057"/>
                  <a:gd name="T57" fmla="*/ 0 h 1087"/>
                  <a:gd name="T58" fmla="*/ 0 w 1057"/>
                  <a:gd name="T59" fmla="*/ 0 h 1087"/>
                  <a:gd name="T60" fmla="*/ 0 w 1057"/>
                  <a:gd name="T61" fmla="*/ 0 h 1087"/>
                  <a:gd name="T62" fmla="*/ 0 w 1057"/>
                  <a:gd name="T63" fmla="*/ 0 h 1087"/>
                  <a:gd name="T64" fmla="*/ 0 w 1057"/>
                  <a:gd name="T65" fmla="*/ 0 h 1087"/>
                  <a:gd name="T66" fmla="*/ 0 w 1057"/>
                  <a:gd name="T67" fmla="*/ 0 h 1087"/>
                  <a:gd name="T68" fmla="*/ 0 w 1057"/>
                  <a:gd name="T69" fmla="*/ 0 h 1087"/>
                  <a:gd name="T70" fmla="*/ 0 w 1057"/>
                  <a:gd name="T71" fmla="*/ 0 h 1087"/>
                  <a:gd name="T72" fmla="*/ 0 w 1057"/>
                  <a:gd name="T73" fmla="*/ 0 h 1087"/>
                  <a:gd name="T74" fmla="*/ 0 w 1057"/>
                  <a:gd name="T75" fmla="*/ 0 h 1087"/>
                  <a:gd name="T76" fmla="*/ 0 w 1057"/>
                  <a:gd name="T77" fmla="*/ 0 h 1087"/>
                  <a:gd name="T78" fmla="*/ 0 w 1057"/>
                  <a:gd name="T79" fmla="*/ 0 h 1087"/>
                  <a:gd name="T80" fmla="*/ 0 w 1057"/>
                  <a:gd name="T81" fmla="*/ 0 h 1087"/>
                  <a:gd name="T82" fmla="*/ 0 w 1057"/>
                  <a:gd name="T83" fmla="*/ 0 h 1087"/>
                  <a:gd name="T84" fmla="*/ 0 w 1057"/>
                  <a:gd name="T85" fmla="*/ 0 h 1087"/>
                  <a:gd name="T86" fmla="*/ 0 w 1057"/>
                  <a:gd name="T87" fmla="*/ 0 h 1087"/>
                  <a:gd name="T88" fmla="*/ 0 w 1057"/>
                  <a:gd name="T89" fmla="*/ 0 h 1087"/>
                  <a:gd name="T90" fmla="*/ 0 w 1057"/>
                  <a:gd name="T91" fmla="*/ 0 h 1087"/>
                  <a:gd name="T92" fmla="*/ 0 w 1057"/>
                  <a:gd name="T93" fmla="*/ 0 h 1087"/>
                  <a:gd name="T94" fmla="*/ 0 w 1057"/>
                  <a:gd name="T95" fmla="*/ 0 h 1087"/>
                  <a:gd name="T96" fmla="*/ 0 w 1057"/>
                  <a:gd name="T97" fmla="*/ 0 h 1087"/>
                  <a:gd name="T98" fmla="*/ 0 w 1057"/>
                  <a:gd name="T99" fmla="*/ 0 h 1087"/>
                  <a:gd name="T100" fmla="*/ 0 w 1057"/>
                  <a:gd name="T101" fmla="*/ 0 h 1087"/>
                  <a:gd name="T102" fmla="*/ 0 w 1057"/>
                  <a:gd name="T103" fmla="*/ 0 h 1087"/>
                  <a:gd name="T104" fmla="*/ 0 w 1057"/>
                  <a:gd name="T105" fmla="*/ 0 h 1087"/>
                  <a:gd name="T106" fmla="*/ 0 w 1057"/>
                  <a:gd name="T107" fmla="*/ 0 h 1087"/>
                  <a:gd name="T108" fmla="*/ 0 w 1057"/>
                  <a:gd name="T109" fmla="*/ 0 h 1087"/>
                  <a:gd name="T110" fmla="*/ 0 w 1057"/>
                  <a:gd name="T111" fmla="*/ 0 h 1087"/>
                  <a:gd name="T112" fmla="*/ 0 w 1057"/>
                  <a:gd name="T113" fmla="*/ 0 h 1087"/>
                  <a:gd name="T114" fmla="*/ 0 w 1057"/>
                  <a:gd name="T115" fmla="*/ 0 h 1087"/>
                  <a:gd name="T116" fmla="*/ 0 w 1057"/>
                  <a:gd name="T117" fmla="*/ 0 h 1087"/>
                  <a:gd name="T118" fmla="*/ 0 w 1057"/>
                  <a:gd name="T119" fmla="*/ 0 h 1087"/>
                  <a:gd name="T120" fmla="*/ 0 w 1057"/>
                  <a:gd name="T121" fmla="*/ 0 h 10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057" h="1087">
                    <a:moveTo>
                      <a:pt x="650" y="305"/>
                    </a:moveTo>
                    <a:lnTo>
                      <a:pt x="674" y="306"/>
                    </a:lnTo>
                    <a:lnTo>
                      <a:pt x="698" y="308"/>
                    </a:lnTo>
                    <a:lnTo>
                      <a:pt x="720" y="310"/>
                    </a:lnTo>
                    <a:lnTo>
                      <a:pt x="742" y="314"/>
                    </a:lnTo>
                    <a:lnTo>
                      <a:pt x="763" y="317"/>
                    </a:lnTo>
                    <a:lnTo>
                      <a:pt x="785" y="322"/>
                    </a:lnTo>
                    <a:lnTo>
                      <a:pt x="804" y="329"/>
                    </a:lnTo>
                    <a:lnTo>
                      <a:pt x="824" y="336"/>
                    </a:lnTo>
                    <a:lnTo>
                      <a:pt x="842" y="344"/>
                    </a:lnTo>
                    <a:lnTo>
                      <a:pt x="861" y="352"/>
                    </a:lnTo>
                    <a:lnTo>
                      <a:pt x="878" y="362"/>
                    </a:lnTo>
                    <a:lnTo>
                      <a:pt x="894" y="372"/>
                    </a:lnTo>
                    <a:lnTo>
                      <a:pt x="910" y="382"/>
                    </a:lnTo>
                    <a:lnTo>
                      <a:pt x="925" y="394"/>
                    </a:lnTo>
                    <a:lnTo>
                      <a:pt x="939" y="406"/>
                    </a:lnTo>
                    <a:lnTo>
                      <a:pt x="951" y="420"/>
                    </a:lnTo>
                    <a:lnTo>
                      <a:pt x="964" y="433"/>
                    </a:lnTo>
                    <a:lnTo>
                      <a:pt x="976" y="446"/>
                    </a:lnTo>
                    <a:lnTo>
                      <a:pt x="987" y="461"/>
                    </a:lnTo>
                    <a:lnTo>
                      <a:pt x="997" y="476"/>
                    </a:lnTo>
                    <a:lnTo>
                      <a:pt x="1007" y="492"/>
                    </a:lnTo>
                    <a:lnTo>
                      <a:pt x="1016" y="508"/>
                    </a:lnTo>
                    <a:lnTo>
                      <a:pt x="1023" y="526"/>
                    </a:lnTo>
                    <a:lnTo>
                      <a:pt x="1031" y="543"/>
                    </a:lnTo>
                    <a:lnTo>
                      <a:pt x="1037" y="561"/>
                    </a:lnTo>
                    <a:lnTo>
                      <a:pt x="1042" y="579"/>
                    </a:lnTo>
                    <a:lnTo>
                      <a:pt x="1048" y="598"/>
                    </a:lnTo>
                    <a:lnTo>
                      <a:pt x="1051" y="616"/>
                    </a:lnTo>
                    <a:lnTo>
                      <a:pt x="1054" y="636"/>
                    </a:lnTo>
                    <a:lnTo>
                      <a:pt x="1056" y="656"/>
                    </a:lnTo>
                    <a:lnTo>
                      <a:pt x="1057" y="675"/>
                    </a:lnTo>
                    <a:lnTo>
                      <a:pt x="1057" y="696"/>
                    </a:lnTo>
                    <a:lnTo>
                      <a:pt x="1057" y="716"/>
                    </a:lnTo>
                    <a:lnTo>
                      <a:pt x="1056" y="736"/>
                    </a:lnTo>
                    <a:lnTo>
                      <a:pt x="1053" y="755"/>
                    </a:lnTo>
                    <a:lnTo>
                      <a:pt x="1050" y="775"/>
                    </a:lnTo>
                    <a:lnTo>
                      <a:pt x="1046" y="794"/>
                    </a:lnTo>
                    <a:lnTo>
                      <a:pt x="1040" y="812"/>
                    </a:lnTo>
                    <a:lnTo>
                      <a:pt x="1034" y="830"/>
                    </a:lnTo>
                    <a:lnTo>
                      <a:pt x="1027" y="848"/>
                    </a:lnTo>
                    <a:lnTo>
                      <a:pt x="1019" y="866"/>
                    </a:lnTo>
                    <a:lnTo>
                      <a:pt x="1010" y="883"/>
                    </a:lnTo>
                    <a:lnTo>
                      <a:pt x="1001" y="899"/>
                    </a:lnTo>
                    <a:lnTo>
                      <a:pt x="990" y="915"/>
                    </a:lnTo>
                    <a:lnTo>
                      <a:pt x="979" y="930"/>
                    </a:lnTo>
                    <a:lnTo>
                      <a:pt x="968" y="945"/>
                    </a:lnTo>
                    <a:lnTo>
                      <a:pt x="955" y="959"/>
                    </a:lnTo>
                    <a:lnTo>
                      <a:pt x="942" y="972"/>
                    </a:lnTo>
                    <a:lnTo>
                      <a:pt x="928" y="985"/>
                    </a:lnTo>
                    <a:lnTo>
                      <a:pt x="913" y="997"/>
                    </a:lnTo>
                    <a:lnTo>
                      <a:pt x="898" y="1009"/>
                    </a:lnTo>
                    <a:lnTo>
                      <a:pt x="882" y="1019"/>
                    </a:lnTo>
                    <a:lnTo>
                      <a:pt x="866" y="1030"/>
                    </a:lnTo>
                    <a:lnTo>
                      <a:pt x="849" y="1040"/>
                    </a:lnTo>
                    <a:lnTo>
                      <a:pt x="831" y="1048"/>
                    </a:lnTo>
                    <a:lnTo>
                      <a:pt x="812" y="1056"/>
                    </a:lnTo>
                    <a:lnTo>
                      <a:pt x="793" y="1063"/>
                    </a:lnTo>
                    <a:lnTo>
                      <a:pt x="774" y="1070"/>
                    </a:lnTo>
                    <a:lnTo>
                      <a:pt x="755" y="1075"/>
                    </a:lnTo>
                    <a:lnTo>
                      <a:pt x="734" y="1079"/>
                    </a:lnTo>
                    <a:lnTo>
                      <a:pt x="714" y="1083"/>
                    </a:lnTo>
                    <a:lnTo>
                      <a:pt x="694" y="1086"/>
                    </a:lnTo>
                    <a:lnTo>
                      <a:pt x="672" y="1087"/>
                    </a:lnTo>
                    <a:lnTo>
                      <a:pt x="651" y="1087"/>
                    </a:lnTo>
                    <a:lnTo>
                      <a:pt x="81" y="1087"/>
                    </a:lnTo>
                    <a:lnTo>
                      <a:pt x="72" y="1087"/>
                    </a:lnTo>
                    <a:lnTo>
                      <a:pt x="65" y="1086"/>
                    </a:lnTo>
                    <a:lnTo>
                      <a:pt x="57" y="1084"/>
                    </a:lnTo>
                    <a:lnTo>
                      <a:pt x="50" y="1081"/>
                    </a:lnTo>
                    <a:lnTo>
                      <a:pt x="43" y="1078"/>
                    </a:lnTo>
                    <a:lnTo>
                      <a:pt x="37" y="1074"/>
                    </a:lnTo>
                    <a:lnTo>
                      <a:pt x="30" y="1070"/>
                    </a:lnTo>
                    <a:lnTo>
                      <a:pt x="24" y="1064"/>
                    </a:lnTo>
                    <a:lnTo>
                      <a:pt x="19" y="1058"/>
                    </a:lnTo>
                    <a:lnTo>
                      <a:pt x="14" y="1052"/>
                    </a:lnTo>
                    <a:lnTo>
                      <a:pt x="10" y="1045"/>
                    </a:lnTo>
                    <a:lnTo>
                      <a:pt x="7" y="1038"/>
                    </a:lnTo>
                    <a:lnTo>
                      <a:pt x="4" y="1031"/>
                    </a:lnTo>
                    <a:lnTo>
                      <a:pt x="3" y="1023"/>
                    </a:lnTo>
                    <a:lnTo>
                      <a:pt x="0" y="1015"/>
                    </a:lnTo>
                    <a:lnTo>
                      <a:pt x="0" y="1008"/>
                    </a:lnTo>
                    <a:lnTo>
                      <a:pt x="0" y="0"/>
                    </a:lnTo>
                    <a:lnTo>
                      <a:pt x="267" y="0"/>
                    </a:lnTo>
                    <a:lnTo>
                      <a:pt x="267" y="305"/>
                    </a:lnTo>
                    <a:lnTo>
                      <a:pt x="650" y="305"/>
                    </a:lnTo>
                    <a:close/>
                    <a:moveTo>
                      <a:pt x="651" y="858"/>
                    </a:moveTo>
                    <a:lnTo>
                      <a:pt x="663" y="857"/>
                    </a:lnTo>
                    <a:lnTo>
                      <a:pt x="676" y="855"/>
                    </a:lnTo>
                    <a:lnTo>
                      <a:pt x="687" y="852"/>
                    </a:lnTo>
                    <a:lnTo>
                      <a:pt x="700" y="847"/>
                    </a:lnTo>
                    <a:lnTo>
                      <a:pt x="712" y="841"/>
                    </a:lnTo>
                    <a:lnTo>
                      <a:pt x="724" y="833"/>
                    </a:lnTo>
                    <a:lnTo>
                      <a:pt x="734" y="826"/>
                    </a:lnTo>
                    <a:lnTo>
                      <a:pt x="745" y="816"/>
                    </a:lnTo>
                    <a:lnTo>
                      <a:pt x="755" y="806"/>
                    </a:lnTo>
                    <a:lnTo>
                      <a:pt x="764" y="793"/>
                    </a:lnTo>
                    <a:lnTo>
                      <a:pt x="772" y="780"/>
                    </a:lnTo>
                    <a:lnTo>
                      <a:pt x="779" y="765"/>
                    </a:lnTo>
                    <a:lnTo>
                      <a:pt x="785" y="750"/>
                    </a:lnTo>
                    <a:lnTo>
                      <a:pt x="789" y="733"/>
                    </a:lnTo>
                    <a:lnTo>
                      <a:pt x="791" y="715"/>
                    </a:lnTo>
                    <a:lnTo>
                      <a:pt x="792" y="696"/>
                    </a:lnTo>
                    <a:lnTo>
                      <a:pt x="791" y="676"/>
                    </a:lnTo>
                    <a:lnTo>
                      <a:pt x="789" y="659"/>
                    </a:lnTo>
                    <a:lnTo>
                      <a:pt x="785" y="642"/>
                    </a:lnTo>
                    <a:lnTo>
                      <a:pt x="779" y="627"/>
                    </a:lnTo>
                    <a:lnTo>
                      <a:pt x="772" y="613"/>
                    </a:lnTo>
                    <a:lnTo>
                      <a:pt x="764" y="600"/>
                    </a:lnTo>
                    <a:lnTo>
                      <a:pt x="755" y="588"/>
                    </a:lnTo>
                    <a:lnTo>
                      <a:pt x="745" y="577"/>
                    </a:lnTo>
                    <a:lnTo>
                      <a:pt x="734" y="567"/>
                    </a:lnTo>
                    <a:lnTo>
                      <a:pt x="724" y="560"/>
                    </a:lnTo>
                    <a:lnTo>
                      <a:pt x="712" y="552"/>
                    </a:lnTo>
                    <a:lnTo>
                      <a:pt x="700" y="546"/>
                    </a:lnTo>
                    <a:lnTo>
                      <a:pt x="687" y="542"/>
                    </a:lnTo>
                    <a:lnTo>
                      <a:pt x="676" y="538"/>
                    </a:lnTo>
                    <a:lnTo>
                      <a:pt x="663" y="536"/>
                    </a:lnTo>
                    <a:lnTo>
                      <a:pt x="651" y="535"/>
                    </a:lnTo>
                    <a:lnTo>
                      <a:pt x="267" y="535"/>
                    </a:lnTo>
                    <a:lnTo>
                      <a:pt x="267" y="858"/>
                    </a:lnTo>
                    <a:lnTo>
                      <a:pt x="651" y="858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67" name="Freeform 16"/>
              <p:cNvSpPr>
                <a:spLocks noEditPoints="1"/>
              </p:cNvSpPr>
              <p:nvPr userDrawn="1"/>
            </p:nvSpPr>
            <p:spPr bwMode="auto">
              <a:xfrm>
                <a:off x="1161" y="405"/>
                <a:ext cx="139" cy="123"/>
              </a:xfrm>
              <a:custGeom>
                <a:avLst/>
                <a:gdLst>
                  <a:gd name="T0" fmla="*/ 0 w 1531"/>
                  <a:gd name="T1" fmla="*/ 0 h 1346"/>
                  <a:gd name="T2" fmla="*/ 0 w 1531"/>
                  <a:gd name="T3" fmla="*/ 0 h 1346"/>
                  <a:gd name="T4" fmla="*/ 0 w 1531"/>
                  <a:gd name="T5" fmla="*/ 0 h 1346"/>
                  <a:gd name="T6" fmla="*/ 0 w 1531"/>
                  <a:gd name="T7" fmla="*/ 0 h 1346"/>
                  <a:gd name="T8" fmla="*/ 0 w 1531"/>
                  <a:gd name="T9" fmla="*/ 0 h 1346"/>
                  <a:gd name="T10" fmla="*/ 0 w 1531"/>
                  <a:gd name="T11" fmla="*/ 0 h 1346"/>
                  <a:gd name="T12" fmla="*/ 0 w 1531"/>
                  <a:gd name="T13" fmla="*/ 0 h 1346"/>
                  <a:gd name="T14" fmla="*/ 0 w 1531"/>
                  <a:gd name="T15" fmla="*/ 0 h 1346"/>
                  <a:gd name="T16" fmla="*/ 0 w 1531"/>
                  <a:gd name="T17" fmla="*/ 0 h 1346"/>
                  <a:gd name="T18" fmla="*/ 0 w 1531"/>
                  <a:gd name="T19" fmla="*/ 0 h 1346"/>
                  <a:gd name="T20" fmla="*/ 0 w 1531"/>
                  <a:gd name="T21" fmla="*/ 0 h 1346"/>
                  <a:gd name="T22" fmla="*/ 0 w 1531"/>
                  <a:gd name="T23" fmla="*/ 0 h 1346"/>
                  <a:gd name="T24" fmla="*/ 0 w 1531"/>
                  <a:gd name="T25" fmla="*/ 0 h 1346"/>
                  <a:gd name="T26" fmla="*/ 0 w 1531"/>
                  <a:gd name="T27" fmla="*/ 0 h 1346"/>
                  <a:gd name="T28" fmla="*/ 0 w 1531"/>
                  <a:gd name="T29" fmla="*/ 0 h 1346"/>
                  <a:gd name="T30" fmla="*/ 0 w 1531"/>
                  <a:gd name="T31" fmla="*/ 0 h 1346"/>
                  <a:gd name="T32" fmla="*/ 0 w 1531"/>
                  <a:gd name="T33" fmla="*/ 0 h 1346"/>
                  <a:gd name="T34" fmla="*/ 0 w 1531"/>
                  <a:gd name="T35" fmla="*/ 0 h 1346"/>
                  <a:gd name="T36" fmla="*/ 0 w 1531"/>
                  <a:gd name="T37" fmla="*/ 0 h 1346"/>
                  <a:gd name="T38" fmla="*/ 0 w 1531"/>
                  <a:gd name="T39" fmla="*/ 0 h 1346"/>
                  <a:gd name="T40" fmla="*/ 0 w 1531"/>
                  <a:gd name="T41" fmla="*/ 0 h 1346"/>
                  <a:gd name="T42" fmla="*/ 0 w 1531"/>
                  <a:gd name="T43" fmla="*/ 0 h 1346"/>
                  <a:gd name="T44" fmla="*/ 0 w 1531"/>
                  <a:gd name="T45" fmla="*/ 0 h 1346"/>
                  <a:gd name="T46" fmla="*/ 0 w 1531"/>
                  <a:gd name="T47" fmla="*/ 0 h 1346"/>
                  <a:gd name="T48" fmla="*/ 0 w 1531"/>
                  <a:gd name="T49" fmla="*/ 0 h 1346"/>
                  <a:gd name="T50" fmla="*/ 0 w 1531"/>
                  <a:gd name="T51" fmla="*/ 0 h 1346"/>
                  <a:gd name="T52" fmla="*/ 0 w 1531"/>
                  <a:gd name="T53" fmla="*/ 0 h 1346"/>
                  <a:gd name="T54" fmla="*/ 0 w 1531"/>
                  <a:gd name="T55" fmla="*/ 0 h 1346"/>
                  <a:gd name="T56" fmla="*/ 0 w 1531"/>
                  <a:gd name="T57" fmla="*/ 0 h 1346"/>
                  <a:gd name="T58" fmla="*/ 0 w 1531"/>
                  <a:gd name="T59" fmla="*/ 0 h 1346"/>
                  <a:gd name="T60" fmla="*/ 0 w 1531"/>
                  <a:gd name="T61" fmla="*/ 0 h 1346"/>
                  <a:gd name="T62" fmla="*/ 0 w 1531"/>
                  <a:gd name="T63" fmla="*/ 0 h 1346"/>
                  <a:gd name="T64" fmla="*/ 0 w 1531"/>
                  <a:gd name="T65" fmla="*/ 0 h 1346"/>
                  <a:gd name="T66" fmla="*/ 0 w 1531"/>
                  <a:gd name="T67" fmla="*/ 0 h 1346"/>
                  <a:gd name="T68" fmla="*/ 0 w 1531"/>
                  <a:gd name="T69" fmla="*/ 0 h 1346"/>
                  <a:gd name="T70" fmla="*/ 0 w 1531"/>
                  <a:gd name="T71" fmla="*/ 0 h 1346"/>
                  <a:gd name="T72" fmla="*/ 0 w 1531"/>
                  <a:gd name="T73" fmla="*/ 0 h 1346"/>
                  <a:gd name="T74" fmla="*/ 0 w 1531"/>
                  <a:gd name="T75" fmla="*/ 0 h 1346"/>
                  <a:gd name="T76" fmla="*/ 0 w 1531"/>
                  <a:gd name="T77" fmla="*/ 0 h 1346"/>
                  <a:gd name="T78" fmla="*/ 0 w 1531"/>
                  <a:gd name="T79" fmla="*/ 0 h 1346"/>
                  <a:gd name="T80" fmla="*/ 0 w 1531"/>
                  <a:gd name="T81" fmla="*/ 0 h 1346"/>
                  <a:gd name="T82" fmla="*/ 0 w 1531"/>
                  <a:gd name="T83" fmla="*/ 0 h 1346"/>
                  <a:gd name="T84" fmla="*/ 0 w 1531"/>
                  <a:gd name="T85" fmla="*/ 0 h 1346"/>
                  <a:gd name="T86" fmla="*/ 0 w 1531"/>
                  <a:gd name="T87" fmla="*/ 0 h 1346"/>
                  <a:gd name="T88" fmla="*/ 0 w 1531"/>
                  <a:gd name="T89" fmla="*/ 0 h 1346"/>
                  <a:gd name="T90" fmla="*/ 0 w 1531"/>
                  <a:gd name="T91" fmla="*/ 0 h 1346"/>
                  <a:gd name="T92" fmla="*/ 0 w 1531"/>
                  <a:gd name="T93" fmla="*/ 0 h 1346"/>
                  <a:gd name="T94" fmla="*/ 0 w 1531"/>
                  <a:gd name="T95" fmla="*/ 0 h 1346"/>
                  <a:gd name="T96" fmla="*/ 0 w 1531"/>
                  <a:gd name="T97" fmla="*/ 0 h 1346"/>
                  <a:gd name="T98" fmla="*/ 0 w 1531"/>
                  <a:gd name="T99" fmla="*/ 0 h 1346"/>
                  <a:gd name="T100" fmla="*/ 0 w 1531"/>
                  <a:gd name="T101" fmla="*/ 0 h 1346"/>
                  <a:gd name="T102" fmla="*/ 0 w 1531"/>
                  <a:gd name="T103" fmla="*/ 0 h 1346"/>
                  <a:gd name="T104" fmla="*/ 0 w 1531"/>
                  <a:gd name="T105" fmla="*/ 0 h 1346"/>
                  <a:gd name="T106" fmla="*/ 0 w 1531"/>
                  <a:gd name="T107" fmla="*/ 0 h 1346"/>
                  <a:gd name="T108" fmla="*/ 0 w 1531"/>
                  <a:gd name="T109" fmla="*/ 0 h 1346"/>
                  <a:gd name="T110" fmla="*/ 0 w 1531"/>
                  <a:gd name="T111" fmla="*/ 0 h 1346"/>
                  <a:gd name="T112" fmla="*/ 0 w 1531"/>
                  <a:gd name="T113" fmla="*/ 0 h 1346"/>
                  <a:gd name="T114" fmla="*/ 0 w 1531"/>
                  <a:gd name="T115" fmla="*/ 0 h 1346"/>
                  <a:gd name="T116" fmla="*/ 0 w 1531"/>
                  <a:gd name="T117" fmla="*/ 0 h 1346"/>
                  <a:gd name="T118" fmla="*/ 0 w 1531"/>
                  <a:gd name="T119" fmla="*/ 0 h 1346"/>
                  <a:gd name="T120" fmla="*/ 0 w 1531"/>
                  <a:gd name="T121" fmla="*/ 0 h 134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531" h="1346">
                    <a:moveTo>
                      <a:pt x="899" y="1264"/>
                    </a:moveTo>
                    <a:lnTo>
                      <a:pt x="899" y="1272"/>
                    </a:lnTo>
                    <a:lnTo>
                      <a:pt x="898" y="1280"/>
                    </a:lnTo>
                    <a:lnTo>
                      <a:pt x="896" y="1287"/>
                    </a:lnTo>
                    <a:lnTo>
                      <a:pt x="894" y="1295"/>
                    </a:lnTo>
                    <a:lnTo>
                      <a:pt x="890" y="1302"/>
                    </a:lnTo>
                    <a:lnTo>
                      <a:pt x="886" y="1309"/>
                    </a:lnTo>
                    <a:lnTo>
                      <a:pt x="881" y="1315"/>
                    </a:lnTo>
                    <a:lnTo>
                      <a:pt x="875" y="1322"/>
                    </a:lnTo>
                    <a:lnTo>
                      <a:pt x="870" y="1327"/>
                    </a:lnTo>
                    <a:lnTo>
                      <a:pt x="864" y="1332"/>
                    </a:lnTo>
                    <a:lnTo>
                      <a:pt x="856" y="1337"/>
                    </a:lnTo>
                    <a:lnTo>
                      <a:pt x="850" y="1340"/>
                    </a:lnTo>
                    <a:lnTo>
                      <a:pt x="842" y="1342"/>
                    </a:lnTo>
                    <a:lnTo>
                      <a:pt x="835" y="1344"/>
                    </a:lnTo>
                    <a:lnTo>
                      <a:pt x="827" y="1345"/>
                    </a:lnTo>
                    <a:lnTo>
                      <a:pt x="819" y="1346"/>
                    </a:lnTo>
                    <a:lnTo>
                      <a:pt x="633" y="1346"/>
                    </a:lnTo>
                    <a:lnTo>
                      <a:pt x="633" y="1217"/>
                    </a:lnTo>
                    <a:lnTo>
                      <a:pt x="536" y="1217"/>
                    </a:lnTo>
                    <a:lnTo>
                      <a:pt x="505" y="1217"/>
                    </a:lnTo>
                    <a:lnTo>
                      <a:pt x="475" y="1215"/>
                    </a:lnTo>
                    <a:lnTo>
                      <a:pt x="446" y="1211"/>
                    </a:lnTo>
                    <a:lnTo>
                      <a:pt x="419" y="1207"/>
                    </a:lnTo>
                    <a:lnTo>
                      <a:pt x="391" y="1202"/>
                    </a:lnTo>
                    <a:lnTo>
                      <a:pt x="364" y="1194"/>
                    </a:lnTo>
                    <a:lnTo>
                      <a:pt x="338" y="1187"/>
                    </a:lnTo>
                    <a:lnTo>
                      <a:pt x="313" y="1177"/>
                    </a:lnTo>
                    <a:lnTo>
                      <a:pt x="289" y="1167"/>
                    </a:lnTo>
                    <a:lnTo>
                      <a:pt x="266" y="1155"/>
                    </a:lnTo>
                    <a:lnTo>
                      <a:pt x="243" y="1143"/>
                    </a:lnTo>
                    <a:lnTo>
                      <a:pt x="222" y="1129"/>
                    </a:lnTo>
                    <a:lnTo>
                      <a:pt x="200" y="1115"/>
                    </a:lnTo>
                    <a:lnTo>
                      <a:pt x="181" y="1099"/>
                    </a:lnTo>
                    <a:lnTo>
                      <a:pt x="162" y="1083"/>
                    </a:lnTo>
                    <a:lnTo>
                      <a:pt x="145" y="1065"/>
                    </a:lnTo>
                    <a:lnTo>
                      <a:pt x="128" y="1047"/>
                    </a:lnTo>
                    <a:lnTo>
                      <a:pt x="112" y="1028"/>
                    </a:lnTo>
                    <a:lnTo>
                      <a:pt x="97" y="1007"/>
                    </a:lnTo>
                    <a:lnTo>
                      <a:pt x="83" y="987"/>
                    </a:lnTo>
                    <a:lnTo>
                      <a:pt x="70" y="965"/>
                    </a:lnTo>
                    <a:lnTo>
                      <a:pt x="58" y="942"/>
                    </a:lnTo>
                    <a:lnTo>
                      <a:pt x="47" y="919"/>
                    </a:lnTo>
                    <a:lnTo>
                      <a:pt x="38" y="894"/>
                    </a:lnTo>
                    <a:lnTo>
                      <a:pt x="29" y="868"/>
                    </a:lnTo>
                    <a:lnTo>
                      <a:pt x="22" y="843"/>
                    </a:lnTo>
                    <a:lnTo>
                      <a:pt x="15" y="816"/>
                    </a:lnTo>
                    <a:lnTo>
                      <a:pt x="10" y="789"/>
                    </a:lnTo>
                    <a:lnTo>
                      <a:pt x="6" y="761"/>
                    </a:lnTo>
                    <a:lnTo>
                      <a:pt x="2" y="733"/>
                    </a:lnTo>
                    <a:lnTo>
                      <a:pt x="1" y="703"/>
                    </a:lnTo>
                    <a:lnTo>
                      <a:pt x="0" y="673"/>
                    </a:lnTo>
                    <a:lnTo>
                      <a:pt x="1" y="644"/>
                    </a:lnTo>
                    <a:lnTo>
                      <a:pt x="2" y="615"/>
                    </a:lnTo>
                    <a:lnTo>
                      <a:pt x="6" y="586"/>
                    </a:lnTo>
                    <a:lnTo>
                      <a:pt x="10" y="558"/>
                    </a:lnTo>
                    <a:lnTo>
                      <a:pt x="15" y="532"/>
                    </a:lnTo>
                    <a:lnTo>
                      <a:pt x="22" y="505"/>
                    </a:lnTo>
                    <a:lnTo>
                      <a:pt x="29" y="478"/>
                    </a:lnTo>
                    <a:lnTo>
                      <a:pt x="38" y="454"/>
                    </a:lnTo>
                    <a:lnTo>
                      <a:pt x="47" y="429"/>
                    </a:lnTo>
                    <a:lnTo>
                      <a:pt x="58" y="404"/>
                    </a:lnTo>
                    <a:lnTo>
                      <a:pt x="70" y="382"/>
                    </a:lnTo>
                    <a:lnTo>
                      <a:pt x="83" y="359"/>
                    </a:lnTo>
                    <a:lnTo>
                      <a:pt x="97" y="339"/>
                    </a:lnTo>
                    <a:lnTo>
                      <a:pt x="112" y="319"/>
                    </a:lnTo>
                    <a:lnTo>
                      <a:pt x="128" y="300"/>
                    </a:lnTo>
                    <a:lnTo>
                      <a:pt x="145" y="281"/>
                    </a:lnTo>
                    <a:lnTo>
                      <a:pt x="162" y="263"/>
                    </a:lnTo>
                    <a:lnTo>
                      <a:pt x="181" y="247"/>
                    </a:lnTo>
                    <a:lnTo>
                      <a:pt x="200" y="231"/>
                    </a:lnTo>
                    <a:lnTo>
                      <a:pt x="222" y="217"/>
                    </a:lnTo>
                    <a:lnTo>
                      <a:pt x="243" y="203"/>
                    </a:lnTo>
                    <a:lnTo>
                      <a:pt x="266" y="192"/>
                    </a:lnTo>
                    <a:lnTo>
                      <a:pt x="289" y="180"/>
                    </a:lnTo>
                    <a:lnTo>
                      <a:pt x="313" y="169"/>
                    </a:lnTo>
                    <a:lnTo>
                      <a:pt x="338" y="160"/>
                    </a:lnTo>
                    <a:lnTo>
                      <a:pt x="364" y="152"/>
                    </a:lnTo>
                    <a:lnTo>
                      <a:pt x="391" y="145"/>
                    </a:lnTo>
                    <a:lnTo>
                      <a:pt x="419" y="139"/>
                    </a:lnTo>
                    <a:lnTo>
                      <a:pt x="446" y="135"/>
                    </a:lnTo>
                    <a:lnTo>
                      <a:pt x="475" y="132"/>
                    </a:lnTo>
                    <a:lnTo>
                      <a:pt x="505" y="130"/>
                    </a:lnTo>
                    <a:lnTo>
                      <a:pt x="536" y="130"/>
                    </a:lnTo>
                    <a:lnTo>
                      <a:pt x="633" y="130"/>
                    </a:lnTo>
                    <a:lnTo>
                      <a:pt x="633" y="83"/>
                    </a:lnTo>
                    <a:lnTo>
                      <a:pt x="634" y="74"/>
                    </a:lnTo>
                    <a:lnTo>
                      <a:pt x="635" y="67"/>
                    </a:lnTo>
                    <a:lnTo>
                      <a:pt x="636" y="58"/>
                    </a:lnTo>
                    <a:lnTo>
                      <a:pt x="639" y="52"/>
                    </a:lnTo>
                    <a:lnTo>
                      <a:pt x="642" y="44"/>
                    </a:lnTo>
                    <a:lnTo>
                      <a:pt x="646" y="38"/>
                    </a:lnTo>
                    <a:lnTo>
                      <a:pt x="651" y="31"/>
                    </a:lnTo>
                    <a:lnTo>
                      <a:pt x="656" y="25"/>
                    </a:lnTo>
                    <a:lnTo>
                      <a:pt x="663" y="20"/>
                    </a:lnTo>
                    <a:lnTo>
                      <a:pt x="669" y="14"/>
                    </a:lnTo>
                    <a:lnTo>
                      <a:pt x="675" y="10"/>
                    </a:lnTo>
                    <a:lnTo>
                      <a:pt x="682" y="7"/>
                    </a:lnTo>
                    <a:lnTo>
                      <a:pt x="689" y="5"/>
                    </a:lnTo>
                    <a:lnTo>
                      <a:pt x="697" y="2"/>
                    </a:lnTo>
                    <a:lnTo>
                      <a:pt x="705" y="1"/>
                    </a:lnTo>
                    <a:lnTo>
                      <a:pt x="713" y="0"/>
                    </a:lnTo>
                    <a:lnTo>
                      <a:pt x="899" y="0"/>
                    </a:lnTo>
                    <a:lnTo>
                      <a:pt x="899" y="130"/>
                    </a:lnTo>
                    <a:lnTo>
                      <a:pt x="996" y="130"/>
                    </a:lnTo>
                    <a:lnTo>
                      <a:pt x="1026" y="130"/>
                    </a:lnTo>
                    <a:lnTo>
                      <a:pt x="1056" y="132"/>
                    </a:lnTo>
                    <a:lnTo>
                      <a:pt x="1085" y="135"/>
                    </a:lnTo>
                    <a:lnTo>
                      <a:pt x="1114" y="139"/>
                    </a:lnTo>
                    <a:lnTo>
                      <a:pt x="1141" y="145"/>
                    </a:lnTo>
                    <a:lnTo>
                      <a:pt x="1167" y="152"/>
                    </a:lnTo>
                    <a:lnTo>
                      <a:pt x="1194" y="160"/>
                    </a:lnTo>
                    <a:lnTo>
                      <a:pt x="1219" y="169"/>
                    </a:lnTo>
                    <a:lnTo>
                      <a:pt x="1243" y="180"/>
                    </a:lnTo>
                    <a:lnTo>
                      <a:pt x="1267" y="192"/>
                    </a:lnTo>
                    <a:lnTo>
                      <a:pt x="1289" y="203"/>
                    </a:lnTo>
                    <a:lnTo>
                      <a:pt x="1311" y="217"/>
                    </a:lnTo>
                    <a:lnTo>
                      <a:pt x="1331" y="231"/>
                    </a:lnTo>
                    <a:lnTo>
                      <a:pt x="1351" y="247"/>
                    </a:lnTo>
                    <a:lnTo>
                      <a:pt x="1370" y="263"/>
                    </a:lnTo>
                    <a:lnTo>
                      <a:pt x="1388" y="281"/>
                    </a:lnTo>
                    <a:lnTo>
                      <a:pt x="1405" y="300"/>
                    </a:lnTo>
                    <a:lnTo>
                      <a:pt x="1420" y="319"/>
                    </a:lnTo>
                    <a:lnTo>
                      <a:pt x="1435" y="339"/>
                    </a:lnTo>
                    <a:lnTo>
                      <a:pt x="1449" y="359"/>
                    </a:lnTo>
                    <a:lnTo>
                      <a:pt x="1462" y="382"/>
                    </a:lnTo>
                    <a:lnTo>
                      <a:pt x="1473" y="404"/>
                    </a:lnTo>
                    <a:lnTo>
                      <a:pt x="1484" y="429"/>
                    </a:lnTo>
                    <a:lnTo>
                      <a:pt x="1494" y="454"/>
                    </a:lnTo>
                    <a:lnTo>
                      <a:pt x="1503" y="478"/>
                    </a:lnTo>
                    <a:lnTo>
                      <a:pt x="1511" y="505"/>
                    </a:lnTo>
                    <a:lnTo>
                      <a:pt x="1517" y="532"/>
                    </a:lnTo>
                    <a:lnTo>
                      <a:pt x="1522" y="558"/>
                    </a:lnTo>
                    <a:lnTo>
                      <a:pt x="1526" y="586"/>
                    </a:lnTo>
                    <a:lnTo>
                      <a:pt x="1529" y="615"/>
                    </a:lnTo>
                    <a:lnTo>
                      <a:pt x="1531" y="644"/>
                    </a:lnTo>
                    <a:lnTo>
                      <a:pt x="1531" y="673"/>
                    </a:lnTo>
                    <a:lnTo>
                      <a:pt x="1531" y="703"/>
                    </a:lnTo>
                    <a:lnTo>
                      <a:pt x="1529" y="733"/>
                    </a:lnTo>
                    <a:lnTo>
                      <a:pt x="1526" y="761"/>
                    </a:lnTo>
                    <a:lnTo>
                      <a:pt x="1522" y="789"/>
                    </a:lnTo>
                    <a:lnTo>
                      <a:pt x="1517" y="816"/>
                    </a:lnTo>
                    <a:lnTo>
                      <a:pt x="1511" y="843"/>
                    </a:lnTo>
                    <a:lnTo>
                      <a:pt x="1503" y="868"/>
                    </a:lnTo>
                    <a:lnTo>
                      <a:pt x="1494" y="894"/>
                    </a:lnTo>
                    <a:lnTo>
                      <a:pt x="1484" y="919"/>
                    </a:lnTo>
                    <a:lnTo>
                      <a:pt x="1473" y="942"/>
                    </a:lnTo>
                    <a:lnTo>
                      <a:pt x="1462" y="965"/>
                    </a:lnTo>
                    <a:lnTo>
                      <a:pt x="1449" y="987"/>
                    </a:lnTo>
                    <a:lnTo>
                      <a:pt x="1435" y="1007"/>
                    </a:lnTo>
                    <a:lnTo>
                      <a:pt x="1420" y="1028"/>
                    </a:lnTo>
                    <a:lnTo>
                      <a:pt x="1405" y="1047"/>
                    </a:lnTo>
                    <a:lnTo>
                      <a:pt x="1388" y="1065"/>
                    </a:lnTo>
                    <a:lnTo>
                      <a:pt x="1370" y="1083"/>
                    </a:lnTo>
                    <a:lnTo>
                      <a:pt x="1351" y="1099"/>
                    </a:lnTo>
                    <a:lnTo>
                      <a:pt x="1331" y="1115"/>
                    </a:lnTo>
                    <a:lnTo>
                      <a:pt x="1311" y="1129"/>
                    </a:lnTo>
                    <a:lnTo>
                      <a:pt x="1289" y="1143"/>
                    </a:lnTo>
                    <a:lnTo>
                      <a:pt x="1267" y="1155"/>
                    </a:lnTo>
                    <a:lnTo>
                      <a:pt x="1243" y="1167"/>
                    </a:lnTo>
                    <a:lnTo>
                      <a:pt x="1219" y="1177"/>
                    </a:lnTo>
                    <a:lnTo>
                      <a:pt x="1194" y="1187"/>
                    </a:lnTo>
                    <a:lnTo>
                      <a:pt x="1167" y="1194"/>
                    </a:lnTo>
                    <a:lnTo>
                      <a:pt x="1141" y="1202"/>
                    </a:lnTo>
                    <a:lnTo>
                      <a:pt x="1114" y="1207"/>
                    </a:lnTo>
                    <a:lnTo>
                      <a:pt x="1085" y="1211"/>
                    </a:lnTo>
                    <a:lnTo>
                      <a:pt x="1056" y="1215"/>
                    </a:lnTo>
                    <a:lnTo>
                      <a:pt x="1026" y="1217"/>
                    </a:lnTo>
                    <a:lnTo>
                      <a:pt x="996" y="1217"/>
                    </a:lnTo>
                    <a:lnTo>
                      <a:pt x="899" y="1217"/>
                    </a:lnTo>
                    <a:lnTo>
                      <a:pt x="899" y="1264"/>
                    </a:lnTo>
                    <a:close/>
                    <a:moveTo>
                      <a:pt x="633" y="975"/>
                    </a:moveTo>
                    <a:lnTo>
                      <a:pt x="633" y="371"/>
                    </a:lnTo>
                    <a:lnTo>
                      <a:pt x="536" y="371"/>
                    </a:lnTo>
                    <a:lnTo>
                      <a:pt x="519" y="371"/>
                    </a:lnTo>
                    <a:lnTo>
                      <a:pt x="503" y="372"/>
                    </a:lnTo>
                    <a:lnTo>
                      <a:pt x="487" y="373"/>
                    </a:lnTo>
                    <a:lnTo>
                      <a:pt x="472" y="376"/>
                    </a:lnTo>
                    <a:lnTo>
                      <a:pt x="457" y="379"/>
                    </a:lnTo>
                    <a:lnTo>
                      <a:pt x="443" y="382"/>
                    </a:lnTo>
                    <a:lnTo>
                      <a:pt x="429" y="386"/>
                    </a:lnTo>
                    <a:lnTo>
                      <a:pt x="416" y="390"/>
                    </a:lnTo>
                    <a:lnTo>
                      <a:pt x="404" y="396"/>
                    </a:lnTo>
                    <a:lnTo>
                      <a:pt x="392" y="402"/>
                    </a:lnTo>
                    <a:lnTo>
                      <a:pt x="381" y="409"/>
                    </a:lnTo>
                    <a:lnTo>
                      <a:pt x="370" y="416"/>
                    </a:lnTo>
                    <a:lnTo>
                      <a:pt x="360" y="424"/>
                    </a:lnTo>
                    <a:lnTo>
                      <a:pt x="350" y="432"/>
                    </a:lnTo>
                    <a:lnTo>
                      <a:pt x="342" y="442"/>
                    </a:lnTo>
                    <a:lnTo>
                      <a:pt x="333" y="451"/>
                    </a:lnTo>
                    <a:lnTo>
                      <a:pt x="324" y="461"/>
                    </a:lnTo>
                    <a:lnTo>
                      <a:pt x="317" y="472"/>
                    </a:lnTo>
                    <a:lnTo>
                      <a:pt x="311" y="483"/>
                    </a:lnTo>
                    <a:lnTo>
                      <a:pt x="304" y="495"/>
                    </a:lnTo>
                    <a:lnTo>
                      <a:pt x="298" y="507"/>
                    </a:lnTo>
                    <a:lnTo>
                      <a:pt x="292" y="520"/>
                    </a:lnTo>
                    <a:lnTo>
                      <a:pt x="288" y="533"/>
                    </a:lnTo>
                    <a:lnTo>
                      <a:pt x="283" y="547"/>
                    </a:lnTo>
                    <a:lnTo>
                      <a:pt x="280" y="560"/>
                    </a:lnTo>
                    <a:lnTo>
                      <a:pt x="276" y="575"/>
                    </a:lnTo>
                    <a:lnTo>
                      <a:pt x="273" y="590"/>
                    </a:lnTo>
                    <a:lnTo>
                      <a:pt x="271" y="606"/>
                    </a:lnTo>
                    <a:lnTo>
                      <a:pt x="269" y="622"/>
                    </a:lnTo>
                    <a:lnTo>
                      <a:pt x="268" y="638"/>
                    </a:lnTo>
                    <a:lnTo>
                      <a:pt x="267" y="656"/>
                    </a:lnTo>
                    <a:lnTo>
                      <a:pt x="267" y="673"/>
                    </a:lnTo>
                    <a:lnTo>
                      <a:pt x="267" y="691"/>
                    </a:lnTo>
                    <a:lnTo>
                      <a:pt x="268" y="708"/>
                    </a:lnTo>
                    <a:lnTo>
                      <a:pt x="269" y="724"/>
                    </a:lnTo>
                    <a:lnTo>
                      <a:pt x="271" y="740"/>
                    </a:lnTo>
                    <a:lnTo>
                      <a:pt x="273" y="756"/>
                    </a:lnTo>
                    <a:lnTo>
                      <a:pt x="276" y="771"/>
                    </a:lnTo>
                    <a:lnTo>
                      <a:pt x="280" y="786"/>
                    </a:lnTo>
                    <a:lnTo>
                      <a:pt x="283" y="800"/>
                    </a:lnTo>
                    <a:lnTo>
                      <a:pt x="288" y="814"/>
                    </a:lnTo>
                    <a:lnTo>
                      <a:pt x="292" y="827"/>
                    </a:lnTo>
                    <a:lnTo>
                      <a:pt x="298" y="839"/>
                    </a:lnTo>
                    <a:lnTo>
                      <a:pt x="304" y="851"/>
                    </a:lnTo>
                    <a:lnTo>
                      <a:pt x="311" y="863"/>
                    </a:lnTo>
                    <a:lnTo>
                      <a:pt x="317" y="875"/>
                    </a:lnTo>
                    <a:lnTo>
                      <a:pt x="324" y="885"/>
                    </a:lnTo>
                    <a:lnTo>
                      <a:pt x="333" y="895"/>
                    </a:lnTo>
                    <a:lnTo>
                      <a:pt x="342" y="905"/>
                    </a:lnTo>
                    <a:lnTo>
                      <a:pt x="350" y="914"/>
                    </a:lnTo>
                    <a:lnTo>
                      <a:pt x="360" y="923"/>
                    </a:lnTo>
                    <a:lnTo>
                      <a:pt x="370" y="930"/>
                    </a:lnTo>
                    <a:lnTo>
                      <a:pt x="381" y="938"/>
                    </a:lnTo>
                    <a:lnTo>
                      <a:pt x="392" y="944"/>
                    </a:lnTo>
                    <a:lnTo>
                      <a:pt x="404" y="951"/>
                    </a:lnTo>
                    <a:lnTo>
                      <a:pt x="416" y="955"/>
                    </a:lnTo>
                    <a:lnTo>
                      <a:pt x="429" y="960"/>
                    </a:lnTo>
                    <a:lnTo>
                      <a:pt x="443" y="965"/>
                    </a:lnTo>
                    <a:lnTo>
                      <a:pt x="457" y="968"/>
                    </a:lnTo>
                    <a:lnTo>
                      <a:pt x="472" y="971"/>
                    </a:lnTo>
                    <a:lnTo>
                      <a:pt x="487" y="973"/>
                    </a:lnTo>
                    <a:lnTo>
                      <a:pt x="503" y="974"/>
                    </a:lnTo>
                    <a:lnTo>
                      <a:pt x="519" y="975"/>
                    </a:lnTo>
                    <a:lnTo>
                      <a:pt x="536" y="975"/>
                    </a:lnTo>
                    <a:lnTo>
                      <a:pt x="633" y="975"/>
                    </a:lnTo>
                    <a:close/>
                    <a:moveTo>
                      <a:pt x="996" y="975"/>
                    </a:moveTo>
                    <a:lnTo>
                      <a:pt x="1012" y="975"/>
                    </a:lnTo>
                    <a:lnTo>
                      <a:pt x="1029" y="974"/>
                    </a:lnTo>
                    <a:lnTo>
                      <a:pt x="1044" y="973"/>
                    </a:lnTo>
                    <a:lnTo>
                      <a:pt x="1060" y="971"/>
                    </a:lnTo>
                    <a:lnTo>
                      <a:pt x="1074" y="968"/>
                    </a:lnTo>
                    <a:lnTo>
                      <a:pt x="1089" y="965"/>
                    </a:lnTo>
                    <a:lnTo>
                      <a:pt x="1102" y="960"/>
                    </a:lnTo>
                    <a:lnTo>
                      <a:pt x="1115" y="955"/>
                    </a:lnTo>
                    <a:lnTo>
                      <a:pt x="1128" y="951"/>
                    </a:lnTo>
                    <a:lnTo>
                      <a:pt x="1140" y="944"/>
                    </a:lnTo>
                    <a:lnTo>
                      <a:pt x="1151" y="938"/>
                    </a:lnTo>
                    <a:lnTo>
                      <a:pt x="1162" y="930"/>
                    </a:lnTo>
                    <a:lnTo>
                      <a:pt x="1172" y="923"/>
                    </a:lnTo>
                    <a:lnTo>
                      <a:pt x="1181" y="914"/>
                    </a:lnTo>
                    <a:lnTo>
                      <a:pt x="1191" y="905"/>
                    </a:lnTo>
                    <a:lnTo>
                      <a:pt x="1200" y="895"/>
                    </a:lnTo>
                    <a:lnTo>
                      <a:pt x="1207" y="885"/>
                    </a:lnTo>
                    <a:lnTo>
                      <a:pt x="1214" y="875"/>
                    </a:lnTo>
                    <a:lnTo>
                      <a:pt x="1222" y="863"/>
                    </a:lnTo>
                    <a:lnTo>
                      <a:pt x="1228" y="851"/>
                    </a:lnTo>
                    <a:lnTo>
                      <a:pt x="1234" y="839"/>
                    </a:lnTo>
                    <a:lnTo>
                      <a:pt x="1239" y="827"/>
                    </a:lnTo>
                    <a:lnTo>
                      <a:pt x="1244" y="814"/>
                    </a:lnTo>
                    <a:lnTo>
                      <a:pt x="1249" y="800"/>
                    </a:lnTo>
                    <a:lnTo>
                      <a:pt x="1252" y="786"/>
                    </a:lnTo>
                    <a:lnTo>
                      <a:pt x="1256" y="771"/>
                    </a:lnTo>
                    <a:lnTo>
                      <a:pt x="1258" y="756"/>
                    </a:lnTo>
                    <a:lnTo>
                      <a:pt x="1260" y="740"/>
                    </a:lnTo>
                    <a:lnTo>
                      <a:pt x="1263" y="724"/>
                    </a:lnTo>
                    <a:lnTo>
                      <a:pt x="1264" y="708"/>
                    </a:lnTo>
                    <a:lnTo>
                      <a:pt x="1265" y="691"/>
                    </a:lnTo>
                    <a:lnTo>
                      <a:pt x="1265" y="673"/>
                    </a:lnTo>
                    <a:lnTo>
                      <a:pt x="1265" y="656"/>
                    </a:lnTo>
                    <a:lnTo>
                      <a:pt x="1264" y="638"/>
                    </a:lnTo>
                    <a:lnTo>
                      <a:pt x="1263" y="622"/>
                    </a:lnTo>
                    <a:lnTo>
                      <a:pt x="1260" y="606"/>
                    </a:lnTo>
                    <a:lnTo>
                      <a:pt x="1258" y="590"/>
                    </a:lnTo>
                    <a:lnTo>
                      <a:pt x="1256" y="575"/>
                    </a:lnTo>
                    <a:lnTo>
                      <a:pt x="1252" y="560"/>
                    </a:lnTo>
                    <a:lnTo>
                      <a:pt x="1249" y="547"/>
                    </a:lnTo>
                    <a:lnTo>
                      <a:pt x="1244" y="533"/>
                    </a:lnTo>
                    <a:lnTo>
                      <a:pt x="1239" y="520"/>
                    </a:lnTo>
                    <a:lnTo>
                      <a:pt x="1234" y="507"/>
                    </a:lnTo>
                    <a:lnTo>
                      <a:pt x="1228" y="495"/>
                    </a:lnTo>
                    <a:lnTo>
                      <a:pt x="1222" y="483"/>
                    </a:lnTo>
                    <a:lnTo>
                      <a:pt x="1214" y="472"/>
                    </a:lnTo>
                    <a:lnTo>
                      <a:pt x="1207" y="461"/>
                    </a:lnTo>
                    <a:lnTo>
                      <a:pt x="1200" y="451"/>
                    </a:lnTo>
                    <a:lnTo>
                      <a:pt x="1191" y="442"/>
                    </a:lnTo>
                    <a:lnTo>
                      <a:pt x="1181" y="432"/>
                    </a:lnTo>
                    <a:lnTo>
                      <a:pt x="1172" y="424"/>
                    </a:lnTo>
                    <a:lnTo>
                      <a:pt x="1162" y="416"/>
                    </a:lnTo>
                    <a:lnTo>
                      <a:pt x="1151" y="409"/>
                    </a:lnTo>
                    <a:lnTo>
                      <a:pt x="1140" y="402"/>
                    </a:lnTo>
                    <a:lnTo>
                      <a:pt x="1128" y="396"/>
                    </a:lnTo>
                    <a:lnTo>
                      <a:pt x="1115" y="390"/>
                    </a:lnTo>
                    <a:lnTo>
                      <a:pt x="1102" y="386"/>
                    </a:lnTo>
                    <a:lnTo>
                      <a:pt x="1089" y="382"/>
                    </a:lnTo>
                    <a:lnTo>
                      <a:pt x="1074" y="379"/>
                    </a:lnTo>
                    <a:lnTo>
                      <a:pt x="1060" y="376"/>
                    </a:lnTo>
                    <a:lnTo>
                      <a:pt x="1044" y="373"/>
                    </a:lnTo>
                    <a:lnTo>
                      <a:pt x="1029" y="372"/>
                    </a:lnTo>
                    <a:lnTo>
                      <a:pt x="1012" y="371"/>
                    </a:lnTo>
                    <a:lnTo>
                      <a:pt x="996" y="371"/>
                    </a:lnTo>
                    <a:lnTo>
                      <a:pt x="899" y="371"/>
                    </a:lnTo>
                    <a:lnTo>
                      <a:pt x="899" y="975"/>
                    </a:lnTo>
                    <a:lnTo>
                      <a:pt x="996" y="975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68" name="Freeform 17"/>
              <p:cNvSpPr>
                <a:spLocks noEditPoints="1"/>
              </p:cNvSpPr>
              <p:nvPr userDrawn="1"/>
            </p:nvSpPr>
            <p:spPr bwMode="auto">
              <a:xfrm>
                <a:off x="1303" y="415"/>
                <a:ext cx="106" cy="101"/>
              </a:xfrm>
              <a:custGeom>
                <a:avLst/>
                <a:gdLst>
                  <a:gd name="T0" fmla="*/ 0 w 1165"/>
                  <a:gd name="T1" fmla="*/ 0 h 1114"/>
                  <a:gd name="T2" fmla="*/ 0 w 1165"/>
                  <a:gd name="T3" fmla="*/ 0 h 1114"/>
                  <a:gd name="T4" fmla="*/ 0 w 1165"/>
                  <a:gd name="T5" fmla="*/ 0 h 1114"/>
                  <a:gd name="T6" fmla="*/ 0 w 1165"/>
                  <a:gd name="T7" fmla="*/ 0 h 1114"/>
                  <a:gd name="T8" fmla="*/ 0 w 1165"/>
                  <a:gd name="T9" fmla="*/ 0 h 1114"/>
                  <a:gd name="T10" fmla="*/ 0 w 1165"/>
                  <a:gd name="T11" fmla="*/ 0 h 1114"/>
                  <a:gd name="T12" fmla="*/ 0 w 1165"/>
                  <a:gd name="T13" fmla="*/ 0 h 1114"/>
                  <a:gd name="T14" fmla="*/ 0 w 1165"/>
                  <a:gd name="T15" fmla="*/ 0 h 1114"/>
                  <a:gd name="T16" fmla="*/ 0 w 1165"/>
                  <a:gd name="T17" fmla="*/ 0 h 1114"/>
                  <a:gd name="T18" fmla="*/ 0 w 1165"/>
                  <a:gd name="T19" fmla="*/ 0 h 1114"/>
                  <a:gd name="T20" fmla="*/ 0 w 1165"/>
                  <a:gd name="T21" fmla="*/ 0 h 1114"/>
                  <a:gd name="T22" fmla="*/ 0 w 1165"/>
                  <a:gd name="T23" fmla="*/ 0 h 1114"/>
                  <a:gd name="T24" fmla="*/ 0 w 1165"/>
                  <a:gd name="T25" fmla="*/ 0 h 1114"/>
                  <a:gd name="T26" fmla="*/ 0 w 1165"/>
                  <a:gd name="T27" fmla="*/ 0 h 1114"/>
                  <a:gd name="T28" fmla="*/ 0 w 1165"/>
                  <a:gd name="T29" fmla="*/ 0 h 1114"/>
                  <a:gd name="T30" fmla="*/ 0 w 1165"/>
                  <a:gd name="T31" fmla="*/ 0 h 1114"/>
                  <a:gd name="T32" fmla="*/ 0 w 1165"/>
                  <a:gd name="T33" fmla="*/ 0 h 1114"/>
                  <a:gd name="T34" fmla="*/ 0 w 1165"/>
                  <a:gd name="T35" fmla="*/ 0 h 1114"/>
                  <a:gd name="T36" fmla="*/ 0 w 1165"/>
                  <a:gd name="T37" fmla="*/ 0 h 1114"/>
                  <a:gd name="T38" fmla="*/ 0 w 1165"/>
                  <a:gd name="T39" fmla="*/ 0 h 1114"/>
                  <a:gd name="T40" fmla="*/ 0 w 1165"/>
                  <a:gd name="T41" fmla="*/ 0 h 1114"/>
                  <a:gd name="T42" fmla="*/ 0 w 1165"/>
                  <a:gd name="T43" fmla="*/ 0 h 1114"/>
                  <a:gd name="T44" fmla="*/ 0 w 1165"/>
                  <a:gd name="T45" fmla="*/ 0 h 1114"/>
                  <a:gd name="T46" fmla="*/ 0 w 1165"/>
                  <a:gd name="T47" fmla="*/ 0 h 1114"/>
                  <a:gd name="T48" fmla="*/ 0 w 1165"/>
                  <a:gd name="T49" fmla="*/ 0 h 1114"/>
                  <a:gd name="T50" fmla="*/ 0 w 1165"/>
                  <a:gd name="T51" fmla="*/ 0 h 1114"/>
                  <a:gd name="T52" fmla="*/ 0 w 1165"/>
                  <a:gd name="T53" fmla="*/ 0 h 1114"/>
                  <a:gd name="T54" fmla="*/ 0 w 1165"/>
                  <a:gd name="T55" fmla="*/ 0 h 1114"/>
                  <a:gd name="T56" fmla="*/ 0 w 1165"/>
                  <a:gd name="T57" fmla="*/ 0 h 1114"/>
                  <a:gd name="T58" fmla="*/ 0 w 1165"/>
                  <a:gd name="T59" fmla="*/ 0 h 1114"/>
                  <a:gd name="T60" fmla="*/ 0 w 1165"/>
                  <a:gd name="T61" fmla="*/ 0 h 1114"/>
                  <a:gd name="T62" fmla="*/ 0 w 1165"/>
                  <a:gd name="T63" fmla="*/ 0 h 1114"/>
                  <a:gd name="T64" fmla="*/ 0 w 1165"/>
                  <a:gd name="T65" fmla="*/ 0 h 1114"/>
                  <a:gd name="T66" fmla="*/ 0 w 1165"/>
                  <a:gd name="T67" fmla="*/ 0 h 1114"/>
                  <a:gd name="T68" fmla="*/ 0 w 1165"/>
                  <a:gd name="T69" fmla="*/ 0 h 1114"/>
                  <a:gd name="T70" fmla="*/ 0 w 1165"/>
                  <a:gd name="T71" fmla="*/ 0 h 1114"/>
                  <a:gd name="T72" fmla="*/ 0 w 1165"/>
                  <a:gd name="T73" fmla="*/ 0 h 1114"/>
                  <a:gd name="T74" fmla="*/ 0 w 1165"/>
                  <a:gd name="T75" fmla="*/ 0 h 1114"/>
                  <a:gd name="T76" fmla="*/ 0 w 1165"/>
                  <a:gd name="T77" fmla="*/ 0 h 1114"/>
                  <a:gd name="T78" fmla="*/ 0 w 1165"/>
                  <a:gd name="T79" fmla="*/ 0 h 1114"/>
                  <a:gd name="T80" fmla="*/ 0 w 1165"/>
                  <a:gd name="T81" fmla="*/ 0 h 1114"/>
                  <a:gd name="T82" fmla="*/ 0 w 1165"/>
                  <a:gd name="T83" fmla="*/ 0 h 1114"/>
                  <a:gd name="T84" fmla="*/ 0 w 1165"/>
                  <a:gd name="T85" fmla="*/ 0 h 1114"/>
                  <a:gd name="T86" fmla="*/ 0 w 1165"/>
                  <a:gd name="T87" fmla="*/ 0 h 1114"/>
                  <a:gd name="T88" fmla="*/ 0 w 1165"/>
                  <a:gd name="T89" fmla="*/ 0 h 1114"/>
                  <a:gd name="T90" fmla="*/ 0 w 1165"/>
                  <a:gd name="T91" fmla="*/ 0 h 11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5" h="1114">
                    <a:moveTo>
                      <a:pt x="838" y="871"/>
                    </a:moveTo>
                    <a:lnTo>
                      <a:pt x="327" y="871"/>
                    </a:lnTo>
                    <a:lnTo>
                      <a:pt x="291" y="1037"/>
                    </a:lnTo>
                    <a:lnTo>
                      <a:pt x="288" y="1045"/>
                    </a:lnTo>
                    <a:lnTo>
                      <a:pt x="285" y="1053"/>
                    </a:lnTo>
                    <a:lnTo>
                      <a:pt x="282" y="1059"/>
                    </a:lnTo>
                    <a:lnTo>
                      <a:pt x="278" y="1067"/>
                    </a:lnTo>
                    <a:lnTo>
                      <a:pt x="273" y="1073"/>
                    </a:lnTo>
                    <a:lnTo>
                      <a:pt x="267" y="1080"/>
                    </a:lnTo>
                    <a:lnTo>
                      <a:pt x="262" y="1086"/>
                    </a:lnTo>
                    <a:lnTo>
                      <a:pt x="255" y="1091"/>
                    </a:lnTo>
                    <a:lnTo>
                      <a:pt x="248" y="1097"/>
                    </a:lnTo>
                    <a:lnTo>
                      <a:pt x="240" y="1102"/>
                    </a:lnTo>
                    <a:lnTo>
                      <a:pt x="233" y="1105"/>
                    </a:lnTo>
                    <a:lnTo>
                      <a:pt x="225" y="1108"/>
                    </a:lnTo>
                    <a:lnTo>
                      <a:pt x="217" y="1111"/>
                    </a:lnTo>
                    <a:lnTo>
                      <a:pt x="209" y="1113"/>
                    </a:lnTo>
                    <a:lnTo>
                      <a:pt x="201" y="1114"/>
                    </a:lnTo>
                    <a:lnTo>
                      <a:pt x="192" y="1114"/>
                    </a:lnTo>
                    <a:lnTo>
                      <a:pt x="0" y="1114"/>
                    </a:lnTo>
                    <a:lnTo>
                      <a:pt x="180" y="302"/>
                    </a:lnTo>
                    <a:lnTo>
                      <a:pt x="184" y="285"/>
                    </a:lnTo>
                    <a:lnTo>
                      <a:pt x="189" y="269"/>
                    </a:lnTo>
                    <a:lnTo>
                      <a:pt x="193" y="253"/>
                    </a:lnTo>
                    <a:lnTo>
                      <a:pt x="200" y="238"/>
                    </a:lnTo>
                    <a:lnTo>
                      <a:pt x="205" y="222"/>
                    </a:lnTo>
                    <a:lnTo>
                      <a:pt x="211" y="208"/>
                    </a:lnTo>
                    <a:lnTo>
                      <a:pt x="219" y="193"/>
                    </a:lnTo>
                    <a:lnTo>
                      <a:pt x="226" y="179"/>
                    </a:lnTo>
                    <a:lnTo>
                      <a:pt x="235" y="166"/>
                    </a:lnTo>
                    <a:lnTo>
                      <a:pt x="243" y="153"/>
                    </a:lnTo>
                    <a:lnTo>
                      <a:pt x="253" y="140"/>
                    </a:lnTo>
                    <a:lnTo>
                      <a:pt x="263" y="128"/>
                    </a:lnTo>
                    <a:lnTo>
                      <a:pt x="273" y="116"/>
                    </a:lnTo>
                    <a:lnTo>
                      <a:pt x="284" y="106"/>
                    </a:lnTo>
                    <a:lnTo>
                      <a:pt x="296" y="94"/>
                    </a:lnTo>
                    <a:lnTo>
                      <a:pt x="309" y="84"/>
                    </a:lnTo>
                    <a:lnTo>
                      <a:pt x="322" y="75"/>
                    </a:lnTo>
                    <a:lnTo>
                      <a:pt x="334" y="65"/>
                    </a:lnTo>
                    <a:lnTo>
                      <a:pt x="348" y="57"/>
                    </a:lnTo>
                    <a:lnTo>
                      <a:pt x="363" y="49"/>
                    </a:lnTo>
                    <a:lnTo>
                      <a:pt x="378" y="42"/>
                    </a:lnTo>
                    <a:lnTo>
                      <a:pt x="393" y="34"/>
                    </a:lnTo>
                    <a:lnTo>
                      <a:pt x="409" y="28"/>
                    </a:lnTo>
                    <a:lnTo>
                      <a:pt x="426" y="22"/>
                    </a:lnTo>
                    <a:lnTo>
                      <a:pt x="444" y="17"/>
                    </a:lnTo>
                    <a:lnTo>
                      <a:pt x="462" y="13"/>
                    </a:lnTo>
                    <a:lnTo>
                      <a:pt x="480" y="8"/>
                    </a:lnTo>
                    <a:lnTo>
                      <a:pt x="499" y="6"/>
                    </a:lnTo>
                    <a:lnTo>
                      <a:pt x="519" y="3"/>
                    </a:lnTo>
                    <a:lnTo>
                      <a:pt x="540" y="2"/>
                    </a:lnTo>
                    <a:lnTo>
                      <a:pt x="560" y="1"/>
                    </a:lnTo>
                    <a:lnTo>
                      <a:pt x="583" y="0"/>
                    </a:lnTo>
                    <a:lnTo>
                      <a:pt x="604" y="1"/>
                    </a:lnTo>
                    <a:lnTo>
                      <a:pt x="624" y="2"/>
                    </a:lnTo>
                    <a:lnTo>
                      <a:pt x="646" y="3"/>
                    </a:lnTo>
                    <a:lnTo>
                      <a:pt x="665" y="6"/>
                    </a:lnTo>
                    <a:lnTo>
                      <a:pt x="684" y="8"/>
                    </a:lnTo>
                    <a:lnTo>
                      <a:pt x="702" y="13"/>
                    </a:lnTo>
                    <a:lnTo>
                      <a:pt x="721" y="17"/>
                    </a:lnTo>
                    <a:lnTo>
                      <a:pt x="738" y="22"/>
                    </a:lnTo>
                    <a:lnTo>
                      <a:pt x="755" y="28"/>
                    </a:lnTo>
                    <a:lnTo>
                      <a:pt x="771" y="34"/>
                    </a:lnTo>
                    <a:lnTo>
                      <a:pt x="787" y="42"/>
                    </a:lnTo>
                    <a:lnTo>
                      <a:pt x="802" y="49"/>
                    </a:lnTo>
                    <a:lnTo>
                      <a:pt x="816" y="57"/>
                    </a:lnTo>
                    <a:lnTo>
                      <a:pt x="830" y="65"/>
                    </a:lnTo>
                    <a:lnTo>
                      <a:pt x="844" y="75"/>
                    </a:lnTo>
                    <a:lnTo>
                      <a:pt x="856" y="84"/>
                    </a:lnTo>
                    <a:lnTo>
                      <a:pt x="868" y="94"/>
                    </a:lnTo>
                    <a:lnTo>
                      <a:pt x="880" y="106"/>
                    </a:lnTo>
                    <a:lnTo>
                      <a:pt x="891" y="116"/>
                    </a:lnTo>
                    <a:lnTo>
                      <a:pt x="901" y="128"/>
                    </a:lnTo>
                    <a:lnTo>
                      <a:pt x="911" y="140"/>
                    </a:lnTo>
                    <a:lnTo>
                      <a:pt x="921" y="153"/>
                    </a:lnTo>
                    <a:lnTo>
                      <a:pt x="929" y="166"/>
                    </a:lnTo>
                    <a:lnTo>
                      <a:pt x="938" y="179"/>
                    </a:lnTo>
                    <a:lnTo>
                      <a:pt x="945" y="193"/>
                    </a:lnTo>
                    <a:lnTo>
                      <a:pt x="953" y="208"/>
                    </a:lnTo>
                    <a:lnTo>
                      <a:pt x="959" y="222"/>
                    </a:lnTo>
                    <a:lnTo>
                      <a:pt x="966" y="238"/>
                    </a:lnTo>
                    <a:lnTo>
                      <a:pt x="971" y="253"/>
                    </a:lnTo>
                    <a:lnTo>
                      <a:pt x="976" y="269"/>
                    </a:lnTo>
                    <a:lnTo>
                      <a:pt x="981" y="285"/>
                    </a:lnTo>
                    <a:lnTo>
                      <a:pt x="985" y="302"/>
                    </a:lnTo>
                    <a:lnTo>
                      <a:pt x="1165" y="1114"/>
                    </a:lnTo>
                    <a:lnTo>
                      <a:pt x="972" y="1114"/>
                    </a:lnTo>
                    <a:lnTo>
                      <a:pt x="963" y="1114"/>
                    </a:lnTo>
                    <a:lnTo>
                      <a:pt x="956" y="1113"/>
                    </a:lnTo>
                    <a:lnTo>
                      <a:pt x="947" y="1111"/>
                    </a:lnTo>
                    <a:lnTo>
                      <a:pt x="939" y="1108"/>
                    </a:lnTo>
                    <a:lnTo>
                      <a:pt x="931" y="1105"/>
                    </a:lnTo>
                    <a:lnTo>
                      <a:pt x="924" y="1102"/>
                    </a:lnTo>
                    <a:lnTo>
                      <a:pt x="916" y="1097"/>
                    </a:lnTo>
                    <a:lnTo>
                      <a:pt x="910" y="1091"/>
                    </a:lnTo>
                    <a:lnTo>
                      <a:pt x="902" y="1086"/>
                    </a:lnTo>
                    <a:lnTo>
                      <a:pt x="897" y="1080"/>
                    </a:lnTo>
                    <a:lnTo>
                      <a:pt x="892" y="1073"/>
                    </a:lnTo>
                    <a:lnTo>
                      <a:pt x="886" y="1067"/>
                    </a:lnTo>
                    <a:lnTo>
                      <a:pt x="882" y="1059"/>
                    </a:lnTo>
                    <a:lnTo>
                      <a:pt x="879" y="1053"/>
                    </a:lnTo>
                    <a:lnTo>
                      <a:pt x="877" y="1045"/>
                    </a:lnTo>
                    <a:lnTo>
                      <a:pt x="874" y="1037"/>
                    </a:lnTo>
                    <a:lnTo>
                      <a:pt x="838" y="871"/>
                    </a:lnTo>
                    <a:close/>
                    <a:moveTo>
                      <a:pt x="788" y="641"/>
                    </a:moveTo>
                    <a:lnTo>
                      <a:pt x="725" y="355"/>
                    </a:lnTo>
                    <a:lnTo>
                      <a:pt x="722" y="346"/>
                    </a:lnTo>
                    <a:lnTo>
                      <a:pt x="718" y="337"/>
                    </a:lnTo>
                    <a:lnTo>
                      <a:pt x="715" y="327"/>
                    </a:lnTo>
                    <a:lnTo>
                      <a:pt x="711" y="317"/>
                    </a:lnTo>
                    <a:lnTo>
                      <a:pt x="706" y="308"/>
                    </a:lnTo>
                    <a:lnTo>
                      <a:pt x="700" y="298"/>
                    </a:lnTo>
                    <a:lnTo>
                      <a:pt x="693" y="290"/>
                    </a:lnTo>
                    <a:lnTo>
                      <a:pt x="685" y="281"/>
                    </a:lnTo>
                    <a:lnTo>
                      <a:pt x="676" y="273"/>
                    </a:lnTo>
                    <a:lnTo>
                      <a:pt x="666" y="265"/>
                    </a:lnTo>
                    <a:lnTo>
                      <a:pt x="655" y="258"/>
                    </a:lnTo>
                    <a:lnTo>
                      <a:pt x="644" y="252"/>
                    </a:lnTo>
                    <a:lnTo>
                      <a:pt x="631" y="247"/>
                    </a:lnTo>
                    <a:lnTo>
                      <a:pt x="616" y="244"/>
                    </a:lnTo>
                    <a:lnTo>
                      <a:pt x="600" y="242"/>
                    </a:lnTo>
                    <a:lnTo>
                      <a:pt x="583" y="240"/>
                    </a:lnTo>
                    <a:lnTo>
                      <a:pt x="564" y="242"/>
                    </a:lnTo>
                    <a:lnTo>
                      <a:pt x="548" y="244"/>
                    </a:lnTo>
                    <a:lnTo>
                      <a:pt x="534" y="247"/>
                    </a:lnTo>
                    <a:lnTo>
                      <a:pt x="521" y="252"/>
                    </a:lnTo>
                    <a:lnTo>
                      <a:pt x="509" y="258"/>
                    </a:lnTo>
                    <a:lnTo>
                      <a:pt x="498" y="265"/>
                    </a:lnTo>
                    <a:lnTo>
                      <a:pt x="488" y="273"/>
                    </a:lnTo>
                    <a:lnTo>
                      <a:pt x="479" y="281"/>
                    </a:lnTo>
                    <a:lnTo>
                      <a:pt x="471" y="290"/>
                    </a:lnTo>
                    <a:lnTo>
                      <a:pt x="465" y="298"/>
                    </a:lnTo>
                    <a:lnTo>
                      <a:pt x="459" y="308"/>
                    </a:lnTo>
                    <a:lnTo>
                      <a:pt x="453" y="317"/>
                    </a:lnTo>
                    <a:lnTo>
                      <a:pt x="449" y="327"/>
                    </a:lnTo>
                    <a:lnTo>
                      <a:pt x="446" y="337"/>
                    </a:lnTo>
                    <a:lnTo>
                      <a:pt x="442" y="346"/>
                    </a:lnTo>
                    <a:lnTo>
                      <a:pt x="440" y="355"/>
                    </a:lnTo>
                    <a:lnTo>
                      <a:pt x="376" y="641"/>
                    </a:lnTo>
                    <a:lnTo>
                      <a:pt x="788" y="641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69" name="Freeform 18"/>
              <p:cNvSpPr>
                <a:spLocks/>
              </p:cNvSpPr>
              <p:nvPr userDrawn="1"/>
            </p:nvSpPr>
            <p:spPr bwMode="auto">
              <a:xfrm>
                <a:off x="826" y="559"/>
                <a:ext cx="95" cy="99"/>
              </a:xfrm>
              <a:custGeom>
                <a:avLst/>
                <a:gdLst>
                  <a:gd name="T0" fmla="*/ 0 w 1038"/>
                  <a:gd name="T1" fmla="*/ 0 h 1089"/>
                  <a:gd name="T2" fmla="*/ 0 w 1038"/>
                  <a:gd name="T3" fmla="*/ 0 h 1089"/>
                  <a:gd name="T4" fmla="*/ 0 w 1038"/>
                  <a:gd name="T5" fmla="*/ 0 h 1089"/>
                  <a:gd name="T6" fmla="*/ 0 w 1038"/>
                  <a:gd name="T7" fmla="*/ 0 h 1089"/>
                  <a:gd name="T8" fmla="*/ 0 w 1038"/>
                  <a:gd name="T9" fmla="*/ 0 h 1089"/>
                  <a:gd name="T10" fmla="*/ 0 w 1038"/>
                  <a:gd name="T11" fmla="*/ 0 h 1089"/>
                  <a:gd name="T12" fmla="*/ 0 w 1038"/>
                  <a:gd name="T13" fmla="*/ 0 h 1089"/>
                  <a:gd name="T14" fmla="*/ 0 w 1038"/>
                  <a:gd name="T15" fmla="*/ 0 h 1089"/>
                  <a:gd name="T16" fmla="*/ 0 w 1038"/>
                  <a:gd name="T17" fmla="*/ 0 h 1089"/>
                  <a:gd name="T18" fmla="*/ 0 w 1038"/>
                  <a:gd name="T19" fmla="*/ 0 h 1089"/>
                  <a:gd name="T20" fmla="*/ 0 w 1038"/>
                  <a:gd name="T21" fmla="*/ 0 h 1089"/>
                  <a:gd name="T22" fmla="*/ 0 w 1038"/>
                  <a:gd name="T23" fmla="*/ 0 h 1089"/>
                  <a:gd name="T24" fmla="*/ 0 w 1038"/>
                  <a:gd name="T25" fmla="*/ 0 h 1089"/>
                  <a:gd name="T26" fmla="*/ 0 w 1038"/>
                  <a:gd name="T27" fmla="*/ 0 h 1089"/>
                  <a:gd name="T28" fmla="*/ 0 w 1038"/>
                  <a:gd name="T29" fmla="*/ 0 h 1089"/>
                  <a:gd name="T30" fmla="*/ 0 w 1038"/>
                  <a:gd name="T31" fmla="*/ 0 h 1089"/>
                  <a:gd name="T32" fmla="*/ 0 w 1038"/>
                  <a:gd name="T33" fmla="*/ 0 h 1089"/>
                  <a:gd name="T34" fmla="*/ 0 w 1038"/>
                  <a:gd name="T35" fmla="*/ 0 h 1089"/>
                  <a:gd name="T36" fmla="*/ 0 w 1038"/>
                  <a:gd name="T37" fmla="*/ 0 h 1089"/>
                  <a:gd name="T38" fmla="*/ 0 w 1038"/>
                  <a:gd name="T39" fmla="*/ 0 h 1089"/>
                  <a:gd name="T40" fmla="*/ 0 w 1038"/>
                  <a:gd name="T41" fmla="*/ 0 h 1089"/>
                  <a:gd name="T42" fmla="*/ 0 w 1038"/>
                  <a:gd name="T43" fmla="*/ 0 h 1089"/>
                  <a:gd name="T44" fmla="*/ 0 w 1038"/>
                  <a:gd name="T45" fmla="*/ 0 h 1089"/>
                  <a:gd name="T46" fmla="*/ 0 w 1038"/>
                  <a:gd name="T47" fmla="*/ 0 h 1089"/>
                  <a:gd name="T48" fmla="*/ 0 w 1038"/>
                  <a:gd name="T49" fmla="*/ 0 h 1089"/>
                  <a:gd name="T50" fmla="*/ 0 w 1038"/>
                  <a:gd name="T51" fmla="*/ 0 h 1089"/>
                  <a:gd name="T52" fmla="*/ 0 w 1038"/>
                  <a:gd name="T53" fmla="*/ 0 h 1089"/>
                  <a:gd name="T54" fmla="*/ 0 w 1038"/>
                  <a:gd name="T55" fmla="*/ 0 h 1089"/>
                  <a:gd name="T56" fmla="*/ 0 w 1038"/>
                  <a:gd name="T57" fmla="*/ 0 h 1089"/>
                  <a:gd name="T58" fmla="*/ 0 w 1038"/>
                  <a:gd name="T59" fmla="*/ 0 h 1089"/>
                  <a:gd name="T60" fmla="*/ 0 w 1038"/>
                  <a:gd name="T61" fmla="*/ 0 h 1089"/>
                  <a:gd name="T62" fmla="*/ 0 w 1038"/>
                  <a:gd name="T63" fmla="*/ 0 h 1089"/>
                  <a:gd name="T64" fmla="*/ 0 w 1038"/>
                  <a:gd name="T65" fmla="*/ 0 h 1089"/>
                  <a:gd name="T66" fmla="*/ 0 w 1038"/>
                  <a:gd name="T67" fmla="*/ 0 h 1089"/>
                  <a:gd name="T68" fmla="*/ 0 w 1038"/>
                  <a:gd name="T69" fmla="*/ 0 h 1089"/>
                  <a:gd name="T70" fmla="*/ 0 w 1038"/>
                  <a:gd name="T71" fmla="*/ 0 h 1089"/>
                  <a:gd name="T72" fmla="*/ 0 w 1038"/>
                  <a:gd name="T73" fmla="*/ 0 h 1089"/>
                  <a:gd name="T74" fmla="*/ 0 w 1038"/>
                  <a:gd name="T75" fmla="*/ 0 h 1089"/>
                  <a:gd name="T76" fmla="*/ 0 w 1038"/>
                  <a:gd name="T77" fmla="*/ 0 h 1089"/>
                  <a:gd name="T78" fmla="*/ 0 w 1038"/>
                  <a:gd name="T79" fmla="*/ 0 h 1089"/>
                  <a:gd name="T80" fmla="*/ 0 w 1038"/>
                  <a:gd name="T81" fmla="*/ 0 h 1089"/>
                  <a:gd name="T82" fmla="*/ 0 w 1038"/>
                  <a:gd name="T83" fmla="*/ 0 h 1089"/>
                  <a:gd name="T84" fmla="*/ 0 w 1038"/>
                  <a:gd name="T85" fmla="*/ 0 h 1089"/>
                  <a:gd name="T86" fmla="*/ 0 w 1038"/>
                  <a:gd name="T87" fmla="*/ 0 h 1089"/>
                  <a:gd name="T88" fmla="*/ 0 w 1038"/>
                  <a:gd name="T89" fmla="*/ 0 h 1089"/>
                  <a:gd name="T90" fmla="*/ 0 w 1038"/>
                  <a:gd name="T91" fmla="*/ 0 h 1089"/>
                  <a:gd name="T92" fmla="*/ 0 w 1038"/>
                  <a:gd name="T93" fmla="*/ 0 h 1089"/>
                  <a:gd name="T94" fmla="*/ 0 w 1038"/>
                  <a:gd name="T95" fmla="*/ 0 h 1089"/>
                  <a:gd name="T96" fmla="*/ 0 w 1038"/>
                  <a:gd name="T97" fmla="*/ 0 h 1089"/>
                  <a:gd name="T98" fmla="*/ 0 w 1038"/>
                  <a:gd name="T99" fmla="*/ 0 h 1089"/>
                  <a:gd name="T100" fmla="*/ 0 w 1038"/>
                  <a:gd name="T101" fmla="*/ 0 h 1089"/>
                  <a:gd name="T102" fmla="*/ 0 w 1038"/>
                  <a:gd name="T103" fmla="*/ 0 h 1089"/>
                  <a:gd name="T104" fmla="*/ 0 w 1038"/>
                  <a:gd name="T105" fmla="*/ 0 h 1089"/>
                  <a:gd name="T106" fmla="*/ 0 w 1038"/>
                  <a:gd name="T107" fmla="*/ 0 h 1089"/>
                  <a:gd name="T108" fmla="*/ 0 w 1038"/>
                  <a:gd name="T109" fmla="*/ 0 h 108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38" h="1089">
                    <a:moveTo>
                      <a:pt x="538" y="230"/>
                    </a:moveTo>
                    <a:lnTo>
                      <a:pt x="522" y="230"/>
                    </a:lnTo>
                    <a:lnTo>
                      <a:pt x="507" y="231"/>
                    </a:lnTo>
                    <a:lnTo>
                      <a:pt x="492" y="233"/>
                    </a:lnTo>
                    <a:lnTo>
                      <a:pt x="477" y="236"/>
                    </a:lnTo>
                    <a:lnTo>
                      <a:pt x="464" y="239"/>
                    </a:lnTo>
                    <a:lnTo>
                      <a:pt x="450" y="243"/>
                    </a:lnTo>
                    <a:lnTo>
                      <a:pt x="436" y="247"/>
                    </a:lnTo>
                    <a:lnTo>
                      <a:pt x="423" y="253"/>
                    </a:lnTo>
                    <a:lnTo>
                      <a:pt x="411" y="258"/>
                    </a:lnTo>
                    <a:lnTo>
                      <a:pt x="398" y="265"/>
                    </a:lnTo>
                    <a:lnTo>
                      <a:pt x="388" y="272"/>
                    </a:lnTo>
                    <a:lnTo>
                      <a:pt x="377" y="279"/>
                    </a:lnTo>
                    <a:lnTo>
                      <a:pt x="366" y="288"/>
                    </a:lnTo>
                    <a:lnTo>
                      <a:pt x="355" y="298"/>
                    </a:lnTo>
                    <a:lnTo>
                      <a:pt x="347" y="307"/>
                    </a:lnTo>
                    <a:lnTo>
                      <a:pt x="337" y="317"/>
                    </a:lnTo>
                    <a:lnTo>
                      <a:pt x="329" y="327"/>
                    </a:lnTo>
                    <a:lnTo>
                      <a:pt x="321" y="338"/>
                    </a:lnTo>
                    <a:lnTo>
                      <a:pt x="314" y="350"/>
                    </a:lnTo>
                    <a:lnTo>
                      <a:pt x="307" y="363"/>
                    </a:lnTo>
                    <a:lnTo>
                      <a:pt x="301" y="376"/>
                    </a:lnTo>
                    <a:lnTo>
                      <a:pt x="295" y="388"/>
                    </a:lnTo>
                    <a:lnTo>
                      <a:pt x="289" y="402"/>
                    </a:lnTo>
                    <a:lnTo>
                      <a:pt x="285" y="416"/>
                    </a:lnTo>
                    <a:lnTo>
                      <a:pt x="281" y="431"/>
                    </a:lnTo>
                    <a:lnTo>
                      <a:pt x="276" y="446"/>
                    </a:lnTo>
                    <a:lnTo>
                      <a:pt x="273" y="462"/>
                    </a:lnTo>
                    <a:lnTo>
                      <a:pt x="271" y="478"/>
                    </a:lnTo>
                    <a:lnTo>
                      <a:pt x="269" y="494"/>
                    </a:lnTo>
                    <a:lnTo>
                      <a:pt x="268" y="511"/>
                    </a:lnTo>
                    <a:lnTo>
                      <a:pt x="267" y="528"/>
                    </a:lnTo>
                    <a:lnTo>
                      <a:pt x="267" y="546"/>
                    </a:lnTo>
                    <a:lnTo>
                      <a:pt x="267" y="564"/>
                    </a:lnTo>
                    <a:lnTo>
                      <a:pt x="268" y="581"/>
                    </a:lnTo>
                    <a:lnTo>
                      <a:pt x="269" y="597"/>
                    </a:lnTo>
                    <a:lnTo>
                      <a:pt x="271" y="613"/>
                    </a:lnTo>
                    <a:lnTo>
                      <a:pt x="273" y="629"/>
                    </a:lnTo>
                    <a:lnTo>
                      <a:pt x="276" y="645"/>
                    </a:lnTo>
                    <a:lnTo>
                      <a:pt x="281" y="660"/>
                    </a:lnTo>
                    <a:lnTo>
                      <a:pt x="285" y="674"/>
                    </a:lnTo>
                    <a:lnTo>
                      <a:pt x="289" y="688"/>
                    </a:lnTo>
                    <a:lnTo>
                      <a:pt x="295" y="702"/>
                    </a:lnTo>
                    <a:lnTo>
                      <a:pt x="301" y="714"/>
                    </a:lnTo>
                    <a:lnTo>
                      <a:pt x="307" y="727"/>
                    </a:lnTo>
                    <a:lnTo>
                      <a:pt x="314" y="739"/>
                    </a:lnTo>
                    <a:lnTo>
                      <a:pt x="321" y="751"/>
                    </a:lnTo>
                    <a:lnTo>
                      <a:pt x="329" y="761"/>
                    </a:lnTo>
                    <a:lnTo>
                      <a:pt x="337" y="772"/>
                    </a:lnTo>
                    <a:lnTo>
                      <a:pt x="347" y="782"/>
                    </a:lnTo>
                    <a:lnTo>
                      <a:pt x="355" y="791"/>
                    </a:lnTo>
                    <a:lnTo>
                      <a:pt x="366" y="800"/>
                    </a:lnTo>
                    <a:lnTo>
                      <a:pt x="377" y="809"/>
                    </a:lnTo>
                    <a:lnTo>
                      <a:pt x="388" y="816"/>
                    </a:lnTo>
                    <a:lnTo>
                      <a:pt x="398" y="823"/>
                    </a:lnTo>
                    <a:lnTo>
                      <a:pt x="411" y="830"/>
                    </a:lnTo>
                    <a:lnTo>
                      <a:pt x="423" y="836"/>
                    </a:lnTo>
                    <a:lnTo>
                      <a:pt x="436" y="842"/>
                    </a:lnTo>
                    <a:lnTo>
                      <a:pt x="450" y="846"/>
                    </a:lnTo>
                    <a:lnTo>
                      <a:pt x="464" y="850"/>
                    </a:lnTo>
                    <a:lnTo>
                      <a:pt x="477" y="852"/>
                    </a:lnTo>
                    <a:lnTo>
                      <a:pt x="492" y="856"/>
                    </a:lnTo>
                    <a:lnTo>
                      <a:pt x="507" y="857"/>
                    </a:lnTo>
                    <a:lnTo>
                      <a:pt x="522" y="858"/>
                    </a:lnTo>
                    <a:lnTo>
                      <a:pt x="538" y="859"/>
                    </a:lnTo>
                    <a:lnTo>
                      <a:pt x="904" y="859"/>
                    </a:lnTo>
                    <a:lnTo>
                      <a:pt x="913" y="859"/>
                    </a:lnTo>
                    <a:lnTo>
                      <a:pt x="921" y="860"/>
                    </a:lnTo>
                    <a:lnTo>
                      <a:pt x="929" y="862"/>
                    </a:lnTo>
                    <a:lnTo>
                      <a:pt x="937" y="864"/>
                    </a:lnTo>
                    <a:lnTo>
                      <a:pt x="945" y="867"/>
                    </a:lnTo>
                    <a:lnTo>
                      <a:pt x="952" y="872"/>
                    </a:lnTo>
                    <a:lnTo>
                      <a:pt x="960" y="876"/>
                    </a:lnTo>
                    <a:lnTo>
                      <a:pt x="966" y="881"/>
                    </a:lnTo>
                    <a:lnTo>
                      <a:pt x="974" y="887"/>
                    </a:lnTo>
                    <a:lnTo>
                      <a:pt x="980" y="893"/>
                    </a:lnTo>
                    <a:lnTo>
                      <a:pt x="986" y="899"/>
                    </a:lnTo>
                    <a:lnTo>
                      <a:pt x="990" y="907"/>
                    </a:lnTo>
                    <a:lnTo>
                      <a:pt x="994" y="913"/>
                    </a:lnTo>
                    <a:lnTo>
                      <a:pt x="998" y="921"/>
                    </a:lnTo>
                    <a:lnTo>
                      <a:pt x="1001" y="929"/>
                    </a:lnTo>
                    <a:lnTo>
                      <a:pt x="1003" y="937"/>
                    </a:lnTo>
                    <a:lnTo>
                      <a:pt x="1038" y="1089"/>
                    </a:lnTo>
                    <a:lnTo>
                      <a:pt x="536" y="1089"/>
                    </a:lnTo>
                    <a:lnTo>
                      <a:pt x="506" y="1088"/>
                    </a:lnTo>
                    <a:lnTo>
                      <a:pt x="479" y="1085"/>
                    </a:lnTo>
                    <a:lnTo>
                      <a:pt x="450" y="1083"/>
                    </a:lnTo>
                    <a:lnTo>
                      <a:pt x="423" y="1079"/>
                    </a:lnTo>
                    <a:lnTo>
                      <a:pt x="396" y="1073"/>
                    </a:lnTo>
                    <a:lnTo>
                      <a:pt x="369" y="1066"/>
                    </a:lnTo>
                    <a:lnTo>
                      <a:pt x="344" y="1059"/>
                    </a:lnTo>
                    <a:lnTo>
                      <a:pt x="319" y="1049"/>
                    </a:lnTo>
                    <a:lnTo>
                      <a:pt x="295" y="1038"/>
                    </a:lnTo>
                    <a:lnTo>
                      <a:pt x="271" y="1028"/>
                    </a:lnTo>
                    <a:lnTo>
                      <a:pt x="249" y="1015"/>
                    </a:lnTo>
                    <a:lnTo>
                      <a:pt x="227" y="1002"/>
                    </a:lnTo>
                    <a:lnTo>
                      <a:pt x="206" y="987"/>
                    </a:lnTo>
                    <a:lnTo>
                      <a:pt x="186" y="972"/>
                    </a:lnTo>
                    <a:lnTo>
                      <a:pt x="167" y="955"/>
                    </a:lnTo>
                    <a:lnTo>
                      <a:pt x="149" y="938"/>
                    </a:lnTo>
                    <a:lnTo>
                      <a:pt x="132" y="920"/>
                    </a:lnTo>
                    <a:lnTo>
                      <a:pt x="116" y="900"/>
                    </a:lnTo>
                    <a:lnTo>
                      <a:pt x="101" y="880"/>
                    </a:lnTo>
                    <a:lnTo>
                      <a:pt x="87" y="859"/>
                    </a:lnTo>
                    <a:lnTo>
                      <a:pt x="73" y="837"/>
                    </a:lnTo>
                    <a:lnTo>
                      <a:pt x="61" y="815"/>
                    </a:lnTo>
                    <a:lnTo>
                      <a:pt x="50" y="790"/>
                    </a:lnTo>
                    <a:lnTo>
                      <a:pt x="40" y="767"/>
                    </a:lnTo>
                    <a:lnTo>
                      <a:pt x="30" y="741"/>
                    </a:lnTo>
                    <a:lnTo>
                      <a:pt x="23" y="716"/>
                    </a:lnTo>
                    <a:lnTo>
                      <a:pt x="15" y="689"/>
                    </a:lnTo>
                    <a:lnTo>
                      <a:pt x="10" y="661"/>
                    </a:lnTo>
                    <a:lnTo>
                      <a:pt x="6" y="633"/>
                    </a:lnTo>
                    <a:lnTo>
                      <a:pt x="2" y="604"/>
                    </a:lnTo>
                    <a:lnTo>
                      <a:pt x="1" y="575"/>
                    </a:lnTo>
                    <a:lnTo>
                      <a:pt x="0" y="546"/>
                    </a:lnTo>
                    <a:lnTo>
                      <a:pt x="1" y="517"/>
                    </a:lnTo>
                    <a:lnTo>
                      <a:pt x="2" y="487"/>
                    </a:lnTo>
                    <a:lnTo>
                      <a:pt x="6" y="459"/>
                    </a:lnTo>
                    <a:lnTo>
                      <a:pt x="10" y="431"/>
                    </a:lnTo>
                    <a:lnTo>
                      <a:pt x="15" y="403"/>
                    </a:lnTo>
                    <a:lnTo>
                      <a:pt x="23" y="378"/>
                    </a:lnTo>
                    <a:lnTo>
                      <a:pt x="30" y="351"/>
                    </a:lnTo>
                    <a:lnTo>
                      <a:pt x="40" y="325"/>
                    </a:lnTo>
                    <a:lnTo>
                      <a:pt x="50" y="301"/>
                    </a:lnTo>
                    <a:lnTo>
                      <a:pt x="61" y="277"/>
                    </a:lnTo>
                    <a:lnTo>
                      <a:pt x="73" y="255"/>
                    </a:lnTo>
                    <a:lnTo>
                      <a:pt x="87" y="232"/>
                    </a:lnTo>
                    <a:lnTo>
                      <a:pt x="101" y="211"/>
                    </a:lnTo>
                    <a:lnTo>
                      <a:pt x="116" y="191"/>
                    </a:lnTo>
                    <a:lnTo>
                      <a:pt x="132" y="171"/>
                    </a:lnTo>
                    <a:lnTo>
                      <a:pt x="149" y="153"/>
                    </a:lnTo>
                    <a:lnTo>
                      <a:pt x="167" y="135"/>
                    </a:lnTo>
                    <a:lnTo>
                      <a:pt x="186" y="118"/>
                    </a:lnTo>
                    <a:lnTo>
                      <a:pt x="206" y="103"/>
                    </a:lnTo>
                    <a:lnTo>
                      <a:pt x="227" y="88"/>
                    </a:lnTo>
                    <a:lnTo>
                      <a:pt x="249" y="75"/>
                    </a:lnTo>
                    <a:lnTo>
                      <a:pt x="271" y="62"/>
                    </a:lnTo>
                    <a:lnTo>
                      <a:pt x="295" y="51"/>
                    </a:lnTo>
                    <a:lnTo>
                      <a:pt x="319" y="40"/>
                    </a:lnTo>
                    <a:lnTo>
                      <a:pt x="344" y="30"/>
                    </a:lnTo>
                    <a:lnTo>
                      <a:pt x="369" y="23"/>
                    </a:lnTo>
                    <a:lnTo>
                      <a:pt x="396" y="15"/>
                    </a:lnTo>
                    <a:lnTo>
                      <a:pt x="423" y="10"/>
                    </a:lnTo>
                    <a:lnTo>
                      <a:pt x="450" y="6"/>
                    </a:lnTo>
                    <a:lnTo>
                      <a:pt x="479" y="3"/>
                    </a:lnTo>
                    <a:lnTo>
                      <a:pt x="506" y="0"/>
                    </a:lnTo>
                    <a:lnTo>
                      <a:pt x="536" y="0"/>
                    </a:lnTo>
                    <a:lnTo>
                      <a:pt x="959" y="0"/>
                    </a:lnTo>
                    <a:lnTo>
                      <a:pt x="925" y="151"/>
                    </a:lnTo>
                    <a:lnTo>
                      <a:pt x="922" y="160"/>
                    </a:lnTo>
                    <a:lnTo>
                      <a:pt x="919" y="167"/>
                    </a:lnTo>
                    <a:lnTo>
                      <a:pt x="916" y="175"/>
                    </a:lnTo>
                    <a:lnTo>
                      <a:pt x="912" y="182"/>
                    </a:lnTo>
                    <a:lnTo>
                      <a:pt x="906" y="189"/>
                    </a:lnTo>
                    <a:lnTo>
                      <a:pt x="901" y="195"/>
                    </a:lnTo>
                    <a:lnTo>
                      <a:pt x="895" y="201"/>
                    </a:lnTo>
                    <a:lnTo>
                      <a:pt x="888" y="207"/>
                    </a:lnTo>
                    <a:lnTo>
                      <a:pt x="881" y="212"/>
                    </a:lnTo>
                    <a:lnTo>
                      <a:pt x="873" y="217"/>
                    </a:lnTo>
                    <a:lnTo>
                      <a:pt x="866" y="221"/>
                    </a:lnTo>
                    <a:lnTo>
                      <a:pt x="858" y="224"/>
                    </a:lnTo>
                    <a:lnTo>
                      <a:pt x="851" y="227"/>
                    </a:lnTo>
                    <a:lnTo>
                      <a:pt x="842" y="228"/>
                    </a:lnTo>
                    <a:lnTo>
                      <a:pt x="835" y="229"/>
                    </a:lnTo>
                    <a:lnTo>
                      <a:pt x="826" y="230"/>
                    </a:lnTo>
                    <a:lnTo>
                      <a:pt x="538" y="230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70" name="Freeform 19"/>
              <p:cNvSpPr>
                <a:spLocks/>
              </p:cNvSpPr>
              <p:nvPr userDrawn="1"/>
            </p:nvSpPr>
            <p:spPr bwMode="auto">
              <a:xfrm>
                <a:off x="917" y="559"/>
                <a:ext cx="94" cy="99"/>
              </a:xfrm>
              <a:custGeom>
                <a:avLst/>
                <a:gdLst>
                  <a:gd name="T0" fmla="*/ 0 w 1025"/>
                  <a:gd name="T1" fmla="*/ 0 h 1089"/>
                  <a:gd name="T2" fmla="*/ 0 w 1025"/>
                  <a:gd name="T3" fmla="*/ 0 h 1089"/>
                  <a:gd name="T4" fmla="*/ 0 w 1025"/>
                  <a:gd name="T5" fmla="*/ 0 h 1089"/>
                  <a:gd name="T6" fmla="*/ 0 w 1025"/>
                  <a:gd name="T7" fmla="*/ 0 h 1089"/>
                  <a:gd name="T8" fmla="*/ 0 w 1025"/>
                  <a:gd name="T9" fmla="*/ 0 h 1089"/>
                  <a:gd name="T10" fmla="*/ 0 w 1025"/>
                  <a:gd name="T11" fmla="*/ 0 h 1089"/>
                  <a:gd name="T12" fmla="*/ 0 w 1025"/>
                  <a:gd name="T13" fmla="*/ 0 h 1089"/>
                  <a:gd name="T14" fmla="*/ 0 w 1025"/>
                  <a:gd name="T15" fmla="*/ 0 h 1089"/>
                  <a:gd name="T16" fmla="*/ 0 w 1025"/>
                  <a:gd name="T17" fmla="*/ 0 h 1089"/>
                  <a:gd name="T18" fmla="*/ 0 w 1025"/>
                  <a:gd name="T19" fmla="*/ 0 h 1089"/>
                  <a:gd name="T20" fmla="*/ 0 w 1025"/>
                  <a:gd name="T21" fmla="*/ 0 h 1089"/>
                  <a:gd name="T22" fmla="*/ 0 w 1025"/>
                  <a:gd name="T23" fmla="*/ 0 h 1089"/>
                  <a:gd name="T24" fmla="*/ 0 w 1025"/>
                  <a:gd name="T25" fmla="*/ 0 h 1089"/>
                  <a:gd name="T26" fmla="*/ 0 w 1025"/>
                  <a:gd name="T27" fmla="*/ 0 h 1089"/>
                  <a:gd name="T28" fmla="*/ 0 w 1025"/>
                  <a:gd name="T29" fmla="*/ 0 h 1089"/>
                  <a:gd name="T30" fmla="*/ 0 w 1025"/>
                  <a:gd name="T31" fmla="*/ 0 h 1089"/>
                  <a:gd name="T32" fmla="*/ 0 w 1025"/>
                  <a:gd name="T33" fmla="*/ 0 h 1089"/>
                  <a:gd name="T34" fmla="*/ 0 w 1025"/>
                  <a:gd name="T35" fmla="*/ 0 h 1089"/>
                  <a:gd name="T36" fmla="*/ 0 w 1025"/>
                  <a:gd name="T37" fmla="*/ 0 h 1089"/>
                  <a:gd name="T38" fmla="*/ 0 w 1025"/>
                  <a:gd name="T39" fmla="*/ 0 h 1089"/>
                  <a:gd name="T40" fmla="*/ 0 w 1025"/>
                  <a:gd name="T41" fmla="*/ 0 h 1089"/>
                  <a:gd name="T42" fmla="*/ 0 w 1025"/>
                  <a:gd name="T43" fmla="*/ 0 h 1089"/>
                  <a:gd name="T44" fmla="*/ 0 w 1025"/>
                  <a:gd name="T45" fmla="*/ 0 h 1089"/>
                  <a:gd name="T46" fmla="*/ 0 w 1025"/>
                  <a:gd name="T47" fmla="*/ 0 h 1089"/>
                  <a:gd name="T48" fmla="*/ 0 w 1025"/>
                  <a:gd name="T49" fmla="*/ 0 h 1089"/>
                  <a:gd name="T50" fmla="*/ 0 w 1025"/>
                  <a:gd name="T51" fmla="*/ 0 h 1089"/>
                  <a:gd name="T52" fmla="*/ 0 w 1025"/>
                  <a:gd name="T53" fmla="*/ 0 h 1089"/>
                  <a:gd name="T54" fmla="*/ 0 w 1025"/>
                  <a:gd name="T55" fmla="*/ 0 h 1089"/>
                  <a:gd name="T56" fmla="*/ 0 w 1025"/>
                  <a:gd name="T57" fmla="*/ 0 h 1089"/>
                  <a:gd name="T58" fmla="*/ 0 w 1025"/>
                  <a:gd name="T59" fmla="*/ 0 h 1089"/>
                  <a:gd name="T60" fmla="*/ 0 w 1025"/>
                  <a:gd name="T61" fmla="*/ 0 h 1089"/>
                  <a:gd name="T62" fmla="*/ 0 w 1025"/>
                  <a:gd name="T63" fmla="*/ 0 h 1089"/>
                  <a:gd name="T64" fmla="*/ 0 w 1025"/>
                  <a:gd name="T65" fmla="*/ 0 h 1089"/>
                  <a:gd name="T66" fmla="*/ 0 w 1025"/>
                  <a:gd name="T67" fmla="*/ 0 h 1089"/>
                  <a:gd name="T68" fmla="*/ 0 w 1025"/>
                  <a:gd name="T69" fmla="*/ 0 h 1089"/>
                  <a:gd name="T70" fmla="*/ 0 w 1025"/>
                  <a:gd name="T71" fmla="*/ 0 h 1089"/>
                  <a:gd name="T72" fmla="*/ 0 w 1025"/>
                  <a:gd name="T73" fmla="*/ 0 h 1089"/>
                  <a:gd name="T74" fmla="*/ 0 w 1025"/>
                  <a:gd name="T75" fmla="*/ 0 h 1089"/>
                  <a:gd name="T76" fmla="*/ 0 w 1025"/>
                  <a:gd name="T77" fmla="*/ 0 h 1089"/>
                  <a:gd name="T78" fmla="*/ 0 w 1025"/>
                  <a:gd name="T79" fmla="*/ 0 h 1089"/>
                  <a:gd name="T80" fmla="*/ 0 w 1025"/>
                  <a:gd name="T81" fmla="*/ 0 h 108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25" h="1089">
                    <a:moveTo>
                      <a:pt x="128" y="230"/>
                    </a:moveTo>
                    <a:lnTo>
                      <a:pt x="120" y="229"/>
                    </a:lnTo>
                    <a:lnTo>
                      <a:pt x="112" y="228"/>
                    </a:lnTo>
                    <a:lnTo>
                      <a:pt x="104" y="227"/>
                    </a:lnTo>
                    <a:lnTo>
                      <a:pt x="96" y="224"/>
                    </a:lnTo>
                    <a:lnTo>
                      <a:pt x="89" y="221"/>
                    </a:lnTo>
                    <a:lnTo>
                      <a:pt x="81" y="217"/>
                    </a:lnTo>
                    <a:lnTo>
                      <a:pt x="74" y="212"/>
                    </a:lnTo>
                    <a:lnTo>
                      <a:pt x="67" y="207"/>
                    </a:lnTo>
                    <a:lnTo>
                      <a:pt x="61" y="201"/>
                    </a:lnTo>
                    <a:lnTo>
                      <a:pt x="54" y="195"/>
                    </a:lnTo>
                    <a:lnTo>
                      <a:pt x="49" y="189"/>
                    </a:lnTo>
                    <a:lnTo>
                      <a:pt x="44" y="182"/>
                    </a:lnTo>
                    <a:lnTo>
                      <a:pt x="40" y="175"/>
                    </a:lnTo>
                    <a:lnTo>
                      <a:pt x="36" y="167"/>
                    </a:lnTo>
                    <a:lnTo>
                      <a:pt x="34" y="160"/>
                    </a:lnTo>
                    <a:lnTo>
                      <a:pt x="32" y="151"/>
                    </a:lnTo>
                    <a:lnTo>
                      <a:pt x="0" y="0"/>
                    </a:lnTo>
                    <a:lnTo>
                      <a:pt x="1025" y="0"/>
                    </a:lnTo>
                    <a:lnTo>
                      <a:pt x="994" y="151"/>
                    </a:lnTo>
                    <a:lnTo>
                      <a:pt x="991" y="160"/>
                    </a:lnTo>
                    <a:lnTo>
                      <a:pt x="988" y="167"/>
                    </a:lnTo>
                    <a:lnTo>
                      <a:pt x="985" y="175"/>
                    </a:lnTo>
                    <a:lnTo>
                      <a:pt x="981" y="182"/>
                    </a:lnTo>
                    <a:lnTo>
                      <a:pt x="975" y="189"/>
                    </a:lnTo>
                    <a:lnTo>
                      <a:pt x="970" y="195"/>
                    </a:lnTo>
                    <a:lnTo>
                      <a:pt x="965" y="201"/>
                    </a:lnTo>
                    <a:lnTo>
                      <a:pt x="958" y="207"/>
                    </a:lnTo>
                    <a:lnTo>
                      <a:pt x="951" y="212"/>
                    </a:lnTo>
                    <a:lnTo>
                      <a:pt x="943" y="217"/>
                    </a:lnTo>
                    <a:lnTo>
                      <a:pt x="936" y="221"/>
                    </a:lnTo>
                    <a:lnTo>
                      <a:pt x="928" y="224"/>
                    </a:lnTo>
                    <a:lnTo>
                      <a:pt x="921" y="227"/>
                    </a:lnTo>
                    <a:lnTo>
                      <a:pt x="913" y="228"/>
                    </a:lnTo>
                    <a:lnTo>
                      <a:pt x="905" y="229"/>
                    </a:lnTo>
                    <a:lnTo>
                      <a:pt x="896" y="230"/>
                    </a:lnTo>
                    <a:lnTo>
                      <a:pt x="646" y="230"/>
                    </a:lnTo>
                    <a:lnTo>
                      <a:pt x="646" y="1089"/>
                    </a:lnTo>
                    <a:lnTo>
                      <a:pt x="380" y="1089"/>
                    </a:lnTo>
                    <a:lnTo>
                      <a:pt x="380" y="230"/>
                    </a:lnTo>
                    <a:lnTo>
                      <a:pt x="128" y="230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71" name="Freeform 20"/>
              <p:cNvSpPr>
                <a:spLocks noEditPoints="1"/>
              </p:cNvSpPr>
              <p:nvPr userDrawn="1"/>
            </p:nvSpPr>
            <p:spPr bwMode="auto">
              <a:xfrm>
                <a:off x="1017" y="559"/>
                <a:ext cx="96" cy="99"/>
              </a:xfrm>
              <a:custGeom>
                <a:avLst/>
                <a:gdLst>
                  <a:gd name="T0" fmla="*/ 0 w 1056"/>
                  <a:gd name="T1" fmla="*/ 0 h 1089"/>
                  <a:gd name="T2" fmla="*/ 0 w 1056"/>
                  <a:gd name="T3" fmla="*/ 0 h 1089"/>
                  <a:gd name="T4" fmla="*/ 0 w 1056"/>
                  <a:gd name="T5" fmla="*/ 0 h 1089"/>
                  <a:gd name="T6" fmla="*/ 0 w 1056"/>
                  <a:gd name="T7" fmla="*/ 0 h 1089"/>
                  <a:gd name="T8" fmla="*/ 0 w 1056"/>
                  <a:gd name="T9" fmla="*/ 0 h 1089"/>
                  <a:gd name="T10" fmla="*/ 0 w 1056"/>
                  <a:gd name="T11" fmla="*/ 0 h 1089"/>
                  <a:gd name="T12" fmla="*/ 0 w 1056"/>
                  <a:gd name="T13" fmla="*/ 0 h 1089"/>
                  <a:gd name="T14" fmla="*/ 0 w 1056"/>
                  <a:gd name="T15" fmla="*/ 0 h 1089"/>
                  <a:gd name="T16" fmla="*/ 0 w 1056"/>
                  <a:gd name="T17" fmla="*/ 0 h 1089"/>
                  <a:gd name="T18" fmla="*/ 0 w 1056"/>
                  <a:gd name="T19" fmla="*/ 0 h 1089"/>
                  <a:gd name="T20" fmla="*/ 0 w 1056"/>
                  <a:gd name="T21" fmla="*/ 0 h 1089"/>
                  <a:gd name="T22" fmla="*/ 0 w 1056"/>
                  <a:gd name="T23" fmla="*/ 0 h 1089"/>
                  <a:gd name="T24" fmla="*/ 0 w 1056"/>
                  <a:gd name="T25" fmla="*/ 0 h 1089"/>
                  <a:gd name="T26" fmla="*/ 0 w 1056"/>
                  <a:gd name="T27" fmla="*/ 0 h 1089"/>
                  <a:gd name="T28" fmla="*/ 0 w 1056"/>
                  <a:gd name="T29" fmla="*/ 0 h 1089"/>
                  <a:gd name="T30" fmla="*/ 0 w 1056"/>
                  <a:gd name="T31" fmla="*/ 0 h 1089"/>
                  <a:gd name="T32" fmla="*/ 0 w 1056"/>
                  <a:gd name="T33" fmla="*/ 0 h 1089"/>
                  <a:gd name="T34" fmla="*/ 0 w 1056"/>
                  <a:gd name="T35" fmla="*/ 0 h 1089"/>
                  <a:gd name="T36" fmla="*/ 0 w 1056"/>
                  <a:gd name="T37" fmla="*/ 0 h 1089"/>
                  <a:gd name="T38" fmla="*/ 0 w 1056"/>
                  <a:gd name="T39" fmla="*/ 0 h 1089"/>
                  <a:gd name="T40" fmla="*/ 0 w 1056"/>
                  <a:gd name="T41" fmla="*/ 0 h 1089"/>
                  <a:gd name="T42" fmla="*/ 0 w 1056"/>
                  <a:gd name="T43" fmla="*/ 0 h 1089"/>
                  <a:gd name="T44" fmla="*/ 0 w 1056"/>
                  <a:gd name="T45" fmla="*/ 0 h 1089"/>
                  <a:gd name="T46" fmla="*/ 0 w 1056"/>
                  <a:gd name="T47" fmla="*/ 0 h 1089"/>
                  <a:gd name="T48" fmla="*/ 0 w 1056"/>
                  <a:gd name="T49" fmla="*/ 0 h 1089"/>
                  <a:gd name="T50" fmla="*/ 0 w 1056"/>
                  <a:gd name="T51" fmla="*/ 0 h 1089"/>
                  <a:gd name="T52" fmla="*/ 0 w 1056"/>
                  <a:gd name="T53" fmla="*/ 0 h 1089"/>
                  <a:gd name="T54" fmla="*/ 0 w 1056"/>
                  <a:gd name="T55" fmla="*/ 0 h 1089"/>
                  <a:gd name="T56" fmla="*/ 0 w 1056"/>
                  <a:gd name="T57" fmla="*/ 0 h 1089"/>
                  <a:gd name="T58" fmla="*/ 0 w 1056"/>
                  <a:gd name="T59" fmla="*/ 0 h 1089"/>
                  <a:gd name="T60" fmla="*/ 0 w 1056"/>
                  <a:gd name="T61" fmla="*/ 0 h 1089"/>
                  <a:gd name="T62" fmla="*/ 0 w 1056"/>
                  <a:gd name="T63" fmla="*/ 0 h 1089"/>
                  <a:gd name="T64" fmla="*/ 0 w 1056"/>
                  <a:gd name="T65" fmla="*/ 0 h 1089"/>
                  <a:gd name="T66" fmla="*/ 0 w 1056"/>
                  <a:gd name="T67" fmla="*/ 0 h 1089"/>
                  <a:gd name="T68" fmla="*/ 0 w 1056"/>
                  <a:gd name="T69" fmla="*/ 0 h 1089"/>
                  <a:gd name="T70" fmla="*/ 0 w 1056"/>
                  <a:gd name="T71" fmla="*/ 0 h 1089"/>
                  <a:gd name="T72" fmla="*/ 0 w 1056"/>
                  <a:gd name="T73" fmla="*/ 0 h 1089"/>
                  <a:gd name="T74" fmla="*/ 0 w 1056"/>
                  <a:gd name="T75" fmla="*/ 0 h 1089"/>
                  <a:gd name="T76" fmla="*/ 0 w 1056"/>
                  <a:gd name="T77" fmla="*/ 0 h 1089"/>
                  <a:gd name="T78" fmla="*/ 0 w 1056"/>
                  <a:gd name="T79" fmla="*/ 0 h 1089"/>
                  <a:gd name="T80" fmla="*/ 0 w 1056"/>
                  <a:gd name="T81" fmla="*/ 0 h 1089"/>
                  <a:gd name="T82" fmla="*/ 0 w 1056"/>
                  <a:gd name="T83" fmla="*/ 0 h 1089"/>
                  <a:gd name="T84" fmla="*/ 0 w 1056"/>
                  <a:gd name="T85" fmla="*/ 0 h 1089"/>
                  <a:gd name="T86" fmla="*/ 0 w 1056"/>
                  <a:gd name="T87" fmla="*/ 0 h 1089"/>
                  <a:gd name="T88" fmla="*/ 0 w 1056"/>
                  <a:gd name="T89" fmla="*/ 0 h 1089"/>
                  <a:gd name="T90" fmla="*/ 0 w 1056"/>
                  <a:gd name="T91" fmla="*/ 0 h 1089"/>
                  <a:gd name="T92" fmla="*/ 0 w 1056"/>
                  <a:gd name="T93" fmla="*/ 0 h 1089"/>
                  <a:gd name="T94" fmla="*/ 0 w 1056"/>
                  <a:gd name="T95" fmla="*/ 0 h 1089"/>
                  <a:gd name="T96" fmla="*/ 0 w 1056"/>
                  <a:gd name="T97" fmla="*/ 0 h 1089"/>
                  <a:gd name="T98" fmla="*/ 0 w 1056"/>
                  <a:gd name="T99" fmla="*/ 0 h 1089"/>
                  <a:gd name="T100" fmla="*/ 0 w 1056"/>
                  <a:gd name="T101" fmla="*/ 0 h 1089"/>
                  <a:gd name="T102" fmla="*/ 0 w 1056"/>
                  <a:gd name="T103" fmla="*/ 0 h 1089"/>
                  <a:gd name="T104" fmla="*/ 0 w 1056"/>
                  <a:gd name="T105" fmla="*/ 0 h 1089"/>
                  <a:gd name="T106" fmla="*/ 0 w 1056"/>
                  <a:gd name="T107" fmla="*/ 0 h 1089"/>
                  <a:gd name="T108" fmla="*/ 0 w 1056"/>
                  <a:gd name="T109" fmla="*/ 0 h 1089"/>
                  <a:gd name="T110" fmla="*/ 0 w 1056"/>
                  <a:gd name="T111" fmla="*/ 0 h 1089"/>
                  <a:gd name="T112" fmla="*/ 0 w 1056"/>
                  <a:gd name="T113" fmla="*/ 0 h 1089"/>
                  <a:gd name="T114" fmla="*/ 0 w 1056"/>
                  <a:gd name="T115" fmla="*/ 0 h 1089"/>
                  <a:gd name="T116" fmla="*/ 0 w 1056"/>
                  <a:gd name="T117" fmla="*/ 0 h 1089"/>
                  <a:gd name="T118" fmla="*/ 0 w 1056"/>
                  <a:gd name="T119" fmla="*/ 0 h 1089"/>
                  <a:gd name="T120" fmla="*/ 0 w 1056"/>
                  <a:gd name="T121" fmla="*/ 0 h 108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056" h="1089">
                    <a:moveTo>
                      <a:pt x="648" y="0"/>
                    </a:moveTo>
                    <a:lnTo>
                      <a:pt x="670" y="0"/>
                    </a:lnTo>
                    <a:lnTo>
                      <a:pt x="691" y="3"/>
                    </a:lnTo>
                    <a:lnTo>
                      <a:pt x="711" y="5"/>
                    </a:lnTo>
                    <a:lnTo>
                      <a:pt x="732" y="8"/>
                    </a:lnTo>
                    <a:lnTo>
                      <a:pt x="752" y="12"/>
                    </a:lnTo>
                    <a:lnTo>
                      <a:pt x="771" y="17"/>
                    </a:lnTo>
                    <a:lnTo>
                      <a:pt x="790" y="24"/>
                    </a:lnTo>
                    <a:lnTo>
                      <a:pt x="810" y="31"/>
                    </a:lnTo>
                    <a:lnTo>
                      <a:pt x="828" y="39"/>
                    </a:lnTo>
                    <a:lnTo>
                      <a:pt x="846" y="48"/>
                    </a:lnTo>
                    <a:lnTo>
                      <a:pt x="863" y="58"/>
                    </a:lnTo>
                    <a:lnTo>
                      <a:pt x="879" y="68"/>
                    </a:lnTo>
                    <a:lnTo>
                      <a:pt x="895" y="79"/>
                    </a:lnTo>
                    <a:lnTo>
                      <a:pt x="910" y="91"/>
                    </a:lnTo>
                    <a:lnTo>
                      <a:pt x="925" y="103"/>
                    </a:lnTo>
                    <a:lnTo>
                      <a:pt x="939" y="117"/>
                    </a:lnTo>
                    <a:lnTo>
                      <a:pt x="952" y="131"/>
                    </a:lnTo>
                    <a:lnTo>
                      <a:pt x="965" y="145"/>
                    </a:lnTo>
                    <a:lnTo>
                      <a:pt x="977" y="160"/>
                    </a:lnTo>
                    <a:lnTo>
                      <a:pt x="987" y="176"/>
                    </a:lnTo>
                    <a:lnTo>
                      <a:pt x="998" y="192"/>
                    </a:lnTo>
                    <a:lnTo>
                      <a:pt x="1008" y="209"/>
                    </a:lnTo>
                    <a:lnTo>
                      <a:pt x="1016" y="227"/>
                    </a:lnTo>
                    <a:lnTo>
                      <a:pt x="1025" y="245"/>
                    </a:lnTo>
                    <a:lnTo>
                      <a:pt x="1032" y="263"/>
                    </a:lnTo>
                    <a:lnTo>
                      <a:pt x="1038" y="283"/>
                    </a:lnTo>
                    <a:lnTo>
                      <a:pt x="1043" y="303"/>
                    </a:lnTo>
                    <a:lnTo>
                      <a:pt x="1047" y="322"/>
                    </a:lnTo>
                    <a:lnTo>
                      <a:pt x="1051" y="342"/>
                    </a:lnTo>
                    <a:lnTo>
                      <a:pt x="1054" y="364"/>
                    </a:lnTo>
                    <a:lnTo>
                      <a:pt x="1055" y="385"/>
                    </a:lnTo>
                    <a:lnTo>
                      <a:pt x="1056" y="407"/>
                    </a:lnTo>
                    <a:lnTo>
                      <a:pt x="1055" y="428"/>
                    </a:lnTo>
                    <a:lnTo>
                      <a:pt x="1054" y="449"/>
                    </a:lnTo>
                    <a:lnTo>
                      <a:pt x="1051" y="470"/>
                    </a:lnTo>
                    <a:lnTo>
                      <a:pt x="1048" y="490"/>
                    </a:lnTo>
                    <a:lnTo>
                      <a:pt x="1045" y="510"/>
                    </a:lnTo>
                    <a:lnTo>
                      <a:pt x="1040" y="530"/>
                    </a:lnTo>
                    <a:lnTo>
                      <a:pt x="1034" y="549"/>
                    </a:lnTo>
                    <a:lnTo>
                      <a:pt x="1028" y="568"/>
                    </a:lnTo>
                    <a:lnTo>
                      <a:pt x="1022" y="586"/>
                    </a:lnTo>
                    <a:lnTo>
                      <a:pt x="1013" y="603"/>
                    </a:lnTo>
                    <a:lnTo>
                      <a:pt x="1004" y="620"/>
                    </a:lnTo>
                    <a:lnTo>
                      <a:pt x="995" y="637"/>
                    </a:lnTo>
                    <a:lnTo>
                      <a:pt x="985" y="654"/>
                    </a:lnTo>
                    <a:lnTo>
                      <a:pt x="973" y="668"/>
                    </a:lnTo>
                    <a:lnTo>
                      <a:pt x="962" y="683"/>
                    </a:lnTo>
                    <a:lnTo>
                      <a:pt x="950" y="697"/>
                    </a:lnTo>
                    <a:lnTo>
                      <a:pt x="936" y="710"/>
                    </a:lnTo>
                    <a:lnTo>
                      <a:pt x="922" y="723"/>
                    </a:lnTo>
                    <a:lnTo>
                      <a:pt x="907" y="735"/>
                    </a:lnTo>
                    <a:lnTo>
                      <a:pt x="892" y="745"/>
                    </a:lnTo>
                    <a:lnTo>
                      <a:pt x="876" y="756"/>
                    </a:lnTo>
                    <a:lnTo>
                      <a:pt x="859" y="766"/>
                    </a:lnTo>
                    <a:lnTo>
                      <a:pt x="841" y="774"/>
                    </a:lnTo>
                    <a:lnTo>
                      <a:pt x="821" y="782"/>
                    </a:lnTo>
                    <a:lnTo>
                      <a:pt x="802" y="789"/>
                    </a:lnTo>
                    <a:lnTo>
                      <a:pt x="782" y="796"/>
                    </a:lnTo>
                    <a:lnTo>
                      <a:pt x="762" y="801"/>
                    </a:lnTo>
                    <a:lnTo>
                      <a:pt x="740" y="805"/>
                    </a:lnTo>
                    <a:lnTo>
                      <a:pt x="719" y="809"/>
                    </a:lnTo>
                    <a:lnTo>
                      <a:pt x="695" y="812"/>
                    </a:lnTo>
                    <a:lnTo>
                      <a:pt x="673" y="813"/>
                    </a:lnTo>
                    <a:lnTo>
                      <a:pt x="648" y="813"/>
                    </a:lnTo>
                    <a:lnTo>
                      <a:pt x="266" y="813"/>
                    </a:lnTo>
                    <a:lnTo>
                      <a:pt x="266" y="1089"/>
                    </a:lnTo>
                    <a:lnTo>
                      <a:pt x="0" y="1089"/>
                    </a:lnTo>
                    <a:lnTo>
                      <a:pt x="0" y="81"/>
                    </a:lnTo>
                    <a:lnTo>
                      <a:pt x="0" y="72"/>
                    </a:lnTo>
                    <a:lnTo>
                      <a:pt x="1" y="65"/>
                    </a:lnTo>
                    <a:lnTo>
                      <a:pt x="3" y="57"/>
                    </a:lnTo>
                    <a:lnTo>
                      <a:pt x="5" y="50"/>
                    </a:lnTo>
                    <a:lnTo>
                      <a:pt x="8" y="42"/>
                    </a:lnTo>
                    <a:lnTo>
                      <a:pt x="13" y="36"/>
                    </a:lnTo>
                    <a:lnTo>
                      <a:pt x="18" y="29"/>
                    </a:lnTo>
                    <a:lnTo>
                      <a:pt x="23" y="24"/>
                    </a:lnTo>
                    <a:lnTo>
                      <a:pt x="29" y="17"/>
                    </a:lnTo>
                    <a:lnTo>
                      <a:pt x="35" y="13"/>
                    </a:lnTo>
                    <a:lnTo>
                      <a:pt x="43" y="9"/>
                    </a:lnTo>
                    <a:lnTo>
                      <a:pt x="49" y="6"/>
                    </a:lnTo>
                    <a:lnTo>
                      <a:pt x="57" y="4"/>
                    </a:lnTo>
                    <a:lnTo>
                      <a:pt x="64" y="1"/>
                    </a:lnTo>
                    <a:lnTo>
                      <a:pt x="72" y="0"/>
                    </a:lnTo>
                    <a:lnTo>
                      <a:pt x="80" y="0"/>
                    </a:lnTo>
                    <a:lnTo>
                      <a:pt x="648" y="0"/>
                    </a:lnTo>
                    <a:close/>
                    <a:moveTo>
                      <a:pt x="648" y="583"/>
                    </a:moveTo>
                    <a:lnTo>
                      <a:pt x="661" y="583"/>
                    </a:lnTo>
                    <a:lnTo>
                      <a:pt x="673" y="581"/>
                    </a:lnTo>
                    <a:lnTo>
                      <a:pt x="686" y="578"/>
                    </a:lnTo>
                    <a:lnTo>
                      <a:pt x="697" y="572"/>
                    </a:lnTo>
                    <a:lnTo>
                      <a:pt x="710" y="566"/>
                    </a:lnTo>
                    <a:lnTo>
                      <a:pt x="722" y="558"/>
                    </a:lnTo>
                    <a:lnTo>
                      <a:pt x="733" y="549"/>
                    </a:lnTo>
                    <a:lnTo>
                      <a:pt x="743" y="539"/>
                    </a:lnTo>
                    <a:lnTo>
                      <a:pt x="753" y="527"/>
                    </a:lnTo>
                    <a:lnTo>
                      <a:pt x="762" y="515"/>
                    </a:lnTo>
                    <a:lnTo>
                      <a:pt x="769" y="500"/>
                    </a:lnTo>
                    <a:lnTo>
                      <a:pt x="777" y="484"/>
                    </a:lnTo>
                    <a:lnTo>
                      <a:pt x="782" y="466"/>
                    </a:lnTo>
                    <a:lnTo>
                      <a:pt x="786" y="448"/>
                    </a:lnTo>
                    <a:lnTo>
                      <a:pt x="788" y="428"/>
                    </a:lnTo>
                    <a:lnTo>
                      <a:pt x="789" y="407"/>
                    </a:lnTo>
                    <a:lnTo>
                      <a:pt x="788" y="385"/>
                    </a:lnTo>
                    <a:lnTo>
                      <a:pt x="786" y="364"/>
                    </a:lnTo>
                    <a:lnTo>
                      <a:pt x="782" y="346"/>
                    </a:lnTo>
                    <a:lnTo>
                      <a:pt x="777" y="329"/>
                    </a:lnTo>
                    <a:lnTo>
                      <a:pt x="769" y="313"/>
                    </a:lnTo>
                    <a:lnTo>
                      <a:pt x="762" y="298"/>
                    </a:lnTo>
                    <a:lnTo>
                      <a:pt x="753" y="285"/>
                    </a:lnTo>
                    <a:lnTo>
                      <a:pt x="743" y="273"/>
                    </a:lnTo>
                    <a:lnTo>
                      <a:pt x="733" y="262"/>
                    </a:lnTo>
                    <a:lnTo>
                      <a:pt x="722" y="254"/>
                    </a:lnTo>
                    <a:lnTo>
                      <a:pt x="710" y="246"/>
                    </a:lnTo>
                    <a:lnTo>
                      <a:pt x="697" y="241"/>
                    </a:lnTo>
                    <a:lnTo>
                      <a:pt x="686" y="236"/>
                    </a:lnTo>
                    <a:lnTo>
                      <a:pt x="673" y="232"/>
                    </a:lnTo>
                    <a:lnTo>
                      <a:pt x="661" y="230"/>
                    </a:lnTo>
                    <a:lnTo>
                      <a:pt x="648" y="230"/>
                    </a:lnTo>
                    <a:lnTo>
                      <a:pt x="266" y="230"/>
                    </a:lnTo>
                    <a:lnTo>
                      <a:pt x="266" y="583"/>
                    </a:lnTo>
                    <a:lnTo>
                      <a:pt x="648" y="583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72" name="Freeform 21"/>
              <p:cNvSpPr>
                <a:spLocks noEditPoints="1"/>
              </p:cNvSpPr>
              <p:nvPr userDrawn="1"/>
            </p:nvSpPr>
            <p:spPr bwMode="auto">
              <a:xfrm>
                <a:off x="1112" y="557"/>
                <a:ext cx="106" cy="101"/>
              </a:xfrm>
              <a:custGeom>
                <a:avLst/>
                <a:gdLst>
                  <a:gd name="T0" fmla="*/ 0 w 1165"/>
                  <a:gd name="T1" fmla="*/ 0 h 1114"/>
                  <a:gd name="T2" fmla="*/ 0 w 1165"/>
                  <a:gd name="T3" fmla="*/ 0 h 1114"/>
                  <a:gd name="T4" fmla="*/ 0 w 1165"/>
                  <a:gd name="T5" fmla="*/ 0 h 1114"/>
                  <a:gd name="T6" fmla="*/ 0 w 1165"/>
                  <a:gd name="T7" fmla="*/ 0 h 1114"/>
                  <a:gd name="T8" fmla="*/ 0 w 1165"/>
                  <a:gd name="T9" fmla="*/ 0 h 1114"/>
                  <a:gd name="T10" fmla="*/ 0 w 1165"/>
                  <a:gd name="T11" fmla="*/ 0 h 1114"/>
                  <a:gd name="T12" fmla="*/ 0 w 1165"/>
                  <a:gd name="T13" fmla="*/ 0 h 1114"/>
                  <a:gd name="T14" fmla="*/ 0 w 1165"/>
                  <a:gd name="T15" fmla="*/ 0 h 1114"/>
                  <a:gd name="T16" fmla="*/ 0 w 1165"/>
                  <a:gd name="T17" fmla="*/ 0 h 1114"/>
                  <a:gd name="T18" fmla="*/ 0 w 1165"/>
                  <a:gd name="T19" fmla="*/ 0 h 1114"/>
                  <a:gd name="T20" fmla="*/ 0 w 1165"/>
                  <a:gd name="T21" fmla="*/ 0 h 1114"/>
                  <a:gd name="T22" fmla="*/ 0 w 1165"/>
                  <a:gd name="T23" fmla="*/ 0 h 1114"/>
                  <a:gd name="T24" fmla="*/ 0 w 1165"/>
                  <a:gd name="T25" fmla="*/ 0 h 1114"/>
                  <a:gd name="T26" fmla="*/ 0 w 1165"/>
                  <a:gd name="T27" fmla="*/ 0 h 1114"/>
                  <a:gd name="T28" fmla="*/ 0 w 1165"/>
                  <a:gd name="T29" fmla="*/ 0 h 1114"/>
                  <a:gd name="T30" fmla="*/ 0 w 1165"/>
                  <a:gd name="T31" fmla="*/ 0 h 1114"/>
                  <a:gd name="T32" fmla="*/ 0 w 1165"/>
                  <a:gd name="T33" fmla="*/ 0 h 1114"/>
                  <a:gd name="T34" fmla="*/ 0 w 1165"/>
                  <a:gd name="T35" fmla="*/ 0 h 1114"/>
                  <a:gd name="T36" fmla="*/ 0 w 1165"/>
                  <a:gd name="T37" fmla="*/ 0 h 1114"/>
                  <a:gd name="T38" fmla="*/ 0 w 1165"/>
                  <a:gd name="T39" fmla="*/ 0 h 1114"/>
                  <a:gd name="T40" fmla="*/ 0 w 1165"/>
                  <a:gd name="T41" fmla="*/ 0 h 1114"/>
                  <a:gd name="T42" fmla="*/ 0 w 1165"/>
                  <a:gd name="T43" fmla="*/ 0 h 1114"/>
                  <a:gd name="T44" fmla="*/ 0 w 1165"/>
                  <a:gd name="T45" fmla="*/ 0 h 1114"/>
                  <a:gd name="T46" fmla="*/ 0 w 1165"/>
                  <a:gd name="T47" fmla="*/ 0 h 1114"/>
                  <a:gd name="T48" fmla="*/ 0 w 1165"/>
                  <a:gd name="T49" fmla="*/ 0 h 1114"/>
                  <a:gd name="T50" fmla="*/ 0 w 1165"/>
                  <a:gd name="T51" fmla="*/ 0 h 1114"/>
                  <a:gd name="T52" fmla="*/ 0 w 1165"/>
                  <a:gd name="T53" fmla="*/ 0 h 1114"/>
                  <a:gd name="T54" fmla="*/ 0 w 1165"/>
                  <a:gd name="T55" fmla="*/ 0 h 1114"/>
                  <a:gd name="T56" fmla="*/ 0 w 1165"/>
                  <a:gd name="T57" fmla="*/ 0 h 1114"/>
                  <a:gd name="T58" fmla="*/ 0 w 1165"/>
                  <a:gd name="T59" fmla="*/ 0 h 1114"/>
                  <a:gd name="T60" fmla="*/ 0 w 1165"/>
                  <a:gd name="T61" fmla="*/ 0 h 1114"/>
                  <a:gd name="T62" fmla="*/ 0 w 1165"/>
                  <a:gd name="T63" fmla="*/ 0 h 1114"/>
                  <a:gd name="T64" fmla="*/ 0 w 1165"/>
                  <a:gd name="T65" fmla="*/ 0 h 1114"/>
                  <a:gd name="T66" fmla="*/ 0 w 1165"/>
                  <a:gd name="T67" fmla="*/ 0 h 1114"/>
                  <a:gd name="T68" fmla="*/ 0 w 1165"/>
                  <a:gd name="T69" fmla="*/ 0 h 1114"/>
                  <a:gd name="T70" fmla="*/ 0 w 1165"/>
                  <a:gd name="T71" fmla="*/ 0 h 1114"/>
                  <a:gd name="T72" fmla="*/ 0 w 1165"/>
                  <a:gd name="T73" fmla="*/ 0 h 1114"/>
                  <a:gd name="T74" fmla="*/ 0 w 1165"/>
                  <a:gd name="T75" fmla="*/ 0 h 1114"/>
                  <a:gd name="T76" fmla="*/ 0 w 1165"/>
                  <a:gd name="T77" fmla="*/ 0 h 1114"/>
                  <a:gd name="T78" fmla="*/ 0 w 1165"/>
                  <a:gd name="T79" fmla="*/ 0 h 1114"/>
                  <a:gd name="T80" fmla="*/ 0 w 1165"/>
                  <a:gd name="T81" fmla="*/ 0 h 1114"/>
                  <a:gd name="T82" fmla="*/ 0 w 1165"/>
                  <a:gd name="T83" fmla="*/ 0 h 1114"/>
                  <a:gd name="T84" fmla="*/ 0 w 1165"/>
                  <a:gd name="T85" fmla="*/ 0 h 1114"/>
                  <a:gd name="T86" fmla="*/ 0 w 1165"/>
                  <a:gd name="T87" fmla="*/ 0 h 1114"/>
                  <a:gd name="T88" fmla="*/ 0 w 1165"/>
                  <a:gd name="T89" fmla="*/ 0 h 1114"/>
                  <a:gd name="T90" fmla="*/ 0 w 1165"/>
                  <a:gd name="T91" fmla="*/ 0 h 11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5" h="1114">
                    <a:moveTo>
                      <a:pt x="839" y="870"/>
                    </a:moveTo>
                    <a:lnTo>
                      <a:pt x="328" y="870"/>
                    </a:lnTo>
                    <a:lnTo>
                      <a:pt x="291" y="1037"/>
                    </a:lnTo>
                    <a:lnTo>
                      <a:pt x="289" y="1044"/>
                    </a:lnTo>
                    <a:lnTo>
                      <a:pt x="286" y="1052"/>
                    </a:lnTo>
                    <a:lnTo>
                      <a:pt x="283" y="1059"/>
                    </a:lnTo>
                    <a:lnTo>
                      <a:pt x="279" y="1065"/>
                    </a:lnTo>
                    <a:lnTo>
                      <a:pt x="273" y="1072"/>
                    </a:lnTo>
                    <a:lnTo>
                      <a:pt x="268" y="1078"/>
                    </a:lnTo>
                    <a:lnTo>
                      <a:pt x="263" y="1085"/>
                    </a:lnTo>
                    <a:lnTo>
                      <a:pt x="256" y="1090"/>
                    </a:lnTo>
                    <a:lnTo>
                      <a:pt x="249" y="1095"/>
                    </a:lnTo>
                    <a:lnTo>
                      <a:pt x="241" y="1101"/>
                    </a:lnTo>
                    <a:lnTo>
                      <a:pt x="234" y="1104"/>
                    </a:lnTo>
                    <a:lnTo>
                      <a:pt x="226" y="1107"/>
                    </a:lnTo>
                    <a:lnTo>
                      <a:pt x="218" y="1110"/>
                    </a:lnTo>
                    <a:lnTo>
                      <a:pt x="210" y="1111"/>
                    </a:lnTo>
                    <a:lnTo>
                      <a:pt x="202" y="1113"/>
                    </a:lnTo>
                    <a:lnTo>
                      <a:pt x="193" y="1114"/>
                    </a:lnTo>
                    <a:lnTo>
                      <a:pt x="0" y="1114"/>
                    </a:lnTo>
                    <a:lnTo>
                      <a:pt x="181" y="301"/>
                    </a:lnTo>
                    <a:lnTo>
                      <a:pt x="184" y="285"/>
                    </a:lnTo>
                    <a:lnTo>
                      <a:pt x="190" y="268"/>
                    </a:lnTo>
                    <a:lnTo>
                      <a:pt x="194" y="252"/>
                    </a:lnTo>
                    <a:lnTo>
                      <a:pt x="201" y="237"/>
                    </a:lnTo>
                    <a:lnTo>
                      <a:pt x="206" y="222"/>
                    </a:lnTo>
                    <a:lnTo>
                      <a:pt x="212" y="207"/>
                    </a:lnTo>
                    <a:lnTo>
                      <a:pt x="220" y="192"/>
                    </a:lnTo>
                    <a:lnTo>
                      <a:pt x="227" y="178"/>
                    </a:lnTo>
                    <a:lnTo>
                      <a:pt x="236" y="165"/>
                    </a:lnTo>
                    <a:lnTo>
                      <a:pt x="244" y="152"/>
                    </a:lnTo>
                    <a:lnTo>
                      <a:pt x="254" y="140"/>
                    </a:lnTo>
                    <a:lnTo>
                      <a:pt x="264" y="127"/>
                    </a:lnTo>
                    <a:lnTo>
                      <a:pt x="274" y="115"/>
                    </a:lnTo>
                    <a:lnTo>
                      <a:pt x="285" y="104"/>
                    </a:lnTo>
                    <a:lnTo>
                      <a:pt x="297" y="94"/>
                    </a:lnTo>
                    <a:lnTo>
                      <a:pt x="310" y="83"/>
                    </a:lnTo>
                    <a:lnTo>
                      <a:pt x="322" y="73"/>
                    </a:lnTo>
                    <a:lnTo>
                      <a:pt x="335" y="64"/>
                    </a:lnTo>
                    <a:lnTo>
                      <a:pt x="349" y="55"/>
                    </a:lnTo>
                    <a:lnTo>
                      <a:pt x="364" y="48"/>
                    </a:lnTo>
                    <a:lnTo>
                      <a:pt x="379" y="40"/>
                    </a:lnTo>
                    <a:lnTo>
                      <a:pt x="394" y="33"/>
                    </a:lnTo>
                    <a:lnTo>
                      <a:pt x="410" y="28"/>
                    </a:lnTo>
                    <a:lnTo>
                      <a:pt x="427" y="21"/>
                    </a:lnTo>
                    <a:lnTo>
                      <a:pt x="444" y="16"/>
                    </a:lnTo>
                    <a:lnTo>
                      <a:pt x="463" y="11"/>
                    </a:lnTo>
                    <a:lnTo>
                      <a:pt x="481" y="8"/>
                    </a:lnTo>
                    <a:lnTo>
                      <a:pt x="500" y="5"/>
                    </a:lnTo>
                    <a:lnTo>
                      <a:pt x="520" y="3"/>
                    </a:lnTo>
                    <a:lnTo>
                      <a:pt x="541" y="1"/>
                    </a:lnTo>
                    <a:lnTo>
                      <a:pt x="561" y="0"/>
                    </a:lnTo>
                    <a:lnTo>
                      <a:pt x="583" y="0"/>
                    </a:lnTo>
                    <a:lnTo>
                      <a:pt x="605" y="0"/>
                    </a:lnTo>
                    <a:lnTo>
                      <a:pt x="626" y="1"/>
                    </a:lnTo>
                    <a:lnTo>
                      <a:pt x="647" y="3"/>
                    </a:lnTo>
                    <a:lnTo>
                      <a:pt x="666" y="5"/>
                    </a:lnTo>
                    <a:lnTo>
                      <a:pt x="685" y="8"/>
                    </a:lnTo>
                    <a:lnTo>
                      <a:pt x="703" y="11"/>
                    </a:lnTo>
                    <a:lnTo>
                      <a:pt x="721" y="16"/>
                    </a:lnTo>
                    <a:lnTo>
                      <a:pt x="739" y="21"/>
                    </a:lnTo>
                    <a:lnTo>
                      <a:pt x="756" y="28"/>
                    </a:lnTo>
                    <a:lnTo>
                      <a:pt x="772" y="33"/>
                    </a:lnTo>
                    <a:lnTo>
                      <a:pt x="788" y="40"/>
                    </a:lnTo>
                    <a:lnTo>
                      <a:pt x="803" y="48"/>
                    </a:lnTo>
                    <a:lnTo>
                      <a:pt x="817" y="55"/>
                    </a:lnTo>
                    <a:lnTo>
                      <a:pt x="831" y="64"/>
                    </a:lnTo>
                    <a:lnTo>
                      <a:pt x="844" y="73"/>
                    </a:lnTo>
                    <a:lnTo>
                      <a:pt x="857" y="83"/>
                    </a:lnTo>
                    <a:lnTo>
                      <a:pt x="869" y="94"/>
                    </a:lnTo>
                    <a:lnTo>
                      <a:pt x="881" y="104"/>
                    </a:lnTo>
                    <a:lnTo>
                      <a:pt x="892" y="115"/>
                    </a:lnTo>
                    <a:lnTo>
                      <a:pt x="902" y="127"/>
                    </a:lnTo>
                    <a:lnTo>
                      <a:pt x="912" y="140"/>
                    </a:lnTo>
                    <a:lnTo>
                      <a:pt x="922" y="152"/>
                    </a:lnTo>
                    <a:lnTo>
                      <a:pt x="930" y="165"/>
                    </a:lnTo>
                    <a:lnTo>
                      <a:pt x="939" y="178"/>
                    </a:lnTo>
                    <a:lnTo>
                      <a:pt x="946" y="192"/>
                    </a:lnTo>
                    <a:lnTo>
                      <a:pt x="954" y="207"/>
                    </a:lnTo>
                    <a:lnTo>
                      <a:pt x="960" y="222"/>
                    </a:lnTo>
                    <a:lnTo>
                      <a:pt x="966" y="237"/>
                    </a:lnTo>
                    <a:lnTo>
                      <a:pt x="972" y="252"/>
                    </a:lnTo>
                    <a:lnTo>
                      <a:pt x="977" y="268"/>
                    </a:lnTo>
                    <a:lnTo>
                      <a:pt x="981" y="285"/>
                    </a:lnTo>
                    <a:lnTo>
                      <a:pt x="986" y="301"/>
                    </a:lnTo>
                    <a:lnTo>
                      <a:pt x="1165" y="1114"/>
                    </a:lnTo>
                    <a:lnTo>
                      <a:pt x="973" y="1114"/>
                    </a:lnTo>
                    <a:lnTo>
                      <a:pt x="964" y="1113"/>
                    </a:lnTo>
                    <a:lnTo>
                      <a:pt x="957" y="1111"/>
                    </a:lnTo>
                    <a:lnTo>
                      <a:pt x="948" y="1110"/>
                    </a:lnTo>
                    <a:lnTo>
                      <a:pt x="940" y="1107"/>
                    </a:lnTo>
                    <a:lnTo>
                      <a:pt x="932" y="1104"/>
                    </a:lnTo>
                    <a:lnTo>
                      <a:pt x="925" y="1101"/>
                    </a:lnTo>
                    <a:lnTo>
                      <a:pt x="917" y="1095"/>
                    </a:lnTo>
                    <a:lnTo>
                      <a:pt x="911" y="1090"/>
                    </a:lnTo>
                    <a:lnTo>
                      <a:pt x="903" y="1085"/>
                    </a:lnTo>
                    <a:lnTo>
                      <a:pt x="898" y="1078"/>
                    </a:lnTo>
                    <a:lnTo>
                      <a:pt x="893" y="1072"/>
                    </a:lnTo>
                    <a:lnTo>
                      <a:pt x="887" y="1065"/>
                    </a:lnTo>
                    <a:lnTo>
                      <a:pt x="884" y="1059"/>
                    </a:lnTo>
                    <a:lnTo>
                      <a:pt x="880" y="1052"/>
                    </a:lnTo>
                    <a:lnTo>
                      <a:pt x="878" y="1044"/>
                    </a:lnTo>
                    <a:lnTo>
                      <a:pt x="876" y="1037"/>
                    </a:lnTo>
                    <a:lnTo>
                      <a:pt x="839" y="870"/>
                    </a:lnTo>
                    <a:close/>
                    <a:moveTo>
                      <a:pt x="789" y="640"/>
                    </a:moveTo>
                    <a:lnTo>
                      <a:pt x="726" y="354"/>
                    </a:lnTo>
                    <a:lnTo>
                      <a:pt x="723" y="345"/>
                    </a:lnTo>
                    <a:lnTo>
                      <a:pt x="719" y="335"/>
                    </a:lnTo>
                    <a:lnTo>
                      <a:pt x="716" y="326"/>
                    </a:lnTo>
                    <a:lnTo>
                      <a:pt x="712" y="316"/>
                    </a:lnTo>
                    <a:lnTo>
                      <a:pt x="706" y="307"/>
                    </a:lnTo>
                    <a:lnTo>
                      <a:pt x="701" y="297"/>
                    </a:lnTo>
                    <a:lnTo>
                      <a:pt x="694" y="288"/>
                    </a:lnTo>
                    <a:lnTo>
                      <a:pt x="686" y="280"/>
                    </a:lnTo>
                    <a:lnTo>
                      <a:pt x="678" y="271"/>
                    </a:lnTo>
                    <a:lnTo>
                      <a:pt x="667" y="264"/>
                    </a:lnTo>
                    <a:lnTo>
                      <a:pt x="656" y="257"/>
                    </a:lnTo>
                    <a:lnTo>
                      <a:pt x="644" y="251"/>
                    </a:lnTo>
                    <a:lnTo>
                      <a:pt x="632" y="246"/>
                    </a:lnTo>
                    <a:lnTo>
                      <a:pt x="617" y="242"/>
                    </a:lnTo>
                    <a:lnTo>
                      <a:pt x="601" y="240"/>
                    </a:lnTo>
                    <a:lnTo>
                      <a:pt x="583" y="239"/>
                    </a:lnTo>
                    <a:lnTo>
                      <a:pt x="565" y="240"/>
                    </a:lnTo>
                    <a:lnTo>
                      <a:pt x="549" y="242"/>
                    </a:lnTo>
                    <a:lnTo>
                      <a:pt x="535" y="246"/>
                    </a:lnTo>
                    <a:lnTo>
                      <a:pt x="521" y="251"/>
                    </a:lnTo>
                    <a:lnTo>
                      <a:pt x="510" y="257"/>
                    </a:lnTo>
                    <a:lnTo>
                      <a:pt x="499" y="264"/>
                    </a:lnTo>
                    <a:lnTo>
                      <a:pt x="489" y="271"/>
                    </a:lnTo>
                    <a:lnTo>
                      <a:pt x="480" y="280"/>
                    </a:lnTo>
                    <a:lnTo>
                      <a:pt x="472" y="288"/>
                    </a:lnTo>
                    <a:lnTo>
                      <a:pt x="466" y="297"/>
                    </a:lnTo>
                    <a:lnTo>
                      <a:pt x="459" y="307"/>
                    </a:lnTo>
                    <a:lnTo>
                      <a:pt x="454" y="316"/>
                    </a:lnTo>
                    <a:lnTo>
                      <a:pt x="450" y="326"/>
                    </a:lnTo>
                    <a:lnTo>
                      <a:pt x="447" y="335"/>
                    </a:lnTo>
                    <a:lnTo>
                      <a:pt x="443" y="345"/>
                    </a:lnTo>
                    <a:lnTo>
                      <a:pt x="441" y="354"/>
                    </a:lnTo>
                    <a:lnTo>
                      <a:pt x="377" y="640"/>
                    </a:lnTo>
                    <a:lnTo>
                      <a:pt x="789" y="640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73" name="Freeform 22"/>
              <p:cNvSpPr>
                <a:spLocks/>
              </p:cNvSpPr>
              <p:nvPr userDrawn="1"/>
            </p:nvSpPr>
            <p:spPr bwMode="auto">
              <a:xfrm>
                <a:off x="1220" y="559"/>
                <a:ext cx="107" cy="99"/>
              </a:xfrm>
              <a:custGeom>
                <a:avLst/>
                <a:gdLst>
                  <a:gd name="T0" fmla="*/ 0 w 1179"/>
                  <a:gd name="T1" fmla="*/ 0 h 1089"/>
                  <a:gd name="T2" fmla="*/ 0 w 1179"/>
                  <a:gd name="T3" fmla="*/ 0 h 1089"/>
                  <a:gd name="T4" fmla="*/ 0 w 1179"/>
                  <a:gd name="T5" fmla="*/ 0 h 1089"/>
                  <a:gd name="T6" fmla="*/ 0 w 1179"/>
                  <a:gd name="T7" fmla="*/ 0 h 1089"/>
                  <a:gd name="T8" fmla="*/ 0 w 1179"/>
                  <a:gd name="T9" fmla="*/ 0 h 1089"/>
                  <a:gd name="T10" fmla="*/ 0 w 1179"/>
                  <a:gd name="T11" fmla="*/ 0 h 1089"/>
                  <a:gd name="T12" fmla="*/ 0 w 1179"/>
                  <a:gd name="T13" fmla="*/ 0 h 1089"/>
                  <a:gd name="T14" fmla="*/ 0 w 1179"/>
                  <a:gd name="T15" fmla="*/ 0 h 1089"/>
                  <a:gd name="T16" fmla="*/ 0 w 1179"/>
                  <a:gd name="T17" fmla="*/ 0 h 1089"/>
                  <a:gd name="T18" fmla="*/ 0 w 1179"/>
                  <a:gd name="T19" fmla="*/ 0 h 1089"/>
                  <a:gd name="T20" fmla="*/ 0 w 1179"/>
                  <a:gd name="T21" fmla="*/ 0 h 1089"/>
                  <a:gd name="T22" fmla="*/ 0 w 1179"/>
                  <a:gd name="T23" fmla="*/ 0 h 1089"/>
                  <a:gd name="T24" fmla="*/ 0 w 1179"/>
                  <a:gd name="T25" fmla="*/ 0 h 1089"/>
                  <a:gd name="T26" fmla="*/ 0 w 1179"/>
                  <a:gd name="T27" fmla="*/ 0 h 1089"/>
                  <a:gd name="T28" fmla="*/ 0 w 1179"/>
                  <a:gd name="T29" fmla="*/ 0 h 1089"/>
                  <a:gd name="T30" fmla="*/ 0 w 1179"/>
                  <a:gd name="T31" fmla="*/ 0 h 1089"/>
                  <a:gd name="T32" fmla="*/ 0 w 1179"/>
                  <a:gd name="T33" fmla="*/ 0 h 1089"/>
                  <a:gd name="T34" fmla="*/ 0 w 1179"/>
                  <a:gd name="T35" fmla="*/ 0 h 1089"/>
                  <a:gd name="T36" fmla="*/ 0 w 1179"/>
                  <a:gd name="T37" fmla="*/ 0 h 1089"/>
                  <a:gd name="T38" fmla="*/ 0 w 1179"/>
                  <a:gd name="T39" fmla="*/ 0 h 1089"/>
                  <a:gd name="T40" fmla="*/ 0 w 1179"/>
                  <a:gd name="T41" fmla="*/ 0 h 1089"/>
                  <a:gd name="T42" fmla="*/ 0 w 1179"/>
                  <a:gd name="T43" fmla="*/ 0 h 1089"/>
                  <a:gd name="T44" fmla="*/ 0 w 1179"/>
                  <a:gd name="T45" fmla="*/ 0 h 1089"/>
                  <a:gd name="T46" fmla="*/ 0 w 1179"/>
                  <a:gd name="T47" fmla="*/ 0 h 1089"/>
                  <a:gd name="T48" fmla="*/ 0 w 1179"/>
                  <a:gd name="T49" fmla="*/ 0 h 1089"/>
                  <a:gd name="T50" fmla="*/ 0 w 1179"/>
                  <a:gd name="T51" fmla="*/ 0 h 1089"/>
                  <a:gd name="T52" fmla="*/ 0 w 1179"/>
                  <a:gd name="T53" fmla="*/ 0 h 1089"/>
                  <a:gd name="T54" fmla="*/ 0 w 1179"/>
                  <a:gd name="T55" fmla="*/ 0 h 1089"/>
                  <a:gd name="T56" fmla="*/ 0 w 1179"/>
                  <a:gd name="T57" fmla="*/ 0 h 1089"/>
                  <a:gd name="T58" fmla="*/ 0 w 1179"/>
                  <a:gd name="T59" fmla="*/ 0 h 1089"/>
                  <a:gd name="T60" fmla="*/ 0 w 1179"/>
                  <a:gd name="T61" fmla="*/ 0 h 1089"/>
                  <a:gd name="T62" fmla="*/ 0 w 1179"/>
                  <a:gd name="T63" fmla="*/ 0 h 108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179" h="1089">
                    <a:moveTo>
                      <a:pt x="607" y="710"/>
                    </a:moveTo>
                    <a:lnTo>
                      <a:pt x="571" y="710"/>
                    </a:lnTo>
                    <a:lnTo>
                      <a:pt x="373" y="1020"/>
                    </a:lnTo>
                    <a:lnTo>
                      <a:pt x="367" y="1030"/>
                    </a:lnTo>
                    <a:lnTo>
                      <a:pt x="360" y="1038"/>
                    </a:lnTo>
                    <a:lnTo>
                      <a:pt x="353" y="1046"/>
                    </a:lnTo>
                    <a:lnTo>
                      <a:pt x="346" y="1053"/>
                    </a:lnTo>
                    <a:lnTo>
                      <a:pt x="340" y="1060"/>
                    </a:lnTo>
                    <a:lnTo>
                      <a:pt x="332" y="1065"/>
                    </a:lnTo>
                    <a:lnTo>
                      <a:pt x="326" y="1070"/>
                    </a:lnTo>
                    <a:lnTo>
                      <a:pt x="318" y="1074"/>
                    </a:lnTo>
                    <a:lnTo>
                      <a:pt x="303" y="1080"/>
                    </a:lnTo>
                    <a:lnTo>
                      <a:pt x="287" y="1084"/>
                    </a:lnTo>
                    <a:lnTo>
                      <a:pt x="269" y="1088"/>
                    </a:lnTo>
                    <a:lnTo>
                      <a:pt x="250" y="1089"/>
                    </a:lnTo>
                    <a:lnTo>
                      <a:pt x="5" y="1089"/>
                    </a:lnTo>
                    <a:lnTo>
                      <a:pt x="377" y="549"/>
                    </a:lnTo>
                    <a:lnTo>
                      <a:pt x="0" y="0"/>
                    </a:lnTo>
                    <a:lnTo>
                      <a:pt x="252" y="0"/>
                    </a:lnTo>
                    <a:lnTo>
                      <a:pt x="270" y="1"/>
                    </a:lnTo>
                    <a:lnTo>
                      <a:pt x="289" y="4"/>
                    </a:lnTo>
                    <a:lnTo>
                      <a:pt x="306" y="8"/>
                    </a:lnTo>
                    <a:lnTo>
                      <a:pt x="321" y="14"/>
                    </a:lnTo>
                    <a:lnTo>
                      <a:pt x="328" y="19"/>
                    </a:lnTo>
                    <a:lnTo>
                      <a:pt x="336" y="23"/>
                    </a:lnTo>
                    <a:lnTo>
                      <a:pt x="342" y="29"/>
                    </a:lnTo>
                    <a:lnTo>
                      <a:pt x="348" y="35"/>
                    </a:lnTo>
                    <a:lnTo>
                      <a:pt x="356" y="42"/>
                    </a:lnTo>
                    <a:lnTo>
                      <a:pt x="362" y="50"/>
                    </a:lnTo>
                    <a:lnTo>
                      <a:pt x="369" y="59"/>
                    </a:lnTo>
                    <a:lnTo>
                      <a:pt x="374" y="68"/>
                    </a:lnTo>
                    <a:lnTo>
                      <a:pt x="571" y="377"/>
                    </a:lnTo>
                    <a:lnTo>
                      <a:pt x="607" y="377"/>
                    </a:lnTo>
                    <a:lnTo>
                      <a:pt x="804" y="68"/>
                    </a:lnTo>
                    <a:lnTo>
                      <a:pt x="809" y="59"/>
                    </a:lnTo>
                    <a:lnTo>
                      <a:pt x="816" y="50"/>
                    </a:lnTo>
                    <a:lnTo>
                      <a:pt x="822" y="42"/>
                    </a:lnTo>
                    <a:lnTo>
                      <a:pt x="830" y="35"/>
                    </a:lnTo>
                    <a:lnTo>
                      <a:pt x="836" y="29"/>
                    </a:lnTo>
                    <a:lnTo>
                      <a:pt x="843" y="23"/>
                    </a:lnTo>
                    <a:lnTo>
                      <a:pt x="850" y="19"/>
                    </a:lnTo>
                    <a:lnTo>
                      <a:pt x="858" y="14"/>
                    </a:lnTo>
                    <a:lnTo>
                      <a:pt x="873" y="8"/>
                    </a:lnTo>
                    <a:lnTo>
                      <a:pt x="890" y="4"/>
                    </a:lnTo>
                    <a:lnTo>
                      <a:pt x="907" y="1"/>
                    </a:lnTo>
                    <a:lnTo>
                      <a:pt x="926" y="0"/>
                    </a:lnTo>
                    <a:lnTo>
                      <a:pt x="1179" y="0"/>
                    </a:lnTo>
                    <a:lnTo>
                      <a:pt x="801" y="549"/>
                    </a:lnTo>
                    <a:lnTo>
                      <a:pt x="1173" y="1089"/>
                    </a:lnTo>
                    <a:lnTo>
                      <a:pt x="928" y="1089"/>
                    </a:lnTo>
                    <a:lnTo>
                      <a:pt x="909" y="1088"/>
                    </a:lnTo>
                    <a:lnTo>
                      <a:pt x="891" y="1084"/>
                    </a:lnTo>
                    <a:lnTo>
                      <a:pt x="883" y="1082"/>
                    </a:lnTo>
                    <a:lnTo>
                      <a:pt x="875" y="1080"/>
                    </a:lnTo>
                    <a:lnTo>
                      <a:pt x="867" y="1077"/>
                    </a:lnTo>
                    <a:lnTo>
                      <a:pt x="860" y="1074"/>
                    </a:lnTo>
                    <a:lnTo>
                      <a:pt x="852" y="1070"/>
                    </a:lnTo>
                    <a:lnTo>
                      <a:pt x="846" y="1065"/>
                    </a:lnTo>
                    <a:lnTo>
                      <a:pt x="838" y="1060"/>
                    </a:lnTo>
                    <a:lnTo>
                      <a:pt x="832" y="1053"/>
                    </a:lnTo>
                    <a:lnTo>
                      <a:pt x="826" y="1046"/>
                    </a:lnTo>
                    <a:lnTo>
                      <a:pt x="818" y="1038"/>
                    </a:lnTo>
                    <a:lnTo>
                      <a:pt x="812" y="1030"/>
                    </a:lnTo>
                    <a:lnTo>
                      <a:pt x="805" y="1020"/>
                    </a:lnTo>
                    <a:lnTo>
                      <a:pt x="607" y="710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74" name="Freeform 23"/>
              <p:cNvSpPr>
                <a:spLocks noEditPoints="1"/>
              </p:cNvSpPr>
              <p:nvPr userDrawn="1"/>
            </p:nvSpPr>
            <p:spPr bwMode="auto">
              <a:xfrm>
                <a:off x="1324" y="557"/>
                <a:ext cx="110" cy="103"/>
              </a:xfrm>
              <a:custGeom>
                <a:avLst/>
                <a:gdLst>
                  <a:gd name="T0" fmla="*/ 0 w 1210"/>
                  <a:gd name="T1" fmla="*/ 0 h 1141"/>
                  <a:gd name="T2" fmla="*/ 0 w 1210"/>
                  <a:gd name="T3" fmla="*/ 0 h 1141"/>
                  <a:gd name="T4" fmla="*/ 0 w 1210"/>
                  <a:gd name="T5" fmla="*/ 0 h 1141"/>
                  <a:gd name="T6" fmla="*/ 0 w 1210"/>
                  <a:gd name="T7" fmla="*/ 0 h 1141"/>
                  <a:gd name="T8" fmla="*/ 0 w 1210"/>
                  <a:gd name="T9" fmla="*/ 0 h 1141"/>
                  <a:gd name="T10" fmla="*/ 0 w 1210"/>
                  <a:gd name="T11" fmla="*/ 0 h 1141"/>
                  <a:gd name="T12" fmla="*/ 0 w 1210"/>
                  <a:gd name="T13" fmla="*/ 0 h 1141"/>
                  <a:gd name="T14" fmla="*/ 0 w 1210"/>
                  <a:gd name="T15" fmla="*/ 0 h 1141"/>
                  <a:gd name="T16" fmla="*/ 0 w 1210"/>
                  <a:gd name="T17" fmla="*/ 0 h 1141"/>
                  <a:gd name="T18" fmla="*/ 0 w 1210"/>
                  <a:gd name="T19" fmla="*/ 0 h 1141"/>
                  <a:gd name="T20" fmla="*/ 0 w 1210"/>
                  <a:gd name="T21" fmla="*/ 0 h 1141"/>
                  <a:gd name="T22" fmla="*/ 0 w 1210"/>
                  <a:gd name="T23" fmla="*/ 0 h 1141"/>
                  <a:gd name="T24" fmla="*/ 0 w 1210"/>
                  <a:gd name="T25" fmla="*/ 0 h 1141"/>
                  <a:gd name="T26" fmla="*/ 0 w 1210"/>
                  <a:gd name="T27" fmla="*/ 0 h 1141"/>
                  <a:gd name="T28" fmla="*/ 0 w 1210"/>
                  <a:gd name="T29" fmla="*/ 0 h 1141"/>
                  <a:gd name="T30" fmla="*/ 0 w 1210"/>
                  <a:gd name="T31" fmla="*/ 0 h 1141"/>
                  <a:gd name="T32" fmla="*/ 0 w 1210"/>
                  <a:gd name="T33" fmla="*/ 0 h 1141"/>
                  <a:gd name="T34" fmla="*/ 0 w 1210"/>
                  <a:gd name="T35" fmla="*/ 0 h 1141"/>
                  <a:gd name="T36" fmla="*/ 0 w 1210"/>
                  <a:gd name="T37" fmla="*/ 0 h 1141"/>
                  <a:gd name="T38" fmla="*/ 0 w 1210"/>
                  <a:gd name="T39" fmla="*/ 0 h 1141"/>
                  <a:gd name="T40" fmla="*/ 0 w 1210"/>
                  <a:gd name="T41" fmla="*/ 0 h 1141"/>
                  <a:gd name="T42" fmla="*/ 0 w 1210"/>
                  <a:gd name="T43" fmla="*/ 0 h 1141"/>
                  <a:gd name="T44" fmla="*/ 0 w 1210"/>
                  <a:gd name="T45" fmla="*/ 0 h 1141"/>
                  <a:gd name="T46" fmla="*/ 0 w 1210"/>
                  <a:gd name="T47" fmla="*/ 0 h 1141"/>
                  <a:gd name="T48" fmla="*/ 0 w 1210"/>
                  <a:gd name="T49" fmla="*/ 0 h 1141"/>
                  <a:gd name="T50" fmla="*/ 0 w 1210"/>
                  <a:gd name="T51" fmla="*/ 0 h 1141"/>
                  <a:gd name="T52" fmla="*/ 0 w 1210"/>
                  <a:gd name="T53" fmla="*/ 0 h 1141"/>
                  <a:gd name="T54" fmla="*/ 0 w 1210"/>
                  <a:gd name="T55" fmla="*/ 0 h 1141"/>
                  <a:gd name="T56" fmla="*/ 0 w 1210"/>
                  <a:gd name="T57" fmla="*/ 0 h 1141"/>
                  <a:gd name="T58" fmla="*/ 0 w 1210"/>
                  <a:gd name="T59" fmla="*/ 0 h 1141"/>
                  <a:gd name="T60" fmla="*/ 0 w 1210"/>
                  <a:gd name="T61" fmla="*/ 0 h 1141"/>
                  <a:gd name="T62" fmla="*/ 0 w 1210"/>
                  <a:gd name="T63" fmla="*/ 0 h 1141"/>
                  <a:gd name="T64" fmla="*/ 0 w 1210"/>
                  <a:gd name="T65" fmla="*/ 0 h 1141"/>
                  <a:gd name="T66" fmla="*/ 0 w 1210"/>
                  <a:gd name="T67" fmla="*/ 0 h 1141"/>
                  <a:gd name="T68" fmla="*/ 0 w 1210"/>
                  <a:gd name="T69" fmla="*/ 0 h 1141"/>
                  <a:gd name="T70" fmla="*/ 0 w 1210"/>
                  <a:gd name="T71" fmla="*/ 0 h 1141"/>
                  <a:gd name="T72" fmla="*/ 0 w 1210"/>
                  <a:gd name="T73" fmla="*/ 0 h 1141"/>
                  <a:gd name="T74" fmla="*/ 0 w 1210"/>
                  <a:gd name="T75" fmla="*/ 0 h 1141"/>
                  <a:gd name="T76" fmla="*/ 0 w 1210"/>
                  <a:gd name="T77" fmla="*/ 0 h 1141"/>
                  <a:gd name="T78" fmla="*/ 0 w 1210"/>
                  <a:gd name="T79" fmla="*/ 0 h 1141"/>
                  <a:gd name="T80" fmla="*/ 0 w 1210"/>
                  <a:gd name="T81" fmla="*/ 0 h 1141"/>
                  <a:gd name="T82" fmla="*/ 0 w 1210"/>
                  <a:gd name="T83" fmla="*/ 0 h 1141"/>
                  <a:gd name="T84" fmla="*/ 0 w 1210"/>
                  <a:gd name="T85" fmla="*/ 0 h 1141"/>
                  <a:gd name="T86" fmla="*/ 0 w 1210"/>
                  <a:gd name="T87" fmla="*/ 0 h 1141"/>
                  <a:gd name="T88" fmla="*/ 0 w 1210"/>
                  <a:gd name="T89" fmla="*/ 0 h 1141"/>
                  <a:gd name="T90" fmla="*/ 0 w 1210"/>
                  <a:gd name="T91" fmla="*/ 0 h 1141"/>
                  <a:gd name="T92" fmla="*/ 0 w 1210"/>
                  <a:gd name="T93" fmla="*/ 0 h 1141"/>
                  <a:gd name="T94" fmla="*/ 0 w 1210"/>
                  <a:gd name="T95" fmla="*/ 0 h 1141"/>
                  <a:gd name="T96" fmla="*/ 0 w 1210"/>
                  <a:gd name="T97" fmla="*/ 0 h 1141"/>
                  <a:gd name="T98" fmla="*/ 0 w 1210"/>
                  <a:gd name="T99" fmla="*/ 0 h 1141"/>
                  <a:gd name="T100" fmla="*/ 0 w 1210"/>
                  <a:gd name="T101" fmla="*/ 0 h 1141"/>
                  <a:gd name="T102" fmla="*/ 0 w 1210"/>
                  <a:gd name="T103" fmla="*/ 0 h 114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10" h="1141">
                    <a:moveTo>
                      <a:pt x="651" y="0"/>
                    </a:moveTo>
                    <a:lnTo>
                      <a:pt x="682" y="1"/>
                    </a:lnTo>
                    <a:lnTo>
                      <a:pt x="711" y="3"/>
                    </a:lnTo>
                    <a:lnTo>
                      <a:pt x="740" y="6"/>
                    </a:lnTo>
                    <a:lnTo>
                      <a:pt x="769" y="10"/>
                    </a:lnTo>
                    <a:lnTo>
                      <a:pt x="797" y="16"/>
                    </a:lnTo>
                    <a:lnTo>
                      <a:pt x="825" y="23"/>
                    </a:lnTo>
                    <a:lnTo>
                      <a:pt x="852" y="32"/>
                    </a:lnTo>
                    <a:lnTo>
                      <a:pt x="877" y="41"/>
                    </a:lnTo>
                    <a:lnTo>
                      <a:pt x="903" y="52"/>
                    </a:lnTo>
                    <a:lnTo>
                      <a:pt x="928" y="65"/>
                    </a:lnTo>
                    <a:lnTo>
                      <a:pt x="951" y="78"/>
                    </a:lnTo>
                    <a:lnTo>
                      <a:pt x="974" y="92"/>
                    </a:lnTo>
                    <a:lnTo>
                      <a:pt x="995" y="106"/>
                    </a:lnTo>
                    <a:lnTo>
                      <a:pt x="1015" y="123"/>
                    </a:lnTo>
                    <a:lnTo>
                      <a:pt x="1036" y="141"/>
                    </a:lnTo>
                    <a:lnTo>
                      <a:pt x="1055" y="159"/>
                    </a:lnTo>
                    <a:lnTo>
                      <a:pt x="1072" y="178"/>
                    </a:lnTo>
                    <a:lnTo>
                      <a:pt x="1089" y="198"/>
                    </a:lnTo>
                    <a:lnTo>
                      <a:pt x="1105" y="220"/>
                    </a:lnTo>
                    <a:lnTo>
                      <a:pt x="1120" y="241"/>
                    </a:lnTo>
                    <a:lnTo>
                      <a:pt x="1134" y="265"/>
                    </a:lnTo>
                    <a:lnTo>
                      <a:pt x="1147" y="288"/>
                    </a:lnTo>
                    <a:lnTo>
                      <a:pt x="1159" y="314"/>
                    </a:lnTo>
                    <a:lnTo>
                      <a:pt x="1169" y="340"/>
                    </a:lnTo>
                    <a:lnTo>
                      <a:pt x="1179" y="366"/>
                    </a:lnTo>
                    <a:lnTo>
                      <a:pt x="1188" y="393"/>
                    </a:lnTo>
                    <a:lnTo>
                      <a:pt x="1194" y="421"/>
                    </a:lnTo>
                    <a:lnTo>
                      <a:pt x="1200" y="450"/>
                    </a:lnTo>
                    <a:lnTo>
                      <a:pt x="1205" y="478"/>
                    </a:lnTo>
                    <a:lnTo>
                      <a:pt x="1208" y="508"/>
                    </a:lnTo>
                    <a:lnTo>
                      <a:pt x="1210" y="538"/>
                    </a:lnTo>
                    <a:lnTo>
                      <a:pt x="1210" y="569"/>
                    </a:lnTo>
                    <a:lnTo>
                      <a:pt x="1210" y="601"/>
                    </a:lnTo>
                    <a:lnTo>
                      <a:pt x="1208" y="631"/>
                    </a:lnTo>
                    <a:lnTo>
                      <a:pt x="1205" y="662"/>
                    </a:lnTo>
                    <a:lnTo>
                      <a:pt x="1200" y="691"/>
                    </a:lnTo>
                    <a:lnTo>
                      <a:pt x="1194" y="720"/>
                    </a:lnTo>
                    <a:lnTo>
                      <a:pt x="1188" y="748"/>
                    </a:lnTo>
                    <a:lnTo>
                      <a:pt x="1179" y="775"/>
                    </a:lnTo>
                    <a:lnTo>
                      <a:pt x="1169" y="801"/>
                    </a:lnTo>
                    <a:lnTo>
                      <a:pt x="1159" y="827"/>
                    </a:lnTo>
                    <a:lnTo>
                      <a:pt x="1147" y="853"/>
                    </a:lnTo>
                    <a:lnTo>
                      <a:pt x="1134" y="876"/>
                    </a:lnTo>
                    <a:lnTo>
                      <a:pt x="1120" y="900"/>
                    </a:lnTo>
                    <a:lnTo>
                      <a:pt x="1105" y="921"/>
                    </a:lnTo>
                    <a:lnTo>
                      <a:pt x="1089" y="942"/>
                    </a:lnTo>
                    <a:lnTo>
                      <a:pt x="1072" y="963"/>
                    </a:lnTo>
                    <a:lnTo>
                      <a:pt x="1055" y="982"/>
                    </a:lnTo>
                    <a:lnTo>
                      <a:pt x="1036" y="1000"/>
                    </a:lnTo>
                    <a:lnTo>
                      <a:pt x="1015" y="1018"/>
                    </a:lnTo>
                    <a:lnTo>
                      <a:pt x="995" y="1034"/>
                    </a:lnTo>
                    <a:lnTo>
                      <a:pt x="974" y="1049"/>
                    </a:lnTo>
                    <a:lnTo>
                      <a:pt x="951" y="1063"/>
                    </a:lnTo>
                    <a:lnTo>
                      <a:pt x="928" y="1076"/>
                    </a:lnTo>
                    <a:lnTo>
                      <a:pt x="903" y="1089"/>
                    </a:lnTo>
                    <a:lnTo>
                      <a:pt x="877" y="1100"/>
                    </a:lnTo>
                    <a:lnTo>
                      <a:pt x="852" y="1109"/>
                    </a:lnTo>
                    <a:lnTo>
                      <a:pt x="825" y="1118"/>
                    </a:lnTo>
                    <a:lnTo>
                      <a:pt x="797" y="1125"/>
                    </a:lnTo>
                    <a:lnTo>
                      <a:pt x="769" y="1131"/>
                    </a:lnTo>
                    <a:lnTo>
                      <a:pt x="740" y="1135"/>
                    </a:lnTo>
                    <a:lnTo>
                      <a:pt x="711" y="1138"/>
                    </a:lnTo>
                    <a:lnTo>
                      <a:pt x="682" y="1140"/>
                    </a:lnTo>
                    <a:lnTo>
                      <a:pt x="651" y="1141"/>
                    </a:lnTo>
                    <a:lnTo>
                      <a:pt x="560" y="1141"/>
                    </a:lnTo>
                    <a:lnTo>
                      <a:pt x="530" y="1140"/>
                    </a:lnTo>
                    <a:lnTo>
                      <a:pt x="500" y="1138"/>
                    </a:lnTo>
                    <a:lnTo>
                      <a:pt x="470" y="1135"/>
                    </a:lnTo>
                    <a:lnTo>
                      <a:pt x="441" y="1131"/>
                    </a:lnTo>
                    <a:lnTo>
                      <a:pt x="413" y="1125"/>
                    </a:lnTo>
                    <a:lnTo>
                      <a:pt x="386" y="1118"/>
                    </a:lnTo>
                    <a:lnTo>
                      <a:pt x="360" y="1109"/>
                    </a:lnTo>
                    <a:lnTo>
                      <a:pt x="333" y="1100"/>
                    </a:lnTo>
                    <a:lnTo>
                      <a:pt x="308" y="1089"/>
                    </a:lnTo>
                    <a:lnTo>
                      <a:pt x="284" y="1076"/>
                    </a:lnTo>
                    <a:lnTo>
                      <a:pt x="260" y="1063"/>
                    </a:lnTo>
                    <a:lnTo>
                      <a:pt x="238" y="1049"/>
                    </a:lnTo>
                    <a:lnTo>
                      <a:pt x="216" y="1034"/>
                    </a:lnTo>
                    <a:lnTo>
                      <a:pt x="195" y="1018"/>
                    </a:lnTo>
                    <a:lnTo>
                      <a:pt x="176" y="1000"/>
                    </a:lnTo>
                    <a:lnTo>
                      <a:pt x="156" y="982"/>
                    </a:lnTo>
                    <a:lnTo>
                      <a:pt x="138" y="963"/>
                    </a:lnTo>
                    <a:lnTo>
                      <a:pt x="121" y="942"/>
                    </a:lnTo>
                    <a:lnTo>
                      <a:pt x="105" y="921"/>
                    </a:lnTo>
                    <a:lnTo>
                      <a:pt x="90" y="900"/>
                    </a:lnTo>
                    <a:lnTo>
                      <a:pt x="76" y="876"/>
                    </a:lnTo>
                    <a:lnTo>
                      <a:pt x="63" y="853"/>
                    </a:lnTo>
                    <a:lnTo>
                      <a:pt x="51" y="827"/>
                    </a:lnTo>
                    <a:lnTo>
                      <a:pt x="41" y="801"/>
                    </a:lnTo>
                    <a:lnTo>
                      <a:pt x="31" y="775"/>
                    </a:lnTo>
                    <a:lnTo>
                      <a:pt x="24" y="748"/>
                    </a:lnTo>
                    <a:lnTo>
                      <a:pt x="16" y="720"/>
                    </a:lnTo>
                    <a:lnTo>
                      <a:pt x="11" y="691"/>
                    </a:lnTo>
                    <a:lnTo>
                      <a:pt x="7" y="662"/>
                    </a:lnTo>
                    <a:lnTo>
                      <a:pt x="3" y="631"/>
                    </a:lnTo>
                    <a:lnTo>
                      <a:pt x="1" y="601"/>
                    </a:lnTo>
                    <a:lnTo>
                      <a:pt x="0" y="569"/>
                    </a:lnTo>
                    <a:lnTo>
                      <a:pt x="1" y="538"/>
                    </a:lnTo>
                    <a:lnTo>
                      <a:pt x="3" y="508"/>
                    </a:lnTo>
                    <a:lnTo>
                      <a:pt x="7" y="478"/>
                    </a:lnTo>
                    <a:lnTo>
                      <a:pt x="11" y="450"/>
                    </a:lnTo>
                    <a:lnTo>
                      <a:pt x="16" y="421"/>
                    </a:lnTo>
                    <a:lnTo>
                      <a:pt x="24" y="393"/>
                    </a:lnTo>
                    <a:lnTo>
                      <a:pt x="31" y="366"/>
                    </a:lnTo>
                    <a:lnTo>
                      <a:pt x="41" y="340"/>
                    </a:lnTo>
                    <a:lnTo>
                      <a:pt x="51" y="314"/>
                    </a:lnTo>
                    <a:lnTo>
                      <a:pt x="63" y="288"/>
                    </a:lnTo>
                    <a:lnTo>
                      <a:pt x="76" y="265"/>
                    </a:lnTo>
                    <a:lnTo>
                      <a:pt x="90" y="241"/>
                    </a:lnTo>
                    <a:lnTo>
                      <a:pt x="105" y="220"/>
                    </a:lnTo>
                    <a:lnTo>
                      <a:pt x="121" y="198"/>
                    </a:lnTo>
                    <a:lnTo>
                      <a:pt x="138" y="178"/>
                    </a:lnTo>
                    <a:lnTo>
                      <a:pt x="156" y="159"/>
                    </a:lnTo>
                    <a:lnTo>
                      <a:pt x="176" y="141"/>
                    </a:lnTo>
                    <a:lnTo>
                      <a:pt x="195" y="123"/>
                    </a:lnTo>
                    <a:lnTo>
                      <a:pt x="216" y="106"/>
                    </a:lnTo>
                    <a:lnTo>
                      <a:pt x="238" y="92"/>
                    </a:lnTo>
                    <a:lnTo>
                      <a:pt x="260" y="78"/>
                    </a:lnTo>
                    <a:lnTo>
                      <a:pt x="284" y="65"/>
                    </a:lnTo>
                    <a:lnTo>
                      <a:pt x="308" y="52"/>
                    </a:lnTo>
                    <a:lnTo>
                      <a:pt x="333" y="41"/>
                    </a:lnTo>
                    <a:lnTo>
                      <a:pt x="360" y="32"/>
                    </a:lnTo>
                    <a:lnTo>
                      <a:pt x="386" y="23"/>
                    </a:lnTo>
                    <a:lnTo>
                      <a:pt x="413" y="16"/>
                    </a:lnTo>
                    <a:lnTo>
                      <a:pt x="441" y="10"/>
                    </a:lnTo>
                    <a:lnTo>
                      <a:pt x="470" y="6"/>
                    </a:lnTo>
                    <a:lnTo>
                      <a:pt x="500" y="3"/>
                    </a:lnTo>
                    <a:lnTo>
                      <a:pt x="530" y="1"/>
                    </a:lnTo>
                    <a:lnTo>
                      <a:pt x="560" y="0"/>
                    </a:lnTo>
                    <a:lnTo>
                      <a:pt x="651" y="0"/>
                    </a:lnTo>
                    <a:close/>
                    <a:moveTo>
                      <a:pt x="288" y="569"/>
                    </a:moveTo>
                    <a:lnTo>
                      <a:pt x="288" y="588"/>
                    </a:lnTo>
                    <a:lnTo>
                      <a:pt x="289" y="606"/>
                    </a:lnTo>
                    <a:lnTo>
                      <a:pt x="290" y="624"/>
                    </a:lnTo>
                    <a:lnTo>
                      <a:pt x="292" y="641"/>
                    </a:lnTo>
                    <a:lnTo>
                      <a:pt x="295" y="658"/>
                    </a:lnTo>
                    <a:lnTo>
                      <a:pt x="299" y="675"/>
                    </a:lnTo>
                    <a:lnTo>
                      <a:pt x="302" y="691"/>
                    </a:lnTo>
                    <a:lnTo>
                      <a:pt x="307" y="707"/>
                    </a:lnTo>
                    <a:lnTo>
                      <a:pt x="311" y="723"/>
                    </a:lnTo>
                    <a:lnTo>
                      <a:pt x="317" y="738"/>
                    </a:lnTo>
                    <a:lnTo>
                      <a:pt x="323" y="752"/>
                    </a:lnTo>
                    <a:lnTo>
                      <a:pt x="330" y="766"/>
                    </a:lnTo>
                    <a:lnTo>
                      <a:pt x="337" y="780"/>
                    </a:lnTo>
                    <a:lnTo>
                      <a:pt x="346" y="793"/>
                    </a:lnTo>
                    <a:lnTo>
                      <a:pt x="353" y="805"/>
                    </a:lnTo>
                    <a:lnTo>
                      <a:pt x="363" y="816"/>
                    </a:lnTo>
                    <a:lnTo>
                      <a:pt x="372" y="828"/>
                    </a:lnTo>
                    <a:lnTo>
                      <a:pt x="382" y="839"/>
                    </a:lnTo>
                    <a:lnTo>
                      <a:pt x="393" y="848"/>
                    </a:lnTo>
                    <a:lnTo>
                      <a:pt x="403" y="858"/>
                    </a:lnTo>
                    <a:lnTo>
                      <a:pt x="415" y="867"/>
                    </a:lnTo>
                    <a:lnTo>
                      <a:pt x="428" y="875"/>
                    </a:lnTo>
                    <a:lnTo>
                      <a:pt x="440" y="883"/>
                    </a:lnTo>
                    <a:lnTo>
                      <a:pt x="454" y="889"/>
                    </a:lnTo>
                    <a:lnTo>
                      <a:pt x="467" y="895"/>
                    </a:lnTo>
                    <a:lnTo>
                      <a:pt x="481" y="901"/>
                    </a:lnTo>
                    <a:lnTo>
                      <a:pt x="495" y="905"/>
                    </a:lnTo>
                    <a:lnTo>
                      <a:pt x="510" y="909"/>
                    </a:lnTo>
                    <a:lnTo>
                      <a:pt x="526" y="912"/>
                    </a:lnTo>
                    <a:lnTo>
                      <a:pt x="542" y="915"/>
                    </a:lnTo>
                    <a:lnTo>
                      <a:pt x="559" y="916"/>
                    </a:lnTo>
                    <a:lnTo>
                      <a:pt x="575" y="916"/>
                    </a:lnTo>
                    <a:lnTo>
                      <a:pt x="634" y="916"/>
                    </a:lnTo>
                    <a:lnTo>
                      <a:pt x="652" y="916"/>
                    </a:lnTo>
                    <a:lnTo>
                      <a:pt x="668" y="915"/>
                    </a:lnTo>
                    <a:lnTo>
                      <a:pt x="684" y="912"/>
                    </a:lnTo>
                    <a:lnTo>
                      <a:pt x="700" y="909"/>
                    </a:lnTo>
                    <a:lnTo>
                      <a:pt x="715" y="905"/>
                    </a:lnTo>
                    <a:lnTo>
                      <a:pt x="730" y="901"/>
                    </a:lnTo>
                    <a:lnTo>
                      <a:pt x="744" y="895"/>
                    </a:lnTo>
                    <a:lnTo>
                      <a:pt x="757" y="889"/>
                    </a:lnTo>
                    <a:lnTo>
                      <a:pt x="770" y="883"/>
                    </a:lnTo>
                    <a:lnTo>
                      <a:pt x="783" y="875"/>
                    </a:lnTo>
                    <a:lnTo>
                      <a:pt x="795" y="867"/>
                    </a:lnTo>
                    <a:lnTo>
                      <a:pt x="807" y="858"/>
                    </a:lnTo>
                    <a:lnTo>
                      <a:pt x="817" y="848"/>
                    </a:lnTo>
                    <a:lnTo>
                      <a:pt x="828" y="839"/>
                    </a:lnTo>
                    <a:lnTo>
                      <a:pt x="839" y="828"/>
                    </a:lnTo>
                    <a:lnTo>
                      <a:pt x="848" y="816"/>
                    </a:lnTo>
                    <a:lnTo>
                      <a:pt x="857" y="805"/>
                    </a:lnTo>
                    <a:lnTo>
                      <a:pt x="866" y="793"/>
                    </a:lnTo>
                    <a:lnTo>
                      <a:pt x="873" y="780"/>
                    </a:lnTo>
                    <a:lnTo>
                      <a:pt x="880" y="766"/>
                    </a:lnTo>
                    <a:lnTo>
                      <a:pt x="887" y="752"/>
                    </a:lnTo>
                    <a:lnTo>
                      <a:pt x="893" y="738"/>
                    </a:lnTo>
                    <a:lnTo>
                      <a:pt x="899" y="723"/>
                    </a:lnTo>
                    <a:lnTo>
                      <a:pt x="904" y="707"/>
                    </a:lnTo>
                    <a:lnTo>
                      <a:pt x="908" y="691"/>
                    </a:lnTo>
                    <a:lnTo>
                      <a:pt x="913" y="675"/>
                    </a:lnTo>
                    <a:lnTo>
                      <a:pt x="916" y="658"/>
                    </a:lnTo>
                    <a:lnTo>
                      <a:pt x="918" y="641"/>
                    </a:lnTo>
                    <a:lnTo>
                      <a:pt x="920" y="624"/>
                    </a:lnTo>
                    <a:lnTo>
                      <a:pt x="922" y="606"/>
                    </a:lnTo>
                    <a:lnTo>
                      <a:pt x="922" y="588"/>
                    </a:lnTo>
                    <a:lnTo>
                      <a:pt x="923" y="569"/>
                    </a:lnTo>
                    <a:lnTo>
                      <a:pt x="922" y="551"/>
                    </a:lnTo>
                    <a:lnTo>
                      <a:pt x="922" y="534"/>
                    </a:lnTo>
                    <a:lnTo>
                      <a:pt x="920" y="517"/>
                    </a:lnTo>
                    <a:lnTo>
                      <a:pt x="918" y="500"/>
                    </a:lnTo>
                    <a:lnTo>
                      <a:pt x="916" y="483"/>
                    </a:lnTo>
                    <a:lnTo>
                      <a:pt x="913" y="466"/>
                    </a:lnTo>
                    <a:lnTo>
                      <a:pt x="908" y="450"/>
                    </a:lnTo>
                    <a:lnTo>
                      <a:pt x="904" y="434"/>
                    </a:lnTo>
                    <a:lnTo>
                      <a:pt x="899" y="418"/>
                    </a:lnTo>
                    <a:lnTo>
                      <a:pt x="893" y="403"/>
                    </a:lnTo>
                    <a:lnTo>
                      <a:pt x="887" y="389"/>
                    </a:lnTo>
                    <a:lnTo>
                      <a:pt x="880" y="375"/>
                    </a:lnTo>
                    <a:lnTo>
                      <a:pt x="873" y="361"/>
                    </a:lnTo>
                    <a:lnTo>
                      <a:pt x="866" y="348"/>
                    </a:lnTo>
                    <a:lnTo>
                      <a:pt x="857" y="336"/>
                    </a:lnTo>
                    <a:lnTo>
                      <a:pt x="848" y="325"/>
                    </a:lnTo>
                    <a:lnTo>
                      <a:pt x="839" y="313"/>
                    </a:lnTo>
                    <a:lnTo>
                      <a:pt x="828" y="302"/>
                    </a:lnTo>
                    <a:lnTo>
                      <a:pt x="817" y="292"/>
                    </a:lnTo>
                    <a:lnTo>
                      <a:pt x="807" y="283"/>
                    </a:lnTo>
                    <a:lnTo>
                      <a:pt x="795" y="274"/>
                    </a:lnTo>
                    <a:lnTo>
                      <a:pt x="783" y="266"/>
                    </a:lnTo>
                    <a:lnTo>
                      <a:pt x="770" y="258"/>
                    </a:lnTo>
                    <a:lnTo>
                      <a:pt x="757" y="252"/>
                    </a:lnTo>
                    <a:lnTo>
                      <a:pt x="744" y="245"/>
                    </a:lnTo>
                    <a:lnTo>
                      <a:pt x="730" y="240"/>
                    </a:lnTo>
                    <a:lnTo>
                      <a:pt x="715" y="236"/>
                    </a:lnTo>
                    <a:lnTo>
                      <a:pt x="700" y="232"/>
                    </a:lnTo>
                    <a:lnTo>
                      <a:pt x="684" y="228"/>
                    </a:lnTo>
                    <a:lnTo>
                      <a:pt x="668" y="226"/>
                    </a:lnTo>
                    <a:lnTo>
                      <a:pt x="652" y="225"/>
                    </a:lnTo>
                    <a:lnTo>
                      <a:pt x="634" y="225"/>
                    </a:lnTo>
                    <a:lnTo>
                      <a:pt x="575" y="225"/>
                    </a:lnTo>
                    <a:lnTo>
                      <a:pt x="559" y="225"/>
                    </a:lnTo>
                    <a:lnTo>
                      <a:pt x="542" y="226"/>
                    </a:lnTo>
                    <a:lnTo>
                      <a:pt x="526" y="228"/>
                    </a:lnTo>
                    <a:lnTo>
                      <a:pt x="510" y="232"/>
                    </a:lnTo>
                    <a:lnTo>
                      <a:pt x="495" y="236"/>
                    </a:lnTo>
                    <a:lnTo>
                      <a:pt x="481" y="240"/>
                    </a:lnTo>
                    <a:lnTo>
                      <a:pt x="467" y="245"/>
                    </a:lnTo>
                    <a:lnTo>
                      <a:pt x="454" y="252"/>
                    </a:lnTo>
                    <a:lnTo>
                      <a:pt x="440" y="258"/>
                    </a:lnTo>
                    <a:lnTo>
                      <a:pt x="428" y="266"/>
                    </a:lnTo>
                    <a:lnTo>
                      <a:pt x="415" y="274"/>
                    </a:lnTo>
                    <a:lnTo>
                      <a:pt x="403" y="283"/>
                    </a:lnTo>
                    <a:lnTo>
                      <a:pt x="393" y="292"/>
                    </a:lnTo>
                    <a:lnTo>
                      <a:pt x="382" y="302"/>
                    </a:lnTo>
                    <a:lnTo>
                      <a:pt x="372" y="313"/>
                    </a:lnTo>
                    <a:lnTo>
                      <a:pt x="363" y="325"/>
                    </a:lnTo>
                    <a:lnTo>
                      <a:pt x="353" y="336"/>
                    </a:lnTo>
                    <a:lnTo>
                      <a:pt x="346" y="348"/>
                    </a:lnTo>
                    <a:lnTo>
                      <a:pt x="337" y="361"/>
                    </a:lnTo>
                    <a:lnTo>
                      <a:pt x="330" y="375"/>
                    </a:lnTo>
                    <a:lnTo>
                      <a:pt x="323" y="389"/>
                    </a:lnTo>
                    <a:lnTo>
                      <a:pt x="317" y="403"/>
                    </a:lnTo>
                    <a:lnTo>
                      <a:pt x="311" y="418"/>
                    </a:lnTo>
                    <a:lnTo>
                      <a:pt x="307" y="434"/>
                    </a:lnTo>
                    <a:lnTo>
                      <a:pt x="302" y="450"/>
                    </a:lnTo>
                    <a:lnTo>
                      <a:pt x="299" y="466"/>
                    </a:lnTo>
                    <a:lnTo>
                      <a:pt x="295" y="483"/>
                    </a:lnTo>
                    <a:lnTo>
                      <a:pt x="292" y="500"/>
                    </a:lnTo>
                    <a:lnTo>
                      <a:pt x="290" y="517"/>
                    </a:lnTo>
                    <a:lnTo>
                      <a:pt x="289" y="534"/>
                    </a:lnTo>
                    <a:lnTo>
                      <a:pt x="288" y="551"/>
                    </a:lnTo>
                    <a:lnTo>
                      <a:pt x="288" y="569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75" name="Freeform 24"/>
              <p:cNvSpPr>
                <a:spLocks noEditPoints="1"/>
              </p:cNvSpPr>
              <p:nvPr userDrawn="1"/>
            </p:nvSpPr>
            <p:spPr bwMode="auto">
              <a:xfrm>
                <a:off x="1445" y="559"/>
                <a:ext cx="101" cy="99"/>
              </a:xfrm>
              <a:custGeom>
                <a:avLst/>
                <a:gdLst>
                  <a:gd name="T0" fmla="*/ 0 w 1112"/>
                  <a:gd name="T1" fmla="*/ 0 h 1089"/>
                  <a:gd name="T2" fmla="*/ 0 w 1112"/>
                  <a:gd name="T3" fmla="*/ 0 h 1089"/>
                  <a:gd name="T4" fmla="*/ 0 w 1112"/>
                  <a:gd name="T5" fmla="*/ 0 h 1089"/>
                  <a:gd name="T6" fmla="*/ 0 w 1112"/>
                  <a:gd name="T7" fmla="*/ 0 h 1089"/>
                  <a:gd name="T8" fmla="*/ 0 w 1112"/>
                  <a:gd name="T9" fmla="*/ 0 h 1089"/>
                  <a:gd name="T10" fmla="*/ 0 w 1112"/>
                  <a:gd name="T11" fmla="*/ 0 h 1089"/>
                  <a:gd name="T12" fmla="*/ 0 w 1112"/>
                  <a:gd name="T13" fmla="*/ 0 h 1089"/>
                  <a:gd name="T14" fmla="*/ 0 w 1112"/>
                  <a:gd name="T15" fmla="*/ 0 h 1089"/>
                  <a:gd name="T16" fmla="*/ 0 w 1112"/>
                  <a:gd name="T17" fmla="*/ 0 h 1089"/>
                  <a:gd name="T18" fmla="*/ 0 w 1112"/>
                  <a:gd name="T19" fmla="*/ 0 h 1089"/>
                  <a:gd name="T20" fmla="*/ 0 w 1112"/>
                  <a:gd name="T21" fmla="*/ 0 h 1089"/>
                  <a:gd name="T22" fmla="*/ 0 w 1112"/>
                  <a:gd name="T23" fmla="*/ 0 h 1089"/>
                  <a:gd name="T24" fmla="*/ 0 w 1112"/>
                  <a:gd name="T25" fmla="*/ 0 h 1089"/>
                  <a:gd name="T26" fmla="*/ 0 w 1112"/>
                  <a:gd name="T27" fmla="*/ 0 h 1089"/>
                  <a:gd name="T28" fmla="*/ 0 w 1112"/>
                  <a:gd name="T29" fmla="*/ 0 h 1089"/>
                  <a:gd name="T30" fmla="*/ 0 w 1112"/>
                  <a:gd name="T31" fmla="*/ 0 h 1089"/>
                  <a:gd name="T32" fmla="*/ 0 w 1112"/>
                  <a:gd name="T33" fmla="*/ 0 h 1089"/>
                  <a:gd name="T34" fmla="*/ 0 w 1112"/>
                  <a:gd name="T35" fmla="*/ 0 h 1089"/>
                  <a:gd name="T36" fmla="*/ 0 w 1112"/>
                  <a:gd name="T37" fmla="*/ 0 h 1089"/>
                  <a:gd name="T38" fmla="*/ 0 w 1112"/>
                  <a:gd name="T39" fmla="*/ 0 h 1089"/>
                  <a:gd name="T40" fmla="*/ 0 w 1112"/>
                  <a:gd name="T41" fmla="*/ 0 h 1089"/>
                  <a:gd name="T42" fmla="*/ 0 w 1112"/>
                  <a:gd name="T43" fmla="*/ 0 h 1089"/>
                  <a:gd name="T44" fmla="*/ 0 w 1112"/>
                  <a:gd name="T45" fmla="*/ 0 h 1089"/>
                  <a:gd name="T46" fmla="*/ 0 w 1112"/>
                  <a:gd name="T47" fmla="*/ 0 h 1089"/>
                  <a:gd name="T48" fmla="*/ 0 w 1112"/>
                  <a:gd name="T49" fmla="*/ 0 h 1089"/>
                  <a:gd name="T50" fmla="*/ 0 w 1112"/>
                  <a:gd name="T51" fmla="*/ 0 h 1089"/>
                  <a:gd name="T52" fmla="*/ 0 w 1112"/>
                  <a:gd name="T53" fmla="*/ 0 h 1089"/>
                  <a:gd name="T54" fmla="*/ 0 w 1112"/>
                  <a:gd name="T55" fmla="*/ 0 h 1089"/>
                  <a:gd name="T56" fmla="*/ 0 w 1112"/>
                  <a:gd name="T57" fmla="*/ 0 h 1089"/>
                  <a:gd name="T58" fmla="*/ 0 w 1112"/>
                  <a:gd name="T59" fmla="*/ 0 h 1089"/>
                  <a:gd name="T60" fmla="*/ 0 w 1112"/>
                  <a:gd name="T61" fmla="*/ 0 h 1089"/>
                  <a:gd name="T62" fmla="*/ 0 w 1112"/>
                  <a:gd name="T63" fmla="*/ 0 h 1089"/>
                  <a:gd name="T64" fmla="*/ 0 w 1112"/>
                  <a:gd name="T65" fmla="*/ 0 h 1089"/>
                  <a:gd name="T66" fmla="*/ 0 w 1112"/>
                  <a:gd name="T67" fmla="*/ 0 h 1089"/>
                  <a:gd name="T68" fmla="*/ 0 w 1112"/>
                  <a:gd name="T69" fmla="*/ 0 h 1089"/>
                  <a:gd name="T70" fmla="*/ 0 w 1112"/>
                  <a:gd name="T71" fmla="*/ 0 h 1089"/>
                  <a:gd name="T72" fmla="*/ 0 w 1112"/>
                  <a:gd name="T73" fmla="*/ 0 h 1089"/>
                  <a:gd name="T74" fmla="*/ 0 w 1112"/>
                  <a:gd name="T75" fmla="*/ 0 h 1089"/>
                  <a:gd name="T76" fmla="*/ 0 w 1112"/>
                  <a:gd name="T77" fmla="*/ 0 h 1089"/>
                  <a:gd name="T78" fmla="*/ 0 w 1112"/>
                  <a:gd name="T79" fmla="*/ 0 h 1089"/>
                  <a:gd name="T80" fmla="*/ 0 w 1112"/>
                  <a:gd name="T81" fmla="*/ 0 h 1089"/>
                  <a:gd name="T82" fmla="*/ 0 w 1112"/>
                  <a:gd name="T83" fmla="*/ 0 h 1089"/>
                  <a:gd name="T84" fmla="*/ 0 w 1112"/>
                  <a:gd name="T85" fmla="*/ 0 h 1089"/>
                  <a:gd name="T86" fmla="*/ 0 w 1112"/>
                  <a:gd name="T87" fmla="*/ 0 h 1089"/>
                  <a:gd name="T88" fmla="*/ 0 w 1112"/>
                  <a:gd name="T89" fmla="*/ 0 h 1089"/>
                  <a:gd name="T90" fmla="*/ 0 w 1112"/>
                  <a:gd name="T91" fmla="*/ 0 h 1089"/>
                  <a:gd name="T92" fmla="*/ 0 w 1112"/>
                  <a:gd name="T93" fmla="*/ 0 h 1089"/>
                  <a:gd name="T94" fmla="*/ 0 w 1112"/>
                  <a:gd name="T95" fmla="*/ 0 h 1089"/>
                  <a:gd name="T96" fmla="*/ 0 w 1112"/>
                  <a:gd name="T97" fmla="*/ 0 h 1089"/>
                  <a:gd name="T98" fmla="*/ 0 w 1112"/>
                  <a:gd name="T99" fmla="*/ 0 h 1089"/>
                  <a:gd name="T100" fmla="*/ 0 w 1112"/>
                  <a:gd name="T101" fmla="*/ 0 h 108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112" h="1089">
                    <a:moveTo>
                      <a:pt x="997" y="523"/>
                    </a:moveTo>
                    <a:lnTo>
                      <a:pt x="1010" y="533"/>
                    </a:lnTo>
                    <a:lnTo>
                      <a:pt x="1021" y="543"/>
                    </a:lnTo>
                    <a:lnTo>
                      <a:pt x="1033" y="555"/>
                    </a:lnTo>
                    <a:lnTo>
                      <a:pt x="1044" y="567"/>
                    </a:lnTo>
                    <a:lnTo>
                      <a:pt x="1054" y="579"/>
                    </a:lnTo>
                    <a:lnTo>
                      <a:pt x="1063" y="592"/>
                    </a:lnTo>
                    <a:lnTo>
                      <a:pt x="1072" y="605"/>
                    </a:lnTo>
                    <a:lnTo>
                      <a:pt x="1080" y="619"/>
                    </a:lnTo>
                    <a:lnTo>
                      <a:pt x="1088" y="633"/>
                    </a:lnTo>
                    <a:lnTo>
                      <a:pt x="1094" y="648"/>
                    </a:lnTo>
                    <a:lnTo>
                      <a:pt x="1100" y="664"/>
                    </a:lnTo>
                    <a:lnTo>
                      <a:pt x="1104" y="679"/>
                    </a:lnTo>
                    <a:lnTo>
                      <a:pt x="1107" y="696"/>
                    </a:lnTo>
                    <a:lnTo>
                      <a:pt x="1110" y="713"/>
                    </a:lnTo>
                    <a:lnTo>
                      <a:pt x="1111" y="730"/>
                    </a:lnTo>
                    <a:lnTo>
                      <a:pt x="1112" y="749"/>
                    </a:lnTo>
                    <a:lnTo>
                      <a:pt x="1111" y="766"/>
                    </a:lnTo>
                    <a:lnTo>
                      <a:pt x="1110" y="784"/>
                    </a:lnTo>
                    <a:lnTo>
                      <a:pt x="1108" y="801"/>
                    </a:lnTo>
                    <a:lnTo>
                      <a:pt x="1106" y="818"/>
                    </a:lnTo>
                    <a:lnTo>
                      <a:pt x="1103" y="835"/>
                    </a:lnTo>
                    <a:lnTo>
                      <a:pt x="1098" y="851"/>
                    </a:lnTo>
                    <a:lnTo>
                      <a:pt x="1093" y="867"/>
                    </a:lnTo>
                    <a:lnTo>
                      <a:pt x="1088" y="882"/>
                    </a:lnTo>
                    <a:lnTo>
                      <a:pt x="1081" y="898"/>
                    </a:lnTo>
                    <a:lnTo>
                      <a:pt x="1074" y="912"/>
                    </a:lnTo>
                    <a:lnTo>
                      <a:pt x="1066" y="927"/>
                    </a:lnTo>
                    <a:lnTo>
                      <a:pt x="1059" y="941"/>
                    </a:lnTo>
                    <a:lnTo>
                      <a:pt x="1049" y="954"/>
                    </a:lnTo>
                    <a:lnTo>
                      <a:pt x="1040" y="967"/>
                    </a:lnTo>
                    <a:lnTo>
                      <a:pt x="1030" y="980"/>
                    </a:lnTo>
                    <a:lnTo>
                      <a:pt x="1019" y="991"/>
                    </a:lnTo>
                    <a:lnTo>
                      <a:pt x="1008" y="1002"/>
                    </a:lnTo>
                    <a:lnTo>
                      <a:pt x="996" y="1013"/>
                    </a:lnTo>
                    <a:lnTo>
                      <a:pt x="983" y="1022"/>
                    </a:lnTo>
                    <a:lnTo>
                      <a:pt x="970" y="1032"/>
                    </a:lnTo>
                    <a:lnTo>
                      <a:pt x="956" y="1040"/>
                    </a:lnTo>
                    <a:lnTo>
                      <a:pt x="942" y="1048"/>
                    </a:lnTo>
                    <a:lnTo>
                      <a:pt x="927" y="1055"/>
                    </a:lnTo>
                    <a:lnTo>
                      <a:pt x="911" y="1063"/>
                    </a:lnTo>
                    <a:lnTo>
                      <a:pt x="895" y="1068"/>
                    </a:lnTo>
                    <a:lnTo>
                      <a:pt x="879" y="1074"/>
                    </a:lnTo>
                    <a:lnTo>
                      <a:pt x="862" y="1078"/>
                    </a:lnTo>
                    <a:lnTo>
                      <a:pt x="845" y="1082"/>
                    </a:lnTo>
                    <a:lnTo>
                      <a:pt x="828" y="1084"/>
                    </a:lnTo>
                    <a:lnTo>
                      <a:pt x="810" y="1086"/>
                    </a:lnTo>
                    <a:lnTo>
                      <a:pt x="790" y="1088"/>
                    </a:lnTo>
                    <a:lnTo>
                      <a:pt x="771" y="1089"/>
                    </a:lnTo>
                    <a:lnTo>
                      <a:pt x="80" y="1089"/>
                    </a:lnTo>
                    <a:lnTo>
                      <a:pt x="73" y="1088"/>
                    </a:lnTo>
                    <a:lnTo>
                      <a:pt x="64" y="1086"/>
                    </a:lnTo>
                    <a:lnTo>
                      <a:pt x="57" y="1085"/>
                    </a:lnTo>
                    <a:lnTo>
                      <a:pt x="50" y="1082"/>
                    </a:lnTo>
                    <a:lnTo>
                      <a:pt x="43" y="1079"/>
                    </a:lnTo>
                    <a:lnTo>
                      <a:pt x="36" y="1075"/>
                    </a:lnTo>
                    <a:lnTo>
                      <a:pt x="30" y="1070"/>
                    </a:lnTo>
                    <a:lnTo>
                      <a:pt x="23" y="1065"/>
                    </a:lnTo>
                    <a:lnTo>
                      <a:pt x="18" y="1059"/>
                    </a:lnTo>
                    <a:lnTo>
                      <a:pt x="14" y="1052"/>
                    </a:lnTo>
                    <a:lnTo>
                      <a:pt x="9" y="1046"/>
                    </a:lnTo>
                    <a:lnTo>
                      <a:pt x="6" y="1039"/>
                    </a:lnTo>
                    <a:lnTo>
                      <a:pt x="3" y="1032"/>
                    </a:lnTo>
                    <a:lnTo>
                      <a:pt x="2" y="1024"/>
                    </a:lnTo>
                    <a:lnTo>
                      <a:pt x="1" y="1016"/>
                    </a:lnTo>
                    <a:lnTo>
                      <a:pt x="0" y="1008"/>
                    </a:lnTo>
                    <a:lnTo>
                      <a:pt x="0" y="81"/>
                    </a:lnTo>
                    <a:lnTo>
                      <a:pt x="1" y="72"/>
                    </a:lnTo>
                    <a:lnTo>
                      <a:pt x="2" y="65"/>
                    </a:lnTo>
                    <a:lnTo>
                      <a:pt x="3" y="57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6"/>
                    </a:lnTo>
                    <a:lnTo>
                      <a:pt x="18" y="29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6" y="13"/>
                    </a:lnTo>
                    <a:lnTo>
                      <a:pt x="43" y="9"/>
                    </a:lnTo>
                    <a:lnTo>
                      <a:pt x="50" y="6"/>
                    </a:lnTo>
                    <a:lnTo>
                      <a:pt x="57" y="4"/>
                    </a:lnTo>
                    <a:lnTo>
                      <a:pt x="64" y="1"/>
                    </a:lnTo>
                    <a:lnTo>
                      <a:pt x="73" y="0"/>
                    </a:lnTo>
                    <a:lnTo>
                      <a:pt x="80" y="0"/>
                    </a:lnTo>
                    <a:lnTo>
                      <a:pt x="731" y="0"/>
                    </a:lnTo>
                    <a:lnTo>
                      <a:pt x="749" y="0"/>
                    </a:lnTo>
                    <a:lnTo>
                      <a:pt x="767" y="1"/>
                    </a:lnTo>
                    <a:lnTo>
                      <a:pt x="784" y="4"/>
                    </a:lnTo>
                    <a:lnTo>
                      <a:pt x="801" y="6"/>
                    </a:lnTo>
                    <a:lnTo>
                      <a:pt x="818" y="9"/>
                    </a:lnTo>
                    <a:lnTo>
                      <a:pt x="834" y="13"/>
                    </a:lnTo>
                    <a:lnTo>
                      <a:pt x="850" y="17"/>
                    </a:lnTo>
                    <a:lnTo>
                      <a:pt x="866" y="24"/>
                    </a:lnTo>
                    <a:lnTo>
                      <a:pt x="881" y="29"/>
                    </a:lnTo>
                    <a:lnTo>
                      <a:pt x="896" y="37"/>
                    </a:lnTo>
                    <a:lnTo>
                      <a:pt x="911" y="44"/>
                    </a:lnTo>
                    <a:lnTo>
                      <a:pt x="925" y="52"/>
                    </a:lnTo>
                    <a:lnTo>
                      <a:pt x="938" y="60"/>
                    </a:lnTo>
                    <a:lnTo>
                      <a:pt x="951" y="70"/>
                    </a:lnTo>
                    <a:lnTo>
                      <a:pt x="964" y="79"/>
                    </a:lnTo>
                    <a:lnTo>
                      <a:pt x="975" y="90"/>
                    </a:lnTo>
                    <a:lnTo>
                      <a:pt x="986" y="101"/>
                    </a:lnTo>
                    <a:lnTo>
                      <a:pt x="997" y="113"/>
                    </a:lnTo>
                    <a:lnTo>
                      <a:pt x="1006" y="124"/>
                    </a:lnTo>
                    <a:lnTo>
                      <a:pt x="1016" y="137"/>
                    </a:lnTo>
                    <a:lnTo>
                      <a:pt x="1025" y="150"/>
                    </a:lnTo>
                    <a:lnTo>
                      <a:pt x="1033" y="164"/>
                    </a:lnTo>
                    <a:lnTo>
                      <a:pt x="1041" y="178"/>
                    </a:lnTo>
                    <a:lnTo>
                      <a:pt x="1048" y="193"/>
                    </a:lnTo>
                    <a:lnTo>
                      <a:pt x="1054" y="208"/>
                    </a:lnTo>
                    <a:lnTo>
                      <a:pt x="1059" y="224"/>
                    </a:lnTo>
                    <a:lnTo>
                      <a:pt x="1064" y="240"/>
                    </a:lnTo>
                    <a:lnTo>
                      <a:pt x="1067" y="256"/>
                    </a:lnTo>
                    <a:lnTo>
                      <a:pt x="1071" y="273"/>
                    </a:lnTo>
                    <a:lnTo>
                      <a:pt x="1073" y="290"/>
                    </a:lnTo>
                    <a:lnTo>
                      <a:pt x="1074" y="307"/>
                    </a:lnTo>
                    <a:lnTo>
                      <a:pt x="1074" y="325"/>
                    </a:lnTo>
                    <a:lnTo>
                      <a:pt x="1074" y="341"/>
                    </a:lnTo>
                    <a:lnTo>
                      <a:pt x="1073" y="357"/>
                    </a:lnTo>
                    <a:lnTo>
                      <a:pt x="1072" y="372"/>
                    </a:lnTo>
                    <a:lnTo>
                      <a:pt x="1069" y="387"/>
                    </a:lnTo>
                    <a:lnTo>
                      <a:pt x="1066" y="401"/>
                    </a:lnTo>
                    <a:lnTo>
                      <a:pt x="1062" y="414"/>
                    </a:lnTo>
                    <a:lnTo>
                      <a:pt x="1058" y="428"/>
                    </a:lnTo>
                    <a:lnTo>
                      <a:pt x="1052" y="440"/>
                    </a:lnTo>
                    <a:lnTo>
                      <a:pt x="1047" y="451"/>
                    </a:lnTo>
                    <a:lnTo>
                      <a:pt x="1042" y="463"/>
                    </a:lnTo>
                    <a:lnTo>
                      <a:pt x="1035" y="474"/>
                    </a:lnTo>
                    <a:lnTo>
                      <a:pt x="1028" y="485"/>
                    </a:lnTo>
                    <a:lnTo>
                      <a:pt x="1021" y="495"/>
                    </a:lnTo>
                    <a:lnTo>
                      <a:pt x="1014" y="505"/>
                    </a:lnTo>
                    <a:lnTo>
                      <a:pt x="1005" y="515"/>
                    </a:lnTo>
                    <a:lnTo>
                      <a:pt x="997" y="523"/>
                    </a:lnTo>
                    <a:close/>
                    <a:moveTo>
                      <a:pt x="261" y="227"/>
                    </a:moveTo>
                    <a:lnTo>
                      <a:pt x="261" y="439"/>
                    </a:lnTo>
                    <a:lnTo>
                      <a:pt x="731" y="439"/>
                    </a:lnTo>
                    <a:lnTo>
                      <a:pt x="738" y="438"/>
                    </a:lnTo>
                    <a:lnTo>
                      <a:pt x="744" y="437"/>
                    </a:lnTo>
                    <a:lnTo>
                      <a:pt x="752" y="434"/>
                    </a:lnTo>
                    <a:lnTo>
                      <a:pt x="758" y="431"/>
                    </a:lnTo>
                    <a:lnTo>
                      <a:pt x="766" y="428"/>
                    </a:lnTo>
                    <a:lnTo>
                      <a:pt x="772" y="423"/>
                    </a:lnTo>
                    <a:lnTo>
                      <a:pt x="780" y="417"/>
                    </a:lnTo>
                    <a:lnTo>
                      <a:pt x="787" y="411"/>
                    </a:lnTo>
                    <a:lnTo>
                      <a:pt x="794" y="403"/>
                    </a:lnTo>
                    <a:lnTo>
                      <a:pt x="799" y="395"/>
                    </a:lnTo>
                    <a:lnTo>
                      <a:pt x="804" y="386"/>
                    </a:lnTo>
                    <a:lnTo>
                      <a:pt x="809" y="377"/>
                    </a:lnTo>
                    <a:lnTo>
                      <a:pt x="812" y="366"/>
                    </a:lnTo>
                    <a:lnTo>
                      <a:pt x="814" y="355"/>
                    </a:lnTo>
                    <a:lnTo>
                      <a:pt x="815" y="344"/>
                    </a:lnTo>
                    <a:lnTo>
                      <a:pt x="815" y="331"/>
                    </a:lnTo>
                    <a:lnTo>
                      <a:pt x="815" y="319"/>
                    </a:lnTo>
                    <a:lnTo>
                      <a:pt x="814" y="307"/>
                    </a:lnTo>
                    <a:lnTo>
                      <a:pt x="812" y="296"/>
                    </a:lnTo>
                    <a:lnTo>
                      <a:pt x="809" y="286"/>
                    </a:lnTo>
                    <a:lnTo>
                      <a:pt x="804" y="276"/>
                    </a:lnTo>
                    <a:lnTo>
                      <a:pt x="799" y="268"/>
                    </a:lnTo>
                    <a:lnTo>
                      <a:pt x="794" y="260"/>
                    </a:lnTo>
                    <a:lnTo>
                      <a:pt x="787" y="254"/>
                    </a:lnTo>
                    <a:lnTo>
                      <a:pt x="780" y="247"/>
                    </a:lnTo>
                    <a:lnTo>
                      <a:pt x="772" y="242"/>
                    </a:lnTo>
                    <a:lnTo>
                      <a:pt x="766" y="237"/>
                    </a:lnTo>
                    <a:lnTo>
                      <a:pt x="758" y="233"/>
                    </a:lnTo>
                    <a:lnTo>
                      <a:pt x="752" y="230"/>
                    </a:lnTo>
                    <a:lnTo>
                      <a:pt x="744" y="228"/>
                    </a:lnTo>
                    <a:lnTo>
                      <a:pt x="738" y="227"/>
                    </a:lnTo>
                    <a:lnTo>
                      <a:pt x="731" y="227"/>
                    </a:lnTo>
                    <a:lnTo>
                      <a:pt x="261" y="227"/>
                    </a:lnTo>
                    <a:close/>
                    <a:moveTo>
                      <a:pt x="752" y="862"/>
                    </a:moveTo>
                    <a:lnTo>
                      <a:pt x="759" y="861"/>
                    </a:lnTo>
                    <a:lnTo>
                      <a:pt x="766" y="860"/>
                    </a:lnTo>
                    <a:lnTo>
                      <a:pt x="772" y="858"/>
                    </a:lnTo>
                    <a:lnTo>
                      <a:pt x="780" y="854"/>
                    </a:lnTo>
                    <a:lnTo>
                      <a:pt x="786" y="850"/>
                    </a:lnTo>
                    <a:lnTo>
                      <a:pt x="794" y="846"/>
                    </a:lnTo>
                    <a:lnTo>
                      <a:pt x="801" y="841"/>
                    </a:lnTo>
                    <a:lnTo>
                      <a:pt x="808" y="833"/>
                    </a:lnTo>
                    <a:lnTo>
                      <a:pt x="815" y="827"/>
                    </a:lnTo>
                    <a:lnTo>
                      <a:pt x="820" y="818"/>
                    </a:lnTo>
                    <a:lnTo>
                      <a:pt x="826" y="810"/>
                    </a:lnTo>
                    <a:lnTo>
                      <a:pt x="830" y="800"/>
                    </a:lnTo>
                    <a:lnTo>
                      <a:pt x="833" y="789"/>
                    </a:lnTo>
                    <a:lnTo>
                      <a:pt x="835" y="779"/>
                    </a:lnTo>
                    <a:lnTo>
                      <a:pt x="836" y="767"/>
                    </a:lnTo>
                    <a:lnTo>
                      <a:pt x="836" y="754"/>
                    </a:lnTo>
                    <a:lnTo>
                      <a:pt x="836" y="742"/>
                    </a:lnTo>
                    <a:lnTo>
                      <a:pt x="835" y="730"/>
                    </a:lnTo>
                    <a:lnTo>
                      <a:pt x="833" y="719"/>
                    </a:lnTo>
                    <a:lnTo>
                      <a:pt x="830" y="709"/>
                    </a:lnTo>
                    <a:lnTo>
                      <a:pt x="826" y="699"/>
                    </a:lnTo>
                    <a:lnTo>
                      <a:pt x="820" y="690"/>
                    </a:lnTo>
                    <a:lnTo>
                      <a:pt x="815" y="682"/>
                    </a:lnTo>
                    <a:lnTo>
                      <a:pt x="808" y="675"/>
                    </a:lnTo>
                    <a:lnTo>
                      <a:pt x="801" y="668"/>
                    </a:lnTo>
                    <a:lnTo>
                      <a:pt x="794" y="663"/>
                    </a:lnTo>
                    <a:lnTo>
                      <a:pt x="786" y="658"/>
                    </a:lnTo>
                    <a:lnTo>
                      <a:pt x="780" y="654"/>
                    </a:lnTo>
                    <a:lnTo>
                      <a:pt x="772" y="651"/>
                    </a:lnTo>
                    <a:lnTo>
                      <a:pt x="766" y="648"/>
                    </a:lnTo>
                    <a:lnTo>
                      <a:pt x="758" y="647"/>
                    </a:lnTo>
                    <a:lnTo>
                      <a:pt x="752" y="647"/>
                    </a:lnTo>
                    <a:lnTo>
                      <a:pt x="261" y="647"/>
                    </a:lnTo>
                    <a:lnTo>
                      <a:pt x="261" y="862"/>
                    </a:lnTo>
                    <a:lnTo>
                      <a:pt x="752" y="862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76" name="Freeform 25"/>
              <p:cNvSpPr>
                <a:spLocks noEditPoints="1"/>
              </p:cNvSpPr>
              <p:nvPr userDrawn="1"/>
            </p:nvSpPr>
            <p:spPr bwMode="auto">
              <a:xfrm>
                <a:off x="1553" y="557"/>
                <a:ext cx="106" cy="101"/>
              </a:xfrm>
              <a:custGeom>
                <a:avLst/>
                <a:gdLst>
                  <a:gd name="T0" fmla="*/ 0 w 1165"/>
                  <a:gd name="T1" fmla="*/ 0 h 1114"/>
                  <a:gd name="T2" fmla="*/ 0 w 1165"/>
                  <a:gd name="T3" fmla="*/ 0 h 1114"/>
                  <a:gd name="T4" fmla="*/ 0 w 1165"/>
                  <a:gd name="T5" fmla="*/ 0 h 1114"/>
                  <a:gd name="T6" fmla="*/ 0 w 1165"/>
                  <a:gd name="T7" fmla="*/ 0 h 1114"/>
                  <a:gd name="T8" fmla="*/ 0 w 1165"/>
                  <a:gd name="T9" fmla="*/ 0 h 1114"/>
                  <a:gd name="T10" fmla="*/ 0 w 1165"/>
                  <a:gd name="T11" fmla="*/ 0 h 1114"/>
                  <a:gd name="T12" fmla="*/ 0 w 1165"/>
                  <a:gd name="T13" fmla="*/ 0 h 1114"/>
                  <a:gd name="T14" fmla="*/ 0 w 1165"/>
                  <a:gd name="T15" fmla="*/ 0 h 1114"/>
                  <a:gd name="T16" fmla="*/ 0 w 1165"/>
                  <a:gd name="T17" fmla="*/ 0 h 1114"/>
                  <a:gd name="T18" fmla="*/ 0 w 1165"/>
                  <a:gd name="T19" fmla="*/ 0 h 1114"/>
                  <a:gd name="T20" fmla="*/ 0 w 1165"/>
                  <a:gd name="T21" fmla="*/ 0 h 1114"/>
                  <a:gd name="T22" fmla="*/ 0 w 1165"/>
                  <a:gd name="T23" fmla="*/ 0 h 1114"/>
                  <a:gd name="T24" fmla="*/ 0 w 1165"/>
                  <a:gd name="T25" fmla="*/ 0 h 1114"/>
                  <a:gd name="T26" fmla="*/ 0 w 1165"/>
                  <a:gd name="T27" fmla="*/ 0 h 1114"/>
                  <a:gd name="T28" fmla="*/ 0 w 1165"/>
                  <a:gd name="T29" fmla="*/ 0 h 1114"/>
                  <a:gd name="T30" fmla="*/ 0 w 1165"/>
                  <a:gd name="T31" fmla="*/ 0 h 1114"/>
                  <a:gd name="T32" fmla="*/ 0 w 1165"/>
                  <a:gd name="T33" fmla="*/ 0 h 1114"/>
                  <a:gd name="T34" fmla="*/ 0 w 1165"/>
                  <a:gd name="T35" fmla="*/ 0 h 1114"/>
                  <a:gd name="T36" fmla="*/ 0 w 1165"/>
                  <a:gd name="T37" fmla="*/ 0 h 1114"/>
                  <a:gd name="T38" fmla="*/ 0 w 1165"/>
                  <a:gd name="T39" fmla="*/ 0 h 1114"/>
                  <a:gd name="T40" fmla="*/ 0 w 1165"/>
                  <a:gd name="T41" fmla="*/ 0 h 1114"/>
                  <a:gd name="T42" fmla="*/ 0 w 1165"/>
                  <a:gd name="T43" fmla="*/ 0 h 1114"/>
                  <a:gd name="T44" fmla="*/ 0 w 1165"/>
                  <a:gd name="T45" fmla="*/ 0 h 1114"/>
                  <a:gd name="T46" fmla="*/ 0 w 1165"/>
                  <a:gd name="T47" fmla="*/ 0 h 1114"/>
                  <a:gd name="T48" fmla="*/ 0 w 1165"/>
                  <a:gd name="T49" fmla="*/ 0 h 1114"/>
                  <a:gd name="T50" fmla="*/ 0 w 1165"/>
                  <a:gd name="T51" fmla="*/ 0 h 1114"/>
                  <a:gd name="T52" fmla="*/ 0 w 1165"/>
                  <a:gd name="T53" fmla="*/ 0 h 1114"/>
                  <a:gd name="T54" fmla="*/ 0 w 1165"/>
                  <a:gd name="T55" fmla="*/ 0 h 1114"/>
                  <a:gd name="T56" fmla="*/ 0 w 1165"/>
                  <a:gd name="T57" fmla="*/ 0 h 1114"/>
                  <a:gd name="T58" fmla="*/ 0 w 1165"/>
                  <a:gd name="T59" fmla="*/ 0 h 1114"/>
                  <a:gd name="T60" fmla="*/ 0 w 1165"/>
                  <a:gd name="T61" fmla="*/ 0 h 1114"/>
                  <a:gd name="T62" fmla="*/ 0 w 1165"/>
                  <a:gd name="T63" fmla="*/ 0 h 1114"/>
                  <a:gd name="T64" fmla="*/ 0 w 1165"/>
                  <a:gd name="T65" fmla="*/ 0 h 1114"/>
                  <a:gd name="T66" fmla="*/ 0 w 1165"/>
                  <a:gd name="T67" fmla="*/ 0 h 1114"/>
                  <a:gd name="T68" fmla="*/ 0 w 1165"/>
                  <a:gd name="T69" fmla="*/ 0 h 1114"/>
                  <a:gd name="T70" fmla="*/ 0 w 1165"/>
                  <a:gd name="T71" fmla="*/ 0 h 1114"/>
                  <a:gd name="T72" fmla="*/ 0 w 1165"/>
                  <a:gd name="T73" fmla="*/ 0 h 1114"/>
                  <a:gd name="T74" fmla="*/ 0 w 1165"/>
                  <a:gd name="T75" fmla="*/ 0 h 1114"/>
                  <a:gd name="T76" fmla="*/ 0 w 1165"/>
                  <a:gd name="T77" fmla="*/ 0 h 1114"/>
                  <a:gd name="T78" fmla="*/ 0 w 1165"/>
                  <a:gd name="T79" fmla="*/ 0 h 1114"/>
                  <a:gd name="T80" fmla="*/ 0 w 1165"/>
                  <a:gd name="T81" fmla="*/ 0 h 1114"/>
                  <a:gd name="T82" fmla="*/ 0 w 1165"/>
                  <a:gd name="T83" fmla="*/ 0 h 1114"/>
                  <a:gd name="T84" fmla="*/ 0 w 1165"/>
                  <a:gd name="T85" fmla="*/ 0 h 1114"/>
                  <a:gd name="T86" fmla="*/ 0 w 1165"/>
                  <a:gd name="T87" fmla="*/ 0 h 1114"/>
                  <a:gd name="T88" fmla="*/ 0 w 1165"/>
                  <a:gd name="T89" fmla="*/ 0 h 1114"/>
                  <a:gd name="T90" fmla="*/ 0 w 1165"/>
                  <a:gd name="T91" fmla="*/ 0 h 11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5" h="1114">
                    <a:moveTo>
                      <a:pt x="838" y="870"/>
                    </a:moveTo>
                    <a:lnTo>
                      <a:pt x="327" y="870"/>
                    </a:lnTo>
                    <a:lnTo>
                      <a:pt x="291" y="1037"/>
                    </a:lnTo>
                    <a:lnTo>
                      <a:pt x="289" y="1044"/>
                    </a:lnTo>
                    <a:lnTo>
                      <a:pt x="285" y="1052"/>
                    </a:lnTo>
                    <a:lnTo>
                      <a:pt x="282" y="1059"/>
                    </a:lnTo>
                    <a:lnTo>
                      <a:pt x="278" y="1065"/>
                    </a:lnTo>
                    <a:lnTo>
                      <a:pt x="274" y="1072"/>
                    </a:lnTo>
                    <a:lnTo>
                      <a:pt x="268" y="1078"/>
                    </a:lnTo>
                    <a:lnTo>
                      <a:pt x="262" y="1085"/>
                    </a:lnTo>
                    <a:lnTo>
                      <a:pt x="255" y="1090"/>
                    </a:lnTo>
                    <a:lnTo>
                      <a:pt x="248" y="1095"/>
                    </a:lnTo>
                    <a:lnTo>
                      <a:pt x="240" y="1101"/>
                    </a:lnTo>
                    <a:lnTo>
                      <a:pt x="233" y="1104"/>
                    </a:lnTo>
                    <a:lnTo>
                      <a:pt x="225" y="1107"/>
                    </a:lnTo>
                    <a:lnTo>
                      <a:pt x="217" y="1110"/>
                    </a:lnTo>
                    <a:lnTo>
                      <a:pt x="209" y="1111"/>
                    </a:lnTo>
                    <a:lnTo>
                      <a:pt x="201" y="1113"/>
                    </a:lnTo>
                    <a:lnTo>
                      <a:pt x="192" y="1114"/>
                    </a:lnTo>
                    <a:lnTo>
                      <a:pt x="0" y="1114"/>
                    </a:lnTo>
                    <a:lnTo>
                      <a:pt x="181" y="301"/>
                    </a:lnTo>
                    <a:lnTo>
                      <a:pt x="185" y="285"/>
                    </a:lnTo>
                    <a:lnTo>
                      <a:pt x="189" y="268"/>
                    </a:lnTo>
                    <a:lnTo>
                      <a:pt x="193" y="252"/>
                    </a:lnTo>
                    <a:lnTo>
                      <a:pt x="200" y="237"/>
                    </a:lnTo>
                    <a:lnTo>
                      <a:pt x="205" y="222"/>
                    </a:lnTo>
                    <a:lnTo>
                      <a:pt x="213" y="207"/>
                    </a:lnTo>
                    <a:lnTo>
                      <a:pt x="219" y="192"/>
                    </a:lnTo>
                    <a:lnTo>
                      <a:pt x="228" y="178"/>
                    </a:lnTo>
                    <a:lnTo>
                      <a:pt x="235" y="165"/>
                    </a:lnTo>
                    <a:lnTo>
                      <a:pt x="244" y="152"/>
                    </a:lnTo>
                    <a:lnTo>
                      <a:pt x="253" y="140"/>
                    </a:lnTo>
                    <a:lnTo>
                      <a:pt x="263" y="127"/>
                    </a:lnTo>
                    <a:lnTo>
                      <a:pt x="274" y="115"/>
                    </a:lnTo>
                    <a:lnTo>
                      <a:pt x="285" y="104"/>
                    </a:lnTo>
                    <a:lnTo>
                      <a:pt x="296" y="94"/>
                    </a:lnTo>
                    <a:lnTo>
                      <a:pt x="309" y="83"/>
                    </a:lnTo>
                    <a:lnTo>
                      <a:pt x="322" y="73"/>
                    </a:lnTo>
                    <a:lnTo>
                      <a:pt x="335" y="64"/>
                    </a:lnTo>
                    <a:lnTo>
                      <a:pt x="349" y="55"/>
                    </a:lnTo>
                    <a:lnTo>
                      <a:pt x="363" y="48"/>
                    </a:lnTo>
                    <a:lnTo>
                      <a:pt x="378" y="40"/>
                    </a:lnTo>
                    <a:lnTo>
                      <a:pt x="393" y="33"/>
                    </a:lnTo>
                    <a:lnTo>
                      <a:pt x="409" y="28"/>
                    </a:lnTo>
                    <a:lnTo>
                      <a:pt x="427" y="21"/>
                    </a:lnTo>
                    <a:lnTo>
                      <a:pt x="444" y="16"/>
                    </a:lnTo>
                    <a:lnTo>
                      <a:pt x="462" y="11"/>
                    </a:lnTo>
                    <a:lnTo>
                      <a:pt x="480" y="8"/>
                    </a:lnTo>
                    <a:lnTo>
                      <a:pt x="499" y="5"/>
                    </a:lnTo>
                    <a:lnTo>
                      <a:pt x="520" y="3"/>
                    </a:lnTo>
                    <a:lnTo>
                      <a:pt x="540" y="1"/>
                    </a:lnTo>
                    <a:lnTo>
                      <a:pt x="561" y="0"/>
                    </a:lnTo>
                    <a:lnTo>
                      <a:pt x="583" y="0"/>
                    </a:lnTo>
                    <a:lnTo>
                      <a:pt x="604" y="0"/>
                    </a:lnTo>
                    <a:lnTo>
                      <a:pt x="626" y="1"/>
                    </a:lnTo>
                    <a:lnTo>
                      <a:pt x="646" y="3"/>
                    </a:lnTo>
                    <a:lnTo>
                      <a:pt x="665" y="5"/>
                    </a:lnTo>
                    <a:lnTo>
                      <a:pt x="684" y="8"/>
                    </a:lnTo>
                    <a:lnTo>
                      <a:pt x="703" y="11"/>
                    </a:lnTo>
                    <a:lnTo>
                      <a:pt x="721" y="16"/>
                    </a:lnTo>
                    <a:lnTo>
                      <a:pt x="738" y="21"/>
                    </a:lnTo>
                    <a:lnTo>
                      <a:pt x="755" y="28"/>
                    </a:lnTo>
                    <a:lnTo>
                      <a:pt x="771" y="33"/>
                    </a:lnTo>
                    <a:lnTo>
                      <a:pt x="787" y="40"/>
                    </a:lnTo>
                    <a:lnTo>
                      <a:pt x="802" y="48"/>
                    </a:lnTo>
                    <a:lnTo>
                      <a:pt x="816" y="55"/>
                    </a:lnTo>
                    <a:lnTo>
                      <a:pt x="830" y="64"/>
                    </a:lnTo>
                    <a:lnTo>
                      <a:pt x="844" y="73"/>
                    </a:lnTo>
                    <a:lnTo>
                      <a:pt x="857" y="83"/>
                    </a:lnTo>
                    <a:lnTo>
                      <a:pt x="868" y="94"/>
                    </a:lnTo>
                    <a:lnTo>
                      <a:pt x="880" y="104"/>
                    </a:lnTo>
                    <a:lnTo>
                      <a:pt x="891" y="115"/>
                    </a:lnTo>
                    <a:lnTo>
                      <a:pt x="902" y="127"/>
                    </a:lnTo>
                    <a:lnTo>
                      <a:pt x="911" y="140"/>
                    </a:lnTo>
                    <a:lnTo>
                      <a:pt x="921" y="152"/>
                    </a:lnTo>
                    <a:lnTo>
                      <a:pt x="929" y="165"/>
                    </a:lnTo>
                    <a:lnTo>
                      <a:pt x="938" y="178"/>
                    </a:lnTo>
                    <a:lnTo>
                      <a:pt x="945" y="192"/>
                    </a:lnTo>
                    <a:lnTo>
                      <a:pt x="953" y="207"/>
                    </a:lnTo>
                    <a:lnTo>
                      <a:pt x="959" y="222"/>
                    </a:lnTo>
                    <a:lnTo>
                      <a:pt x="966" y="237"/>
                    </a:lnTo>
                    <a:lnTo>
                      <a:pt x="971" y="252"/>
                    </a:lnTo>
                    <a:lnTo>
                      <a:pt x="976" y="268"/>
                    </a:lnTo>
                    <a:lnTo>
                      <a:pt x="981" y="285"/>
                    </a:lnTo>
                    <a:lnTo>
                      <a:pt x="985" y="301"/>
                    </a:lnTo>
                    <a:lnTo>
                      <a:pt x="1165" y="1114"/>
                    </a:lnTo>
                    <a:lnTo>
                      <a:pt x="973" y="1114"/>
                    </a:lnTo>
                    <a:lnTo>
                      <a:pt x="964" y="1113"/>
                    </a:lnTo>
                    <a:lnTo>
                      <a:pt x="956" y="1111"/>
                    </a:lnTo>
                    <a:lnTo>
                      <a:pt x="948" y="1110"/>
                    </a:lnTo>
                    <a:lnTo>
                      <a:pt x="940" y="1107"/>
                    </a:lnTo>
                    <a:lnTo>
                      <a:pt x="932" y="1104"/>
                    </a:lnTo>
                    <a:lnTo>
                      <a:pt x="924" y="1101"/>
                    </a:lnTo>
                    <a:lnTo>
                      <a:pt x="918" y="1095"/>
                    </a:lnTo>
                    <a:lnTo>
                      <a:pt x="910" y="1090"/>
                    </a:lnTo>
                    <a:lnTo>
                      <a:pt x="904" y="1085"/>
                    </a:lnTo>
                    <a:lnTo>
                      <a:pt x="897" y="1078"/>
                    </a:lnTo>
                    <a:lnTo>
                      <a:pt x="892" y="1072"/>
                    </a:lnTo>
                    <a:lnTo>
                      <a:pt x="887" y="1065"/>
                    </a:lnTo>
                    <a:lnTo>
                      <a:pt x="883" y="1059"/>
                    </a:lnTo>
                    <a:lnTo>
                      <a:pt x="879" y="1052"/>
                    </a:lnTo>
                    <a:lnTo>
                      <a:pt x="877" y="1044"/>
                    </a:lnTo>
                    <a:lnTo>
                      <a:pt x="875" y="1037"/>
                    </a:lnTo>
                    <a:lnTo>
                      <a:pt x="838" y="870"/>
                    </a:lnTo>
                    <a:close/>
                    <a:moveTo>
                      <a:pt x="788" y="640"/>
                    </a:moveTo>
                    <a:lnTo>
                      <a:pt x="725" y="354"/>
                    </a:lnTo>
                    <a:lnTo>
                      <a:pt x="722" y="345"/>
                    </a:lnTo>
                    <a:lnTo>
                      <a:pt x="719" y="335"/>
                    </a:lnTo>
                    <a:lnTo>
                      <a:pt x="715" y="326"/>
                    </a:lnTo>
                    <a:lnTo>
                      <a:pt x="711" y="316"/>
                    </a:lnTo>
                    <a:lnTo>
                      <a:pt x="706" y="307"/>
                    </a:lnTo>
                    <a:lnTo>
                      <a:pt x="700" y="297"/>
                    </a:lnTo>
                    <a:lnTo>
                      <a:pt x="693" y="288"/>
                    </a:lnTo>
                    <a:lnTo>
                      <a:pt x="685" y="280"/>
                    </a:lnTo>
                    <a:lnTo>
                      <a:pt x="677" y="271"/>
                    </a:lnTo>
                    <a:lnTo>
                      <a:pt x="666" y="264"/>
                    </a:lnTo>
                    <a:lnTo>
                      <a:pt x="656" y="257"/>
                    </a:lnTo>
                    <a:lnTo>
                      <a:pt x="644" y="251"/>
                    </a:lnTo>
                    <a:lnTo>
                      <a:pt x="631" y="246"/>
                    </a:lnTo>
                    <a:lnTo>
                      <a:pt x="616" y="242"/>
                    </a:lnTo>
                    <a:lnTo>
                      <a:pt x="600" y="240"/>
                    </a:lnTo>
                    <a:lnTo>
                      <a:pt x="583" y="239"/>
                    </a:lnTo>
                    <a:lnTo>
                      <a:pt x="565" y="240"/>
                    </a:lnTo>
                    <a:lnTo>
                      <a:pt x="549" y="242"/>
                    </a:lnTo>
                    <a:lnTo>
                      <a:pt x="535" y="246"/>
                    </a:lnTo>
                    <a:lnTo>
                      <a:pt x="522" y="251"/>
                    </a:lnTo>
                    <a:lnTo>
                      <a:pt x="509" y="257"/>
                    </a:lnTo>
                    <a:lnTo>
                      <a:pt x="498" y="264"/>
                    </a:lnTo>
                    <a:lnTo>
                      <a:pt x="489" y="271"/>
                    </a:lnTo>
                    <a:lnTo>
                      <a:pt x="480" y="280"/>
                    </a:lnTo>
                    <a:lnTo>
                      <a:pt x="472" y="288"/>
                    </a:lnTo>
                    <a:lnTo>
                      <a:pt x="465" y="297"/>
                    </a:lnTo>
                    <a:lnTo>
                      <a:pt x="459" y="307"/>
                    </a:lnTo>
                    <a:lnTo>
                      <a:pt x="454" y="316"/>
                    </a:lnTo>
                    <a:lnTo>
                      <a:pt x="450" y="326"/>
                    </a:lnTo>
                    <a:lnTo>
                      <a:pt x="446" y="335"/>
                    </a:lnTo>
                    <a:lnTo>
                      <a:pt x="443" y="345"/>
                    </a:lnTo>
                    <a:lnTo>
                      <a:pt x="441" y="354"/>
                    </a:lnTo>
                    <a:lnTo>
                      <a:pt x="376" y="640"/>
                    </a:lnTo>
                    <a:lnTo>
                      <a:pt x="788" y="640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77" name="Freeform 26"/>
              <p:cNvSpPr>
                <a:spLocks/>
              </p:cNvSpPr>
              <p:nvPr userDrawn="1"/>
            </p:nvSpPr>
            <p:spPr bwMode="auto">
              <a:xfrm>
                <a:off x="1669" y="559"/>
                <a:ext cx="95" cy="99"/>
              </a:xfrm>
              <a:custGeom>
                <a:avLst/>
                <a:gdLst>
                  <a:gd name="T0" fmla="*/ 0 w 1051"/>
                  <a:gd name="T1" fmla="*/ 0 h 1089"/>
                  <a:gd name="T2" fmla="*/ 0 w 1051"/>
                  <a:gd name="T3" fmla="*/ 0 h 1089"/>
                  <a:gd name="T4" fmla="*/ 0 w 1051"/>
                  <a:gd name="T5" fmla="*/ 0 h 1089"/>
                  <a:gd name="T6" fmla="*/ 0 w 1051"/>
                  <a:gd name="T7" fmla="*/ 0 h 1089"/>
                  <a:gd name="T8" fmla="*/ 0 w 1051"/>
                  <a:gd name="T9" fmla="*/ 0 h 1089"/>
                  <a:gd name="T10" fmla="*/ 0 w 1051"/>
                  <a:gd name="T11" fmla="*/ 0 h 1089"/>
                  <a:gd name="T12" fmla="*/ 0 w 1051"/>
                  <a:gd name="T13" fmla="*/ 0 h 1089"/>
                  <a:gd name="T14" fmla="*/ 0 w 1051"/>
                  <a:gd name="T15" fmla="*/ 0 h 1089"/>
                  <a:gd name="T16" fmla="*/ 0 w 1051"/>
                  <a:gd name="T17" fmla="*/ 0 h 1089"/>
                  <a:gd name="T18" fmla="*/ 0 w 1051"/>
                  <a:gd name="T19" fmla="*/ 0 h 1089"/>
                  <a:gd name="T20" fmla="*/ 0 w 1051"/>
                  <a:gd name="T21" fmla="*/ 0 h 1089"/>
                  <a:gd name="T22" fmla="*/ 0 w 1051"/>
                  <a:gd name="T23" fmla="*/ 0 h 1089"/>
                  <a:gd name="T24" fmla="*/ 0 w 1051"/>
                  <a:gd name="T25" fmla="*/ 0 h 108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51" h="1089">
                    <a:moveTo>
                      <a:pt x="1051" y="0"/>
                    </a:moveTo>
                    <a:lnTo>
                      <a:pt x="1051" y="1089"/>
                    </a:lnTo>
                    <a:lnTo>
                      <a:pt x="785" y="1089"/>
                    </a:lnTo>
                    <a:lnTo>
                      <a:pt x="785" y="652"/>
                    </a:lnTo>
                    <a:lnTo>
                      <a:pt x="266" y="652"/>
                    </a:lnTo>
                    <a:lnTo>
                      <a:pt x="266" y="1089"/>
                    </a:lnTo>
                    <a:lnTo>
                      <a:pt x="0" y="1089"/>
                    </a:lnTo>
                    <a:lnTo>
                      <a:pt x="0" y="0"/>
                    </a:lnTo>
                    <a:lnTo>
                      <a:pt x="266" y="0"/>
                    </a:lnTo>
                    <a:lnTo>
                      <a:pt x="266" y="420"/>
                    </a:lnTo>
                    <a:lnTo>
                      <a:pt x="785" y="420"/>
                    </a:lnTo>
                    <a:lnTo>
                      <a:pt x="785" y="0"/>
                    </a:lnTo>
                    <a:lnTo>
                      <a:pt x="1051" y="0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78" name="Freeform 27"/>
              <p:cNvSpPr>
                <a:spLocks/>
              </p:cNvSpPr>
              <p:nvPr userDrawn="1"/>
            </p:nvSpPr>
            <p:spPr bwMode="auto">
              <a:xfrm>
                <a:off x="1782" y="559"/>
                <a:ext cx="95" cy="99"/>
              </a:xfrm>
              <a:custGeom>
                <a:avLst/>
                <a:gdLst>
                  <a:gd name="T0" fmla="*/ 0 w 1052"/>
                  <a:gd name="T1" fmla="*/ 0 h 1089"/>
                  <a:gd name="T2" fmla="*/ 0 w 1052"/>
                  <a:gd name="T3" fmla="*/ 0 h 1089"/>
                  <a:gd name="T4" fmla="*/ 0 w 1052"/>
                  <a:gd name="T5" fmla="*/ 0 h 1089"/>
                  <a:gd name="T6" fmla="*/ 0 w 1052"/>
                  <a:gd name="T7" fmla="*/ 0 h 1089"/>
                  <a:gd name="T8" fmla="*/ 0 w 1052"/>
                  <a:gd name="T9" fmla="*/ 0 h 1089"/>
                  <a:gd name="T10" fmla="*/ 0 w 1052"/>
                  <a:gd name="T11" fmla="*/ 0 h 1089"/>
                  <a:gd name="T12" fmla="*/ 0 w 1052"/>
                  <a:gd name="T13" fmla="*/ 0 h 1089"/>
                  <a:gd name="T14" fmla="*/ 0 w 1052"/>
                  <a:gd name="T15" fmla="*/ 0 h 1089"/>
                  <a:gd name="T16" fmla="*/ 0 w 1052"/>
                  <a:gd name="T17" fmla="*/ 0 h 1089"/>
                  <a:gd name="T18" fmla="*/ 0 w 1052"/>
                  <a:gd name="T19" fmla="*/ 0 h 1089"/>
                  <a:gd name="T20" fmla="*/ 0 w 1052"/>
                  <a:gd name="T21" fmla="*/ 0 h 1089"/>
                  <a:gd name="T22" fmla="*/ 0 w 1052"/>
                  <a:gd name="T23" fmla="*/ 0 h 1089"/>
                  <a:gd name="T24" fmla="*/ 0 w 1052"/>
                  <a:gd name="T25" fmla="*/ 0 h 1089"/>
                  <a:gd name="T26" fmla="*/ 0 w 1052"/>
                  <a:gd name="T27" fmla="*/ 0 h 1089"/>
                  <a:gd name="T28" fmla="*/ 0 w 1052"/>
                  <a:gd name="T29" fmla="*/ 0 h 1089"/>
                  <a:gd name="T30" fmla="*/ 0 w 1052"/>
                  <a:gd name="T31" fmla="*/ 0 h 1089"/>
                  <a:gd name="T32" fmla="*/ 0 w 1052"/>
                  <a:gd name="T33" fmla="*/ 0 h 1089"/>
                  <a:gd name="T34" fmla="*/ 0 w 1052"/>
                  <a:gd name="T35" fmla="*/ 0 h 1089"/>
                  <a:gd name="T36" fmla="*/ 0 w 1052"/>
                  <a:gd name="T37" fmla="*/ 0 h 1089"/>
                  <a:gd name="T38" fmla="*/ 0 w 1052"/>
                  <a:gd name="T39" fmla="*/ 0 h 1089"/>
                  <a:gd name="T40" fmla="*/ 0 w 1052"/>
                  <a:gd name="T41" fmla="*/ 0 h 1089"/>
                  <a:gd name="T42" fmla="*/ 0 w 1052"/>
                  <a:gd name="T43" fmla="*/ 0 h 1089"/>
                  <a:gd name="T44" fmla="*/ 0 w 1052"/>
                  <a:gd name="T45" fmla="*/ 0 h 1089"/>
                  <a:gd name="T46" fmla="*/ 0 w 1052"/>
                  <a:gd name="T47" fmla="*/ 0 h 1089"/>
                  <a:gd name="T48" fmla="*/ 0 w 1052"/>
                  <a:gd name="T49" fmla="*/ 0 h 1089"/>
                  <a:gd name="T50" fmla="*/ 0 w 1052"/>
                  <a:gd name="T51" fmla="*/ 0 h 1089"/>
                  <a:gd name="T52" fmla="*/ 0 w 1052"/>
                  <a:gd name="T53" fmla="*/ 0 h 1089"/>
                  <a:gd name="T54" fmla="*/ 0 w 1052"/>
                  <a:gd name="T55" fmla="*/ 0 h 1089"/>
                  <a:gd name="T56" fmla="*/ 0 w 1052"/>
                  <a:gd name="T57" fmla="*/ 0 h 1089"/>
                  <a:gd name="T58" fmla="*/ 0 w 1052"/>
                  <a:gd name="T59" fmla="*/ 0 h 1089"/>
                  <a:gd name="T60" fmla="*/ 0 w 1052"/>
                  <a:gd name="T61" fmla="*/ 0 h 1089"/>
                  <a:gd name="T62" fmla="*/ 0 w 1052"/>
                  <a:gd name="T63" fmla="*/ 0 h 1089"/>
                  <a:gd name="T64" fmla="*/ 0 w 1052"/>
                  <a:gd name="T65" fmla="*/ 0 h 1089"/>
                  <a:gd name="T66" fmla="*/ 0 w 1052"/>
                  <a:gd name="T67" fmla="*/ 0 h 1089"/>
                  <a:gd name="T68" fmla="*/ 0 w 1052"/>
                  <a:gd name="T69" fmla="*/ 0 h 108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52" h="1089">
                    <a:moveTo>
                      <a:pt x="0" y="0"/>
                    </a:moveTo>
                    <a:lnTo>
                      <a:pt x="265" y="0"/>
                    </a:lnTo>
                    <a:lnTo>
                      <a:pt x="265" y="717"/>
                    </a:lnTo>
                    <a:lnTo>
                      <a:pt x="727" y="66"/>
                    </a:lnTo>
                    <a:lnTo>
                      <a:pt x="732" y="58"/>
                    </a:lnTo>
                    <a:lnTo>
                      <a:pt x="738" y="52"/>
                    </a:lnTo>
                    <a:lnTo>
                      <a:pt x="744" y="46"/>
                    </a:lnTo>
                    <a:lnTo>
                      <a:pt x="751" y="40"/>
                    </a:lnTo>
                    <a:lnTo>
                      <a:pt x="765" y="29"/>
                    </a:lnTo>
                    <a:lnTo>
                      <a:pt x="784" y="19"/>
                    </a:lnTo>
                    <a:lnTo>
                      <a:pt x="802" y="11"/>
                    </a:lnTo>
                    <a:lnTo>
                      <a:pt x="819" y="5"/>
                    </a:lnTo>
                    <a:lnTo>
                      <a:pt x="829" y="3"/>
                    </a:lnTo>
                    <a:lnTo>
                      <a:pt x="837" y="1"/>
                    </a:lnTo>
                    <a:lnTo>
                      <a:pt x="846" y="0"/>
                    </a:lnTo>
                    <a:lnTo>
                      <a:pt x="853" y="0"/>
                    </a:lnTo>
                    <a:lnTo>
                      <a:pt x="1052" y="0"/>
                    </a:lnTo>
                    <a:lnTo>
                      <a:pt x="1052" y="1089"/>
                    </a:lnTo>
                    <a:lnTo>
                      <a:pt x="786" y="1089"/>
                    </a:lnTo>
                    <a:lnTo>
                      <a:pt x="786" y="369"/>
                    </a:lnTo>
                    <a:lnTo>
                      <a:pt x="323" y="1023"/>
                    </a:lnTo>
                    <a:lnTo>
                      <a:pt x="317" y="1030"/>
                    </a:lnTo>
                    <a:lnTo>
                      <a:pt x="312" y="1036"/>
                    </a:lnTo>
                    <a:lnTo>
                      <a:pt x="305" y="1043"/>
                    </a:lnTo>
                    <a:lnTo>
                      <a:pt x="299" y="1048"/>
                    </a:lnTo>
                    <a:lnTo>
                      <a:pt x="284" y="1060"/>
                    </a:lnTo>
                    <a:lnTo>
                      <a:pt x="267" y="1069"/>
                    </a:lnTo>
                    <a:lnTo>
                      <a:pt x="249" y="1078"/>
                    </a:lnTo>
                    <a:lnTo>
                      <a:pt x="232" y="1083"/>
                    </a:lnTo>
                    <a:lnTo>
                      <a:pt x="223" y="1085"/>
                    </a:lnTo>
                    <a:lnTo>
                      <a:pt x="215" y="1088"/>
                    </a:lnTo>
                    <a:lnTo>
                      <a:pt x="206" y="1088"/>
                    </a:lnTo>
                    <a:lnTo>
                      <a:pt x="197" y="1089"/>
                    </a:lnTo>
                    <a:lnTo>
                      <a:pt x="0" y="10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79" name="Freeform 28"/>
              <p:cNvSpPr>
                <a:spLocks/>
              </p:cNvSpPr>
              <p:nvPr userDrawn="1"/>
            </p:nvSpPr>
            <p:spPr bwMode="auto">
              <a:xfrm>
                <a:off x="1894" y="559"/>
                <a:ext cx="89" cy="99"/>
              </a:xfrm>
              <a:custGeom>
                <a:avLst/>
                <a:gdLst>
                  <a:gd name="T0" fmla="*/ 0 w 975"/>
                  <a:gd name="T1" fmla="*/ 0 h 1089"/>
                  <a:gd name="T2" fmla="*/ 0 w 975"/>
                  <a:gd name="T3" fmla="*/ 0 h 1089"/>
                  <a:gd name="T4" fmla="*/ 0 w 975"/>
                  <a:gd name="T5" fmla="*/ 0 h 1089"/>
                  <a:gd name="T6" fmla="*/ 0 w 975"/>
                  <a:gd name="T7" fmla="*/ 0 h 1089"/>
                  <a:gd name="T8" fmla="*/ 0 w 975"/>
                  <a:gd name="T9" fmla="*/ 0 h 1089"/>
                  <a:gd name="T10" fmla="*/ 0 w 975"/>
                  <a:gd name="T11" fmla="*/ 0 h 1089"/>
                  <a:gd name="T12" fmla="*/ 0 w 975"/>
                  <a:gd name="T13" fmla="*/ 0 h 1089"/>
                  <a:gd name="T14" fmla="*/ 0 w 975"/>
                  <a:gd name="T15" fmla="*/ 0 h 1089"/>
                  <a:gd name="T16" fmla="*/ 0 w 975"/>
                  <a:gd name="T17" fmla="*/ 0 h 1089"/>
                  <a:gd name="T18" fmla="*/ 0 w 975"/>
                  <a:gd name="T19" fmla="*/ 0 h 1089"/>
                  <a:gd name="T20" fmla="*/ 0 w 975"/>
                  <a:gd name="T21" fmla="*/ 0 h 1089"/>
                  <a:gd name="T22" fmla="*/ 0 w 975"/>
                  <a:gd name="T23" fmla="*/ 0 h 1089"/>
                  <a:gd name="T24" fmla="*/ 0 w 975"/>
                  <a:gd name="T25" fmla="*/ 0 h 1089"/>
                  <a:gd name="T26" fmla="*/ 0 w 975"/>
                  <a:gd name="T27" fmla="*/ 0 h 1089"/>
                  <a:gd name="T28" fmla="*/ 0 w 975"/>
                  <a:gd name="T29" fmla="*/ 0 h 1089"/>
                  <a:gd name="T30" fmla="*/ 0 w 975"/>
                  <a:gd name="T31" fmla="*/ 0 h 1089"/>
                  <a:gd name="T32" fmla="*/ 0 w 975"/>
                  <a:gd name="T33" fmla="*/ 0 h 1089"/>
                  <a:gd name="T34" fmla="*/ 0 w 975"/>
                  <a:gd name="T35" fmla="*/ 0 h 1089"/>
                  <a:gd name="T36" fmla="*/ 0 w 975"/>
                  <a:gd name="T37" fmla="*/ 0 h 1089"/>
                  <a:gd name="T38" fmla="*/ 0 w 975"/>
                  <a:gd name="T39" fmla="*/ 0 h 1089"/>
                  <a:gd name="T40" fmla="*/ 0 w 975"/>
                  <a:gd name="T41" fmla="*/ 0 h 1089"/>
                  <a:gd name="T42" fmla="*/ 0 w 975"/>
                  <a:gd name="T43" fmla="*/ 0 h 1089"/>
                  <a:gd name="T44" fmla="*/ 0 w 975"/>
                  <a:gd name="T45" fmla="*/ 0 h 1089"/>
                  <a:gd name="T46" fmla="*/ 0 w 975"/>
                  <a:gd name="T47" fmla="*/ 0 h 1089"/>
                  <a:gd name="T48" fmla="*/ 0 w 975"/>
                  <a:gd name="T49" fmla="*/ 0 h 1089"/>
                  <a:gd name="T50" fmla="*/ 0 w 975"/>
                  <a:gd name="T51" fmla="*/ 0 h 1089"/>
                  <a:gd name="T52" fmla="*/ 0 w 975"/>
                  <a:gd name="T53" fmla="*/ 0 h 1089"/>
                  <a:gd name="T54" fmla="*/ 0 w 975"/>
                  <a:gd name="T55" fmla="*/ 0 h 1089"/>
                  <a:gd name="T56" fmla="*/ 0 w 975"/>
                  <a:gd name="T57" fmla="*/ 0 h 1089"/>
                  <a:gd name="T58" fmla="*/ 0 w 975"/>
                  <a:gd name="T59" fmla="*/ 0 h 1089"/>
                  <a:gd name="T60" fmla="*/ 0 w 975"/>
                  <a:gd name="T61" fmla="*/ 0 h 1089"/>
                  <a:gd name="T62" fmla="*/ 0 w 975"/>
                  <a:gd name="T63" fmla="*/ 0 h 1089"/>
                  <a:gd name="T64" fmla="*/ 0 w 975"/>
                  <a:gd name="T65" fmla="*/ 0 h 1089"/>
                  <a:gd name="T66" fmla="*/ 0 w 975"/>
                  <a:gd name="T67" fmla="*/ 0 h 1089"/>
                  <a:gd name="T68" fmla="*/ 0 w 975"/>
                  <a:gd name="T69" fmla="*/ 0 h 1089"/>
                  <a:gd name="T70" fmla="*/ 0 w 975"/>
                  <a:gd name="T71" fmla="*/ 0 h 1089"/>
                  <a:gd name="T72" fmla="*/ 0 w 975"/>
                  <a:gd name="T73" fmla="*/ 0 h 1089"/>
                  <a:gd name="T74" fmla="*/ 0 w 975"/>
                  <a:gd name="T75" fmla="*/ 0 h 108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75" h="1089">
                    <a:moveTo>
                      <a:pt x="975" y="0"/>
                    </a:moveTo>
                    <a:lnTo>
                      <a:pt x="939" y="153"/>
                    </a:lnTo>
                    <a:lnTo>
                      <a:pt x="935" y="163"/>
                    </a:lnTo>
                    <a:lnTo>
                      <a:pt x="932" y="172"/>
                    </a:lnTo>
                    <a:lnTo>
                      <a:pt x="929" y="181"/>
                    </a:lnTo>
                    <a:lnTo>
                      <a:pt x="925" y="189"/>
                    </a:lnTo>
                    <a:lnTo>
                      <a:pt x="919" y="196"/>
                    </a:lnTo>
                    <a:lnTo>
                      <a:pt x="914" y="202"/>
                    </a:lnTo>
                    <a:lnTo>
                      <a:pt x="909" y="208"/>
                    </a:lnTo>
                    <a:lnTo>
                      <a:pt x="902" y="212"/>
                    </a:lnTo>
                    <a:lnTo>
                      <a:pt x="896" y="216"/>
                    </a:lnTo>
                    <a:lnTo>
                      <a:pt x="889" y="220"/>
                    </a:lnTo>
                    <a:lnTo>
                      <a:pt x="882" y="223"/>
                    </a:lnTo>
                    <a:lnTo>
                      <a:pt x="874" y="226"/>
                    </a:lnTo>
                    <a:lnTo>
                      <a:pt x="867" y="227"/>
                    </a:lnTo>
                    <a:lnTo>
                      <a:pt x="858" y="229"/>
                    </a:lnTo>
                    <a:lnTo>
                      <a:pt x="851" y="229"/>
                    </a:lnTo>
                    <a:lnTo>
                      <a:pt x="842" y="230"/>
                    </a:lnTo>
                    <a:lnTo>
                      <a:pt x="267" y="230"/>
                    </a:lnTo>
                    <a:lnTo>
                      <a:pt x="267" y="439"/>
                    </a:lnTo>
                    <a:lnTo>
                      <a:pt x="892" y="439"/>
                    </a:lnTo>
                    <a:lnTo>
                      <a:pt x="892" y="648"/>
                    </a:lnTo>
                    <a:lnTo>
                      <a:pt x="267" y="648"/>
                    </a:lnTo>
                    <a:lnTo>
                      <a:pt x="267" y="859"/>
                    </a:lnTo>
                    <a:lnTo>
                      <a:pt x="842" y="859"/>
                    </a:lnTo>
                    <a:lnTo>
                      <a:pt x="851" y="859"/>
                    </a:lnTo>
                    <a:lnTo>
                      <a:pt x="858" y="860"/>
                    </a:lnTo>
                    <a:lnTo>
                      <a:pt x="867" y="861"/>
                    </a:lnTo>
                    <a:lnTo>
                      <a:pt x="874" y="863"/>
                    </a:lnTo>
                    <a:lnTo>
                      <a:pt x="882" y="865"/>
                    </a:lnTo>
                    <a:lnTo>
                      <a:pt x="889" y="868"/>
                    </a:lnTo>
                    <a:lnTo>
                      <a:pt x="896" y="872"/>
                    </a:lnTo>
                    <a:lnTo>
                      <a:pt x="902" y="876"/>
                    </a:lnTo>
                    <a:lnTo>
                      <a:pt x="909" y="880"/>
                    </a:lnTo>
                    <a:lnTo>
                      <a:pt x="914" y="887"/>
                    </a:lnTo>
                    <a:lnTo>
                      <a:pt x="919" y="893"/>
                    </a:lnTo>
                    <a:lnTo>
                      <a:pt x="925" y="899"/>
                    </a:lnTo>
                    <a:lnTo>
                      <a:pt x="929" y="907"/>
                    </a:lnTo>
                    <a:lnTo>
                      <a:pt x="932" y="916"/>
                    </a:lnTo>
                    <a:lnTo>
                      <a:pt x="935" y="925"/>
                    </a:lnTo>
                    <a:lnTo>
                      <a:pt x="939" y="936"/>
                    </a:lnTo>
                    <a:lnTo>
                      <a:pt x="975" y="1089"/>
                    </a:lnTo>
                    <a:lnTo>
                      <a:pt x="81" y="1089"/>
                    </a:lnTo>
                    <a:lnTo>
                      <a:pt x="73" y="1088"/>
                    </a:lnTo>
                    <a:lnTo>
                      <a:pt x="65" y="1086"/>
                    </a:lnTo>
                    <a:lnTo>
                      <a:pt x="57" y="1085"/>
                    </a:lnTo>
                    <a:lnTo>
                      <a:pt x="51" y="1082"/>
                    </a:lnTo>
                    <a:lnTo>
                      <a:pt x="43" y="1079"/>
                    </a:lnTo>
                    <a:lnTo>
                      <a:pt x="37" y="1075"/>
                    </a:lnTo>
                    <a:lnTo>
                      <a:pt x="30" y="1070"/>
                    </a:lnTo>
                    <a:lnTo>
                      <a:pt x="24" y="1065"/>
                    </a:lnTo>
                    <a:lnTo>
                      <a:pt x="19" y="1059"/>
                    </a:lnTo>
                    <a:lnTo>
                      <a:pt x="14" y="1052"/>
                    </a:lnTo>
                    <a:lnTo>
                      <a:pt x="10" y="1046"/>
                    </a:lnTo>
                    <a:lnTo>
                      <a:pt x="7" y="1039"/>
                    </a:lnTo>
                    <a:lnTo>
                      <a:pt x="5" y="1032"/>
                    </a:lnTo>
                    <a:lnTo>
                      <a:pt x="3" y="1024"/>
                    </a:lnTo>
                    <a:lnTo>
                      <a:pt x="2" y="1016"/>
                    </a:lnTo>
                    <a:lnTo>
                      <a:pt x="0" y="1008"/>
                    </a:lnTo>
                    <a:lnTo>
                      <a:pt x="0" y="78"/>
                    </a:lnTo>
                    <a:lnTo>
                      <a:pt x="2" y="71"/>
                    </a:lnTo>
                    <a:lnTo>
                      <a:pt x="3" y="62"/>
                    </a:lnTo>
                    <a:lnTo>
                      <a:pt x="5" y="55"/>
                    </a:lnTo>
                    <a:lnTo>
                      <a:pt x="7" y="48"/>
                    </a:lnTo>
                    <a:lnTo>
                      <a:pt x="10" y="41"/>
                    </a:lnTo>
                    <a:lnTo>
                      <a:pt x="14" y="35"/>
                    </a:lnTo>
                    <a:lnTo>
                      <a:pt x="19" y="28"/>
                    </a:lnTo>
                    <a:lnTo>
                      <a:pt x="24" y="23"/>
                    </a:lnTo>
                    <a:lnTo>
                      <a:pt x="30" y="17"/>
                    </a:lnTo>
                    <a:lnTo>
                      <a:pt x="37" y="13"/>
                    </a:lnTo>
                    <a:lnTo>
                      <a:pt x="43" y="9"/>
                    </a:lnTo>
                    <a:lnTo>
                      <a:pt x="51" y="6"/>
                    </a:lnTo>
                    <a:lnTo>
                      <a:pt x="57" y="4"/>
                    </a:lnTo>
                    <a:lnTo>
                      <a:pt x="65" y="1"/>
                    </a:lnTo>
                    <a:lnTo>
                      <a:pt x="73" y="0"/>
                    </a:lnTo>
                    <a:lnTo>
                      <a:pt x="81" y="0"/>
                    </a:lnTo>
                    <a:lnTo>
                      <a:pt x="975" y="0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  <p:sp>
            <p:nvSpPr>
              <p:cNvPr id="80" name="Freeform 29"/>
              <p:cNvSpPr>
                <a:spLocks noEditPoints="1"/>
              </p:cNvSpPr>
              <p:nvPr userDrawn="1"/>
            </p:nvSpPr>
            <p:spPr bwMode="auto">
              <a:xfrm>
                <a:off x="427" y="374"/>
                <a:ext cx="323" cy="323"/>
              </a:xfrm>
              <a:custGeom>
                <a:avLst/>
                <a:gdLst>
                  <a:gd name="T0" fmla="*/ 0 w 3557"/>
                  <a:gd name="T1" fmla="*/ 0 h 3553"/>
                  <a:gd name="T2" fmla="*/ 0 w 3557"/>
                  <a:gd name="T3" fmla="*/ 0 h 3553"/>
                  <a:gd name="T4" fmla="*/ 0 w 3557"/>
                  <a:gd name="T5" fmla="*/ 0 h 3553"/>
                  <a:gd name="T6" fmla="*/ 0 w 3557"/>
                  <a:gd name="T7" fmla="*/ 0 h 3553"/>
                  <a:gd name="T8" fmla="*/ 0 w 3557"/>
                  <a:gd name="T9" fmla="*/ 0 h 3553"/>
                  <a:gd name="T10" fmla="*/ 0 w 3557"/>
                  <a:gd name="T11" fmla="*/ 0 h 3553"/>
                  <a:gd name="T12" fmla="*/ 0 w 3557"/>
                  <a:gd name="T13" fmla="*/ 0 h 3553"/>
                  <a:gd name="T14" fmla="*/ 0 w 3557"/>
                  <a:gd name="T15" fmla="*/ 0 h 3553"/>
                  <a:gd name="T16" fmla="*/ 0 w 3557"/>
                  <a:gd name="T17" fmla="*/ 0 h 3553"/>
                  <a:gd name="T18" fmla="*/ 0 w 3557"/>
                  <a:gd name="T19" fmla="*/ 0 h 3553"/>
                  <a:gd name="T20" fmla="*/ 0 w 3557"/>
                  <a:gd name="T21" fmla="*/ 0 h 3553"/>
                  <a:gd name="T22" fmla="*/ 0 w 3557"/>
                  <a:gd name="T23" fmla="*/ 0 h 3553"/>
                  <a:gd name="T24" fmla="*/ 0 w 3557"/>
                  <a:gd name="T25" fmla="*/ 0 h 3553"/>
                  <a:gd name="T26" fmla="*/ 0 w 3557"/>
                  <a:gd name="T27" fmla="*/ 0 h 3553"/>
                  <a:gd name="T28" fmla="*/ 0 w 3557"/>
                  <a:gd name="T29" fmla="*/ 0 h 3553"/>
                  <a:gd name="T30" fmla="*/ 0 w 3557"/>
                  <a:gd name="T31" fmla="*/ 0 h 3553"/>
                  <a:gd name="T32" fmla="*/ 0 w 3557"/>
                  <a:gd name="T33" fmla="*/ 0 h 3553"/>
                  <a:gd name="T34" fmla="*/ 0 w 3557"/>
                  <a:gd name="T35" fmla="*/ 0 h 3553"/>
                  <a:gd name="T36" fmla="*/ 0 w 3557"/>
                  <a:gd name="T37" fmla="*/ 0 h 3553"/>
                  <a:gd name="T38" fmla="*/ 0 w 3557"/>
                  <a:gd name="T39" fmla="*/ 0 h 3553"/>
                  <a:gd name="T40" fmla="*/ 0 w 3557"/>
                  <a:gd name="T41" fmla="*/ 0 h 3553"/>
                  <a:gd name="T42" fmla="*/ 0 w 3557"/>
                  <a:gd name="T43" fmla="*/ 0 h 3553"/>
                  <a:gd name="T44" fmla="*/ 0 w 3557"/>
                  <a:gd name="T45" fmla="*/ 0 h 3553"/>
                  <a:gd name="T46" fmla="*/ 0 w 3557"/>
                  <a:gd name="T47" fmla="*/ 0 h 3553"/>
                  <a:gd name="T48" fmla="*/ 0 w 3557"/>
                  <a:gd name="T49" fmla="*/ 0 h 3553"/>
                  <a:gd name="T50" fmla="*/ 0 w 3557"/>
                  <a:gd name="T51" fmla="*/ 0 h 3553"/>
                  <a:gd name="T52" fmla="*/ 0 w 3557"/>
                  <a:gd name="T53" fmla="*/ 0 h 3553"/>
                  <a:gd name="T54" fmla="*/ 0 w 3557"/>
                  <a:gd name="T55" fmla="*/ 0 h 3553"/>
                  <a:gd name="T56" fmla="*/ 0 w 3557"/>
                  <a:gd name="T57" fmla="*/ 0 h 3553"/>
                  <a:gd name="T58" fmla="*/ 0 w 3557"/>
                  <a:gd name="T59" fmla="*/ 0 h 3553"/>
                  <a:gd name="T60" fmla="*/ 0 w 3557"/>
                  <a:gd name="T61" fmla="*/ 0 h 3553"/>
                  <a:gd name="T62" fmla="*/ 0 w 3557"/>
                  <a:gd name="T63" fmla="*/ 0 h 3553"/>
                  <a:gd name="T64" fmla="*/ 0 w 3557"/>
                  <a:gd name="T65" fmla="*/ 0 h 3553"/>
                  <a:gd name="T66" fmla="*/ 0 w 3557"/>
                  <a:gd name="T67" fmla="*/ 0 h 3553"/>
                  <a:gd name="T68" fmla="*/ 0 w 3557"/>
                  <a:gd name="T69" fmla="*/ 0 h 3553"/>
                  <a:gd name="T70" fmla="*/ 0 w 3557"/>
                  <a:gd name="T71" fmla="*/ 0 h 3553"/>
                  <a:gd name="T72" fmla="*/ 0 w 3557"/>
                  <a:gd name="T73" fmla="*/ 0 h 3553"/>
                  <a:gd name="T74" fmla="*/ 0 w 3557"/>
                  <a:gd name="T75" fmla="*/ 0 h 3553"/>
                  <a:gd name="T76" fmla="*/ 0 w 3557"/>
                  <a:gd name="T77" fmla="*/ 0 h 3553"/>
                  <a:gd name="T78" fmla="*/ 0 w 3557"/>
                  <a:gd name="T79" fmla="*/ 0 h 3553"/>
                  <a:gd name="T80" fmla="*/ 0 w 3557"/>
                  <a:gd name="T81" fmla="*/ 0 h 3553"/>
                  <a:gd name="T82" fmla="*/ 0 w 3557"/>
                  <a:gd name="T83" fmla="*/ 0 h 3553"/>
                  <a:gd name="T84" fmla="*/ 0 w 3557"/>
                  <a:gd name="T85" fmla="*/ 0 h 3553"/>
                  <a:gd name="T86" fmla="*/ 0 w 3557"/>
                  <a:gd name="T87" fmla="*/ 0 h 3553"/>
                  <a:gd name="T88" fmla="*/ 0 w 3557"/>
                  <a:gd name="T89" fmla="*/ 0 h 3553"/>
                  <a:gd name="T90" fmla="*/ 0 w 3557"/>
                  <a:gd name="T91" fmla="*/ 0 h 3553"/>
                  <a:gd name="T92" fmla="*/ 0 w 3557"/>
                  <a:gd name="T93" fmla="*/ 0 h 3553"/>
                  <a:gd name="T94" fmla="*/ 0 w 3557"/>
                  <a:gd name="T95" fmla="*/ 0 h 3553"/>
                  <a:gd name="T96" fmla="*/ 0 w 3557"/>
                  <a:gd name="T97" fmla="*/ 0 h 3553"/>
                  <a:gd name="T98" fmla="*/ 0 w 3557"/>
                  <a:gd name="T99" fmla="*/ 0 h 3553"/>
                  <a:gd name="T100" fmla="*/ 0 w 3557"/>
                  <a:gd name="T101" fmla="*/ 0 h 3553"/>
                  <a:gd name="T102" fmla="*/ 0 w 3557"/>
                  <a:gd name="T103" fmla="*/ 0 h 3553"/>
                  <a:gd name="T104" fmla="*/ 0 w 3557"/>
                  <a:gd name="T105" fmla="*/ 0 h 3553"/>
                  <a:gd name="T106" fmla="*/ 0 w 3557"/>
                  <a:gd name="T107" fmla="*/ 0 h 3553"/>
                  <a:gd name="T108" fmla="*/ 0 w 3557"/>
                  <a:gd name="T109" fmla="*/ 0 h 3553"/>
                  <a:gd name="T110" fmla="*/ 0 w 3557"/>
                  <a:gd name="T111" fmla="*/ 0 h 3553"/>
                  <a:gd name="T112" fmla="*/ 0 w 3557"/>
                  <a:gd name="T113" fmla="*/ 0 h 3553"/>
                  <a:gd name="T114" fmla="*/ 0 w 3557"/>
                  <a:gd name="T115" fmla="*/ 0 h 3553"/>
                  <a:gd name="T116" fmla="*/ 0 w 3557"/>
                  <a:gd name="T117" fmla="*/ 0 h 3553"/>
                  <a:gd name="T118" fmla="*/ 0 w 3557"/>
                  <a:gd name="T119" fmla="*/ 0 h 3553"/>
                  <a:gd name="T120" fmla="*/ 0 w 3557"/>
                  <a:gd name="T121" fmla="*/ 0 h 3553"/>
                  <a:gd name="T122" fmla="*/ 0 w 3557"/>
                  <a:gd name="T123" fmla="*/ 0 h 355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557" h="3553">
                    <a:moveTo>
                      <a:pt x="2499" y="0"/>
                    </a:moveTo>
                    <a:lnTo>
                      <a:pt x="1059" y="0"/>
                    </a:lnTo>
                    <a:lnTo>
                      <a:pt x="1004" y="1"/>
                    </a:lnTo>
                    <a:lnTo>
                      <a:pt x="951" y="5"/>
                    </a:lnTo>
                    <a:lnTo>
                      <a:pt x="898" y="12"/>
                    </a:lnTo>
                    <a:lnTo>
                      <a:pt x="846" y="21"/>
                    </a:lnTo>
                    <a:lnTo>
                      <a:pt x="795" y="33"/>
                    </a:lnTo>
                    <a:lnTo>
                      <a:pt x="745" y="48"/>
                    </a:lnTo>
                    <a:lnTo>
                      <a:pt x="695" y="64"/>
                    </a:lnTo>
                    <a:lnTo>
                      <a:pt x="647" y="83"/>
                    </a:lnTo>
                    <a:lnTo>
                      <a:pt x="600" y="105"/>
                    </a:lnTo>
                    <a:lnTo>
                      <a:pt x="554" y="128"/>
                    </a:lnTo>
                    <a:lnTo>
                      <a:pt x="510" y="153"/>
                    </a:lnTo>
                    <a:lnTo>
                      <a:pt x="467" y="181"/>
                    </a:lnTo>
                    <a:lnTo>
                      <a:pt x="426" y="211"/>
                    </a:lnTo>
                    <a:lnTo>
                      <a:pt x="386" y="242"/>
                    </a:lnTo>
                    <a:lnTo>
                      <a:pt x="348" y="275"/>
                    </a:lnTo>
                    <a:lnTo>
                      <a:pt x="310" y="310"/>
                    </a:lnTo>
                    <a:lnTo>
                      <a:pt x="275" y="346"/>
                    </a:lnTo>
                    <a:lnTo>
                      <a:pt x="242" y="385"/>
                    </a:lnTo>
                    <a:lnTo>
                      <a:pt x="211" y="425"/>
                    </a:lnTo>
                    <a:lnTo>
                      <a:pt x="181" y="466"/>
                    </a:lnTo>
                    <a:lnTo>
                      <a:pt x="153" y="509"/>
                    </a:lnTo>
                    <a:lnTo>
                      <a:pt x="128" y="554"/>
                    </a:lnTo>
                    <a:lnTo>
                      <a:pt x="105" y="600"/>
                    </a:lnTo>
                    <a:lnTo>
                      <a:pt x="83" y="646"/>
                    </a:lnTo>
                    <a:lnTo>
                      <a:pt x="64" y="694"/>
                    </a:lnTo>
                    <a:lnTo>
                      <a:pt x="48" y="743"/>
                    </a:lnTo>
                    <a:lnTo>
                      <a:pt x="33" y="793"/>
                    </a:lnTo>
                    <a:lnTo>
                      <a:pt x="21" y="845"/>
                    </a:lnTo>
                    <a:lnTo>
                      <a:pt x="12" y="896"/>
                    </a:lnTo>
                    <a:lnTo>
                      <a:pt x="5" y="949"/>
                    </a:lnTo>
                    <a:lnTo>
                      <a:pt x="1" y="1003"/>
                    </a:lnTo>
                    <a:lnTo>
                      <a:pt x="0" y="1057"/>
                    </a:lnTo>
                    <a:lnTo>
                      <a:pt x="0" y="2497"/>
                    </a:lnTo>
                    <a:lnTo>
                      <a:pt x="1" y="2551"/>
                    </a:lnTo>
                    <a:lnTo>
                      <a:pt x="5" y="2604"/>
                    </a:lnTo>
                    <a:lnTo>
                      <a:pt x="12" y="2658"/>
                    </a:lnTo>
                    <a:lnTo>
                      <a:pt x="21" y="2710"/>
                    </a:lnTo>
                    <a:lnTo>
                      <a:pt x="33" y="2760"/>
                    </a:lnTo>
                    <a:lnTo>
                      <a:pt x="48" y="2810"/>
                    </a:lnTo>
                    <a:lnTo>
                      <a:pt x="64" y="2860"/>
                    </a:lnTo>
                    <a:lnTo>
                      <a:pt x="83" y="2908"/>
                    </a:lnTo>
                    <a:lnTo>
                      <a:pt x="105" y="2955"/>
                    </a:lnTo>
                    <a:lnTo>
                      <a:pt x="128" y="3000"/>
                    </a:lnTo>
                    <a:lnTo>
                      <a:pt x="153" y="3044"/>
                    </a:lnTo>
                    <a:lnTo>
                      <a:pt x="181" y="3087"/>
                    </a:lnTo>
                    <a:lnTo>
                      <a:pt x="211" y="3129"/>
                    </a:lnTo>
                    <a:lnTo>
                      <a:pt x="242" y="3168"/>
                    </a:lnTo>
                    <a:lnTo>
                      <a:pt x="275" y="3207"/>
                    </a:lnTo>
                    <a:lnTo>
                      <a:pt x="310" y="3243"/>
                    </a:lnTo>
                    <a:lnTo>
                      <a:pt x="348" y="3279"/>
                    </a:lnTo>
                    <a:lnTo>
                      <a:pt x="386" y="3312"/>
                    </a:lnTo>
                    <a:lnTo>
                      <a:pt x="426" y="3344"/>
                    </a:lnTo>
                    <a:lnTo>
                      <a:pt x="467" y="3373"/>
                    </a:lnTo>
                    <a:lnTo>
                      <a:pt x="510" y="3400"/>
                    </a:lnTo>
                    <a:lnTo>
                      <a:pt x="554" y="3426"/>
                    </a:lnTo>
                    <a:lnTo>
                      <a:pt x="600" y="3450"/>
                    </a:lnTo>
                    <a:lnTo>
                      <a:pt x="647" y="3471"/>
                    </a:lnTo>
                    <a:lnTo>
                      <a:pt x="695" y="3489"/>
                    </a:lnTo>
                    <a:lnTo>
                      <a:pt x="745" y="3506"/>
                    </a:lnTo>
                    <a:lnTo>
                      <a:pt x="795" y="3520"/>
                    </a:lnTo>
                    <a:lnTo>
                      <a:pt x="846" y="3532"/>
                    </a:lnTo>
                    <a:lnTo>
                      <a:pt x="898" y="3542"/>
                    </a:lnTo>
                    <a:lnTo>
                      <a:pt x="951" y="3548"/>
                    </a:lnTo>
                    <a:lnTo>
                      <a:pt x="1004" y="3552"/>
                    </a:lnTo>
                    <a:lnTo>
                      <a:pt x="1059" y="3553"/>
                    </a:lnTo>
                    <a:lnTo>
                      <a:pt x="2499" y="3553"/>
                    </a:lnTo>
                    <a:lnTo>
                      <a:pt x="2553" y="3552"/>
                    </a:lnTo>
                    <a:lnTo>
                      <a:pt x="2607" y="3548"/>
                    </a:lnTo>
                    <a:lnTo>
                      <a:pt x="2659" y="3542"/>
                    </a:lnTo>
                    <a:lnTo>
                      <a:pt x="2712" y="3532"/>
                    </a:lnTo>
                    <a:lnTo>
                      <a:pt x="2763" y="3520"/>
                    </a:lnTo>
                    <a:lnTo>
                      <a:pt x="2813" y="3506"/>
                    </a:lnTo>
                    <a:lnTo>
                      <a:pt x="2863" y="3489"/>
                    </a:lnTo>
                    <a:lnTo>
                      <a:pt x="2910" y="3471"/>
                    </a:lnTo>
                    <a:lnTo>
                      <a:pt x="2957" y="3450"/>
                    </a:lnTo>
                    <a:lnTo>
                      <a:pt x="3003" y="3426"/>
                    </a:lnTo>
                    <a:lnTo>
                      <a:pt x="3047" y="3400"/>
                    </a:lnTo>
                    <a:lnTo>
                      <a:pt x="3089" y="3373"/>
                    </a:lnTo>
                    <a:lnTo>
                      <a:pt x="3131" y="3344"/>
                    </a:lnTo>
                    <a:lnTo>
                      <a:pt x="3171" y="3312"/>
                    </a:lnTo>
                    <a:lnTo>
                      <a:pt x="3209" y="3279"/>
                    </a:lnTo>
                    <a:lnTo>
                      <a:pt x="3247" y="3243"/>
                    </a:lnTo>
                    <a:lnTo>
                      <a:pt x="3282" y="3207"/>
                    </a:lnTo>
                    <a:lnTo>
                      <a:pt x="3315" y="3168"/>
                    </a:lnTo>
                    <a:lnTo>
                      <a:pt x="3346" y="3129"/>
                    </a:lnTo>
                    <a:lnTo>
                      <a:pt x="3376" y="3087"/>
                    </a:lnTo>
                    <a:lnTo>
                      <a:pt x="3403" y="3044"/>
                    </a:lnTo>
                    <a:lnTo>
                      <a:pt x="3429" y="3000"/>
                    </a:lnTo>
                    <a:lnTo>
                      <a:pt x="3452" y="2955"/>
                    </a:lnTo>
                    <a:lnTo>
                      <a:pt x="3473" y="2908"/>
                    </a:lnTo>
                    <a:lnTo>
                      <a:pt x="3493" y="2860"/>
                    </a:lnTo>
                    <a:lnTo>
                      <a:pt x="3509" y="2810"/>
                    </a:lnTo>
                    <a:lnTo>
                      <a:pt x="3524" y="2760"/>
                    </a:lnTo>
                    <a:lnTo>
                      <a:pt x="3536" y="2710"/>
                    </a:lnTo>
                    <a:lnTo>
                      <a:pt x="3544" y="2658"/>
                    </a:lnTo>
                    <a:lnTo>
                      <a:pt x="3552" y="2604"/>
                    </a:lnTo>
                    <a:lnTo>
                      <a:pt x="3556" y="2551"/>
                    </a:lnTo>
                    <a:lnTo>
                      <a:pt x="3557" y="2497"/>
                    </a:lnTo>
                    <a:lnTo>
                      <a:pt x="3557" y="1057"/>
                    </a:lnTo>
                    <a:lnTo>
                      <a:pt x="3556" y="1003"/>
                    </a:lnTo>
                    <a:lnTo>
                      <a:pt x="3552" y="949"/>
                    </a:lnTo>
                    <a:lnTo>
                      <a:pt x="3544" y="896"/>
                    </a:lnTo>
                    <a:lnTo>
                      <a:pt x="3536" y="845"/>
                    </a:lnTo>
                    <a:lnTo>
                      <a:pt x="3524" y="793"/>
                    </a:lnTo>
                    <a:lnTo>
                      <a:pt x="3509" y="743"/>
                    </a:lnTo>
                    <a:lnTo>
                      <a:pt x="3493" y="694"/>
                    </a:lnTo>
                    <a:lnTo>
                      <a:pt x="3473" y="646"/>
                    </a:lnTo>
                    <a:lnTo>
                      <a:pt x="3452" y="600"/>
                    </a:lnTo>
                    <a:lnTo>
                      <a:pt x="3429" y="554"/>
                    </a:lnTo>
                    <a:lnTo>
                      <a:pt x="3403" y="509"/>
                    </a:lnTo>
                    <a:lnTo>
                      <a:pt x="3376" y="466"/>
                    </a:lnTo>
                    <a:lnTo>
                      <a:pt x="3346" y="425"/>
                    </a:lnTo>
                    <a:lnTo>
                      <a:pt x="3315" y="385"/>
                    </a:lnTo>
                    <a:lnTo>
                      <a:pt x="3282" y="346"/>
                    </a:lnTo>
                    <a:lnTo>
                      <a:pt x="3247" y="310"/>
                    </a:lnTo>
                    <a:lnTo>
                      <a:pt x="3209" y="275"/>
                    </a:lnTo>
                    <a:lnTo>
                      <a:pt x="3171" y="242"/>
                    </a:lnTo>
                    <a:lnTo>
                      <a:pt x="3131" y="211"/>
                    </a:lnTo>
                    <a:lnTo>
                      <a:pt x="3089" y="181"/>
                    </a:lnTo>
                    <a:lnTo>
                      <a:pt x="3047" y="153"/>
                    </a:lnTo>
                    <a:lnTo>
                      <a:pt x="3003" y="128"/>
                    </a:lnTo>
                    <a:lnTo>
                      <a:pt x="2957" y="105"/>
                    </a:lnTo>
                    <a:lnTo>
                      <a:pt x="2910" y="83"/>
                    </a:lnTo>
                    <a:lnTo>
                      <a:pt x="2863" y="64"/>
                    </a:lnTo>
                    <a:lnTo>
                      <a:pt x="2813" y="48"/>
                    </a:lnTo>
                    <a:lnTo>
                      <a:pt x="2763" y="33"/>
                    </a:lnTo>
                    <a:lnTo>
                      <a:pt x="2712" y="21"/>
                    </a:lnTo>
                    <a:lnTo>
                      <a:pt x="2659" y="12"/>
                    </a:lnTo>
                    <a:lnTo>
                      <a:pt x="2607" y="5"/>
                    </a:lnTo>
                    <a:lnTo>
                      <a:pt x="2553" y="1"/>
                    </a:lnTo>
                    <a:lnTo>
                      <a:pt x="2499" y="0"/>
                    </a:lnTo>
                    <a:close/>
                    <a:moveTo>
                      <a:pt x="2901" y="2214"/>
                    </a:moveTo>
                    <a:lnTo>
                      <a:pt x="2900" y="2230"/>
                    </a:lnTo>
                    <a:lnTo>
                      <a:pt x="2899" y="2241"/>
                    </a:lnTo>
                    <a:lnTo>
                      <a:pt x="2896" y="2252"/>
                    </a:lnTo>
                    <a:lnTo>
                      <a:pt x="2894" y="2264"/>
                    </a:lnTo>
                    <a:lnTo>
                      <a:pt x="2889" y="2275"/>
                    </a:lnTo>
                    <a:lnTo>
                      <a:pt x="2885" y="2286"/>
                    </a:lnTo>
                    <a:lnTo>
                      <a:pt x="2880" y="2296"/>
                    </a:lnTo>
                    <a:lnTo>
                      <a:pt x="2874" y="2306"/>
                    </a:lnTo>
                    <a:lnTo>
                      <a:pt x="2868" y="2314"/>
                    </a:lnTo>
                    <a:lnTo>
                      <a:pt x="2861" y="2323"/>
                    </a:lnTo>
                    <a:lnTo>
                      <a:pt x="2853" y="2330"/>
                    </a:lnTo>
                    <a:lnTo>
                      <a:pt x="2844" y="2337"/>
                    </a:lnTo>
                    <a:lnTo>
                      <a:pt x="2835" y="2343"/>
                    </a:lnTo>
                    <a:lnTo>
                      <a:pt x="2825" y="2348"/>
                    </a:lnTo>
                    <a:lnTo>
                      <a:pt x="2815" y="2351"/>
                    </a:lnTo>
                    <a:lnTo>
                      <a:pt x="2804" y="2353"/>
                    </a:lnTo>
                    <a:lnTo>
                      <a:pt x="2792" y="2354"/>
                    </a:lnTo>
                    <a:lnTo>
                      <a:pt x="2774" y="2353"/>
                    </a:lnTo>
                    <a:lnTo>
                      <a:pt x="2757" y="2351"/>
                    </a:lnTo>
                    <a:lnTo>
                      <a:pt x="2741" y="2346"/>
                    </a:lnTo>
                    <a:lnTo>
                      <a:pt x="2725" y="2340"/>
                    </a:lnTo>
                    <a:lnTo>
                      <a:pt x="2711" y="2333"/>
                    </a:lnTo>
                    <a:lnTo>
                      <a:pt x="2697" y="2323"/>
                    </a:lnTo>
                    <a:lnTo>
                      <a:pt x="2684" y="2311"/>
                    </a:lnTo>
                    <a:lnTo>
                      <a:pt x="2671" y="2298"/>
                    </a:lnTo>
                    <a:lnTo>
                      <a:pt x="2656" y="2281"/>
                    </a:lnTo>
                    <a:lnTo>
                      <a:pt x="2642" y="2263"/>
                    </a:lnTo>
                    <a:lnTo>
                      <a:pt x="2629" y="2243"/>
                    </a:lnTo>
                    <a:lnTo>
                      <a:pt x="2616" y="2220"/>
                    </a:lnTo>
                    <a:lnTo>
                      <a:pt x="2603" y="2196"/>
                    </a:lnTo>
                    <a:lnTo>
                      <a:pt x="2589" y="2168"/>
                    </a:lnTo>
                    <a:lnTo>
                      <a:pt x="2576" y="2138"/>
                    </a:lnTo>
                    <a:lnTo>
                      <a:pt x="2563" y="2103"/>
                    </a:lnTo>
                    <a:lnTo>
                      <a:pt x="2583" y="2031"/>
                    </a:lnTo>
                    <a:lnTo>
                      <a:pt x="2609" y="1945"/>
                    </a:lnTo>
                    <a:lnTo>
                      <a:pt x="2637" y="1846"/>
                    </a:lnTo>
                    <a:lnTo>
                      <a:pt x="2668" y="1738"/>
                    </a:lnTo>
                    <a:lnTo>
                      <a:pt x="2701" y="1624"/>
                    </a:lnTo>
                    <a:lnTo>
                      <a:pt x="2735" y="1505"/>
                    </a:lnTo>
                    <a:lnTo>
                      <a:pt x="2770" y="1384"/>
                    </a:lnTo>
                    <a:lnTo>
                      <a:pt x="2804" y="1266"/>
                    </a:lnTo>
                    <a:lnTo>
                      <a:pt x="2837" y="1150"/>
                    </a:lnTo>
                    <a:lnTo>
                      <a:pt x="2868" y="1042"/>
                    </a:lnTo>
                    <a:lnTo>
                      <a:pt x="2896" y="943"/>
                    </a:lnTo>
                    <a:lnTo>
                      <a:pt x="2920" y="856"/>
                    </a:lnTo>
                    <a:lnTo>
                      <a:pt x="2942" y="784"/>
                    </a:lnTo>
                    <a:lnTo>
                      <a:pt x="2957" y="729"/>
                    </a:lnTo>
                    <a:lnTo>
                      <a:pt x="2966" y="694"/>
                    </a:lnTo>
                    <a:lnTo>
                      <a:pt x="2971" y="681"/>
                    </a:lnTo>
                    <a:lnTo>
                      <a:pt x="2387" y="681"/>
                    </a:lnTo>
                    <a:lnTo>
                      <a:pt x="2384" y="693"/>
                    </a:lnTo>
                    <a:lnTo>
                      <a:pt x="2377" y="725"/>
                    </a:lnTo>
                    <a:lnTo>
                      <a:pt x="2367" y="774"/>
                    </a:lnTo>
                    <a:lnTo>
                      <a:pt x="2353" y="837"/>
                    </a:lnTo>
                    <a:lnTo>
                      <a:pt x="2337" y="912"/>
                    </a:lnTo>
                    <a:lnTo>
                      <a:pt x="2320" y="993"/>
                    </a:lnTo>
                    <a:lnTo>
                      <a:pt x="2302" y="1080"/>
                    </a:lnTo>
                    <a:lnTo>
                      <a:pt x="2283" y="1166"/>
                    </a:lnTo>
                    <a:lnTo>
                      <a:pt x="2276" y="1150"/>
                    </a:lnTo>
                    <a:lnTo>
                      <a:pt x="2257" y="1111"/>
                    </a:lnTo>
                    <a:lnTo>
                      <a:pt x="2235" y="1071"/>
                    </a:lnTo>
                    <a:lnTo>
                      <a:pt x="2210" y="1031"/>
                    </a:lnTo>
                    <a:lnTo>
                      <a:pt x="2184" y="991"/>
                    </a:lnTo>
                    <a:lnTo>
                      <a:pt x="2156" y="954"/>
                    </a:lnTo>
                    <a:lnTo>
                      <a:pt x="2127" y="916"/>
                    </a:lnTo>
                    <a:lnTo>
                      <a:pt x="2111" y="899"/>
                    </a:lnTo>
                    <a:lnTo>
                      <a:pt x="2096" y="882"/>
                    </a:lnTo>
                    <a:lnTo>
                      <a:pt x="2080" y="866"/>
                    </a:lnTo>
                    <a:lnTo>
                      <a:pt x="2064" y="850"/>
                    </a:lnTo>
                    <a:lnTo>
                      <a:pt x="2035" y="824"/>
                    </a:lnTo>
                    <a:lnTo>
                      <a:pt x="2006" y="800"/>
                    </a:lnTo>
                    <a:lnTo>
                      <a:pt x="1976" y="778"/>
                    </a:lnTo>
                    <a:lnTo>
                      <a:pt x="1946" y="757"/>
                    </a:lnTo>
                    <a:lnTo>
                      <a:pt x="1915" y="739"/>
                    </a:lnTo>
                    <a:lnTo>
                      <a:pt x="1883" y="722"/>
                    </a:lnTo>
                    <a:lnTo>
                      <a:pt x="1850" y="706"/>
                    </a:lnTo>
                    <a:lnTo>
                      <a:pt x="1816" y="692"/>
                    </a:lnTo>
                    <a:lnTo>
                      <a:pt x="1783" y="680"/>
                    </a:lnTo>
                    <a:lnTo>
                      <a:pt x="1748" y="669"/>
                    </a:lnTo>
                    <a:lnTo>
                      <a:pt x="1713" y="660"/>
                    </a:lnTo>
                    <a:lnTo>
                      <a:pt x="1676" y="652"/>
                    </a:lnTo>
                    <a:lnTo>
                      <a:pt x="1639" y="647"/>
                    </a:lnTo>
                    <a:lnTo>
                      <a:pt x="1601" y="642"/>
                    </a:lnTo>
                    <a:lnTo>
                      <a:pt x="1562" y="640"/>
                    </a:lnTo>
                    <a:lnTo>
                      <a:pt x="1522" y="639"/>
                    </a:lnTo>
                    <a:lnTo>
                      <a:pt x="1496" y="640"/>
                    </a:lnTo>
                    <a:lnTo>
                      <a:pt x="1468" y="640"/>
                    </a:lnTo>
                    <a:lnTo>
                      <a:pt x="1441" y="642"/>
                    </a:lnTo>
                    <a:lnTo>
                      <a:pt x="1414" y="645"/>
                    </a:lnTo>
                    <a:lnTo>
                      <a:pt x="1387" y="648"/>
                    </a:lnTo>
                    <a:lnTo>
                      <a:pt x="1362" y="651"/>
                    </a:lnTo>
                    <a:lnTo>
                      <a:pt x="1335" y="655"/>
                    </a:lnTo>
                    <a:lnTo>
                      <a:pt x="1310" y="660"/>
                    </a:lnTo>
                    <a:lnTo>
                      <a:pt x="1285" y="665"/>
                    </a:lnTo>
                    <a:lnTo>
                      <a:pt x="1259" y="671"/>
                    </a:lnTo>
                    <a:lnTo>
                      <a:pt x="1234" y="678"/>
                    </a:lnTo>
                    <a:lnTo>
                      <a:pt x="1210" y="685"/>
                    </a:lnTo>
                    <a:lnTo>
                      <a:pt x="1186" y="693"/>
                    </a:lnTo>
                    <a:lnTo>
                      <a:pt x="1162" y="702"/>
                    </a:lnTo>
                    <a:lnTo>
                      <a:pt x="1138" y="711"/>
                    </a:lnTo>
                    <a:lnTo>
                      <a:pt x="1115" y="721"/>
                    </a:lnTo>
                    <a:lnTo>
                      <a:pt x="1092" y="731"/>
                    </a:lnTo>
                    <a:lnTo>
                      <a:pt x="1070" y="742"/>
                    </a:lnTo>
                    <a:lnTo>
                      <a:pt x="1047" y="754"/>
                    </a:lnTo>
                    <a:lnTo>
                      <a:pt x="1025" y="766"/>
                    </a:lnTo>
                    <a:lnTo>
                      <a:pt x="1002" y="779"/>
                    </a:lnTo>
                    <a:lnTo>
                      <a:pt x="981" y="793"/>
                    </a:lnTo>
                    <a:lnTo>
                      <a:pt x="960" y="807"/>
                    </a:lnTo>
                    <a:lnTo>
                      <a:pt x="939" y="822"/>
                    </a:lnTo>
                    <a:lnTo>
                      <a:pt x="918" y="838"/>
                    </a:lnTo>
                    <a:lnTo>
                      <a:pt x="898" y="854"/>
                    </a:lnTo>
                    <a:lnTo>
                      <a:pt x="877" y="870"/>
                    </a:lnTo>
                    <a:lnTo>
                      <a:pt x="858" y="887"/>
                    </a:lnTo>
                    <a:lnTo>
                      <a:pt x="838" y="905"/>
                    </a:lnTo>
                    <a:lnTo>
                      <a:pt x="818" y="925"/>
                    </a:lnTo>
                    <a:lnTo>
                      <a:pt x="800" y="944"/>
                    </a:lnTo>
                    <a:lnTo>
                      <a:pt x="781" y="963"/>
                    </a:lnTo>
                    <a:lnTo>
                      <a:pt x="763" y="983"/>
                    </a:lnTo>
                    <a:lnTo>
                      <a:pt x="746" y="1004"/>
                    </a:lnTo>
                    <a:lnTo>
                      <a:pt x="728" y="1025"/>
                    </a:lnTo>
                    <a:lnTo>
                      <a:pt x="712" y="1047"/>
                    </a:lnTo>
                    <a:lnTo>
                      <a:pt x="696" y="1068"/>
                    </a:lnTo>
                    <a:lnTo>
                      <a:pt x="680" y="1089"/>
                    </a:lnTo>
                    <a:lnTo>
                      <a:pt x="666" y="1112"/>
                    </a:lnTo>
                    <a:lnTo>
                      <a:pt x="651" y="1134"/>
                    </a:lnTo>
                    <a:lnTo>
                      <a:pt x="638" y="1158"/>
                    </a:lnTo>
                    <a:lnTo>
                      <a:pt x="625" y="1180"/>
                    </a:lnTo>
                    <a:lnTo>
                      <a:pt x="612" y="1204"/>
                    </a:lnTo>
                    <a:lnTo>
                      <a:pt x="600" y="1228"/>
                    </a:lnTo>
                    <a:lnTo>
                      <a:pt x="588" y="1252"/>
                    </a:lnTo>
                    <a:lnTo>
                      <a:pt x="578" y="1276"/>
                    </a:lnTo>
                    <a:lnTo>
                      <a:pt x="568" y="1301"/>
                    </a:lnTo>
                    <a:lnTo>
                      <a:pt x="557" y="1326"/>
                    </a:lnTo>
                    <a:lnTo>
                      <a:pt x="549" y="1351"/>
                    </a:lnTo>
                    <a:lnTo>
                      <a:pt x="540" y="1376"/>
                    </a:lnTo>
                    <a:lnTo>
                      <a:pt x="532" y="1401"/>
                    </a:lnTo>
                    <a:lnTo>
                      <a:pt x="524" y="1428"/>
                    </a:lnTo>
                    <a:lnTo>
                      <a:pt x="518" y="1454"/>
                    </a:lnTo>
                    <a:lnTo>
                      <a:pt x="511" y="1481"/>
                    </a:lnTo>
                    <a:lnTo>
                      <a:pt x="506" y="1507"/>
                    </a:lnTo>
                    <a:lnTo>
                      <a:pt x="501" y="1534"/>
                    </a:lnTo>
                    <a:lnTo>
                      <a:pt x="496" y="1561"/>
                    </a:lnTo>
                    <a:lnTo>
                      <a:pt x="492" y="1589"/>
                    </a:lnTo>
                    <a:lnTo>
                      <a:pt x="489" y="1615"/>
                    </a:lnTo>
                    <a:lnTo>
                      <a:pt x="487" y="1643"/>
                    </a:lnTo>
                    <a:lnTo>
                      <a:pt x="485" y="1671"/>
                    </a:lnTo>
                    <a:lnTo>
                      <a:pt x="482" y="1700"/>
                    </a:lnTo>
                    <a:lnTo>
                      <a:pt x="481" y="1727"/>
                    </a:lnTo>
                    <a:lnTo>
                      <a:pt x="481" y="1756"/>
                    </a:lnTo>
                    <a:lnTo>
                      <a:pt x="481" y="1788"/>
                    </a:lnTo>
                    <a:lnTo>
                      <a:pt x="482" y="1819"/>
                    </a:lnTo>
                    <a:lnTo>
                      <a:pt x="485" y="1850"/>
                    </a:lnTo>
                    <a:lnTo>
                      <a:pt x="486" y="1880"/>
                    </a:lnTo>
                    <a:lnTo>
                      <a:pt x="489" y="1911"/>
                    </a:lnTo>
                    <a:lnTo>
                      <a:pt x="492" y="1940"/>
                    </a:lnTo>
                    <a:lnTo>
                      <a:pt x="495" y="1970"/>
                    </a:lnTo>
                    <a:lnTo>
                      <a:pt x="500" y="1999"/>
                    </a:lnTo>
                    <a:lnTo>
                      <a:pt x="505" y="2028"/>
                    </a:lnTo>
                    <a:lnTo>
                      <a:pt x="510" y="2057"/>
                    </a:lnTo>
                    <a:lnTo>
                      <a:pt x="517" y="2085"/>
                    </a:lnTo>
                    <a:lnTo>
                      <a:pt x="523" y="2112"/>
                    </a:lnTo>
                    <a:lnTo>
                      <a:pt x="530" y="2139"/>
                    </a:lnTo>
                    <a:lnTo>
                      <a:pt x="538" y="2167"/>
                    </a:lnTo>
                    <a:lnTo>
                      <a:pt x="546" y="2193"/>
                    </a:lnTo>
                    <a:lnTo>
                      <a:pt x="555" y="2219"/>
                    </a:lnTo>
                    <a:lnTo>
                      <a:pt x="564" y="2245"/>
                    </a:lnTo>
                    <a:lnTo>
                      <a:pt x="574" y="2271"/>
                    </a:lnTo>
                    <a:lnTo>
                      <a:pt x="585" y="2295"/>
                    </a:lnTo>
                    <a:lnTo>
                      <a:pt x="596" y="2320"/>
                    </a:lnTo>
                    <a:lnTo>
                      <a:pt x="608" y="2344"/>
                    </a:lnTo>
                    <a:lnTo>
                      <a:pt x="619" y="2368"/>
                    </a:lnTo>
                    <a:lnTo>
                      <a:pt x="632" y="2391"/>
                    </a:lnTo>
                    <a:lnTo>
                      <a:pt x="646" y="2415"/>
                    </a:lnTo>
                    <a:lnTo>
                      <a:pt x="660" y="2437"/>
                    </a:lnTo>
                    <a:lnTo>
                      <a:pt x="675" y="2460"/>
                    </a:lnTo>
                    <a:lnTo>
                      <a:pt x="690" y="2481"/>
                    </a:lnTo>
                    <a:lnTo>
                      <a:pt x="705" y="2503"/>
                    </a:lnTo>
                    <a:lnTo>
                      <a:pt x="721" y="2524"/>
                    </a:lnTo>
                    <a:lnTo>
                      <a:pt x="738" y="2544"/>
                    </a:lnTo>
                    <a:lnTo>
                      <a:pt x="755" y="2565"/>
                    </a:lnTo>
                    <a:lnTo>
                      <a:pt x="773" y="2585"/>
                    </a:lnTo>
                    <a:lnTo>
                      <a:pt x="793" y="2605"/>
                    </a:lnTo>
                    <a:lnTo>
                      <a:pt x="812" y="2624"/>
                    </a:lnTo>
                    <a:lnTo>
                      <a:pt x="831" y="2644"/>
                    </a:lnTo>
                    <a:lnTo>
                      <a:pt x="852" y="2662"/>
                    </a:lnTo>
                    <a:lnTo>
                      <a:pt x="872" y="2679"/>
                    </a:lnTo>
                    <a:lnTo>
                      <a:pt x="892" y="2696"/>
                    </a:lnTo>
                    <a:lnTo>
                      <a:pt x="912" y="2712"/>
                    </a:lnTo>
                    <a:lnTo>
                      <a:pt x="934" y="2728"/>
                    </a:lnTo>
                    <a:lnTo>
                      <a:pt x="954" y="2743"/>
                    </a:lnTo>
                    <a:lnTo>
                      <a:pt x="977" y="2757"/>
                    </a:lnTo>
                    <a:lnTo>
                      <a:pt x="998" y="2771"/>
                    </a:lnTo>
                    <a:lnTo>
                      <a:pt x="1021" y="2784"/>
                    </a:lnTo>
                    <a:lnTo>
                      <a:pt x="1043" y="2795"/>
                    </a:lnTo>
                    <a:lnTo>
                      <a:pt x="1065" y="2807"/>
                    </a:lnTo>
                    <a:lnTo>
                      <a:pt x="1088" y="2818"/>
                    </a:lnTo>
                    <a:lnTo>
                      <a:pt x="1111" y="2829"/>
                    </a:lnTo>
                    <a:lnTo>
                      <a:pt x="1135" y="2838"/>
                    </a:lnTo>
                    <a:lnTo>
                      <a:pt x="1160" y="2847"/>
                    </a:lnTo>
                    <a:lnTo>
                      <a:pt x="1184" y="2855"/>
                    </a:lnTo>
                    <a:lnTo>
                      <a:pt x="1209" y="2863"/>
                    </a:lnTo>
                    <a:lnTo>
                      <a:pt x="1233" y="2870"/>
                    </a:lnTo>
                    <a:lnTo>
                      <a:pt x="1259" y="2877"/>
                    </a:lnTo>
                    <a:lnTo>
                      <a:pt x="1285" y="2882"/>
                    </a:lnTo>
                    <a:lnTo>
                      <a:pt x="1312" y="2887"/>
                    </a:lnTo>
                    <a:lnTo>
                      <a:pt x="1337" y="2892"/>
                    </a:lnTo>
                    <a:lnTo>
                      <a:pt x="1365" y="2896"/>
                    </a:lnTo>
                    <a:lnTo>
                      <a:pt x="1392" y="2899"/>
                    </a:lnTo>
                    <a:lnTo>
                      <a:pt x="1420" y="2902"/>
                    </a:lnTo>
                    <a:lnTo>
                      <a:pt x="1447" y="2904"/>
                    </a:lnTo>
                    <a:lnTo>
                      <a:pt x="1476" y="2906"/>
                    </a:lnTo>
                    <a:lnTo>
                      <a:pt x="1505" y="2907"/>
                    </a:lnTo>
                    <a:lnTo>
                      <a:pt x="1535" y="2907"/>
                    </a:lnTo>
                    <a:lnTo>
                      <a:pt x="1569" y="2907"/>
                    </a:lnTo>
                    <a:lnTo>
                      <a:pt x="1604" y="2904"/>
                    </a:lnTo>
                    <a:lnTo>
                      <a:pt x="1638" y="2901"/>
                    </a:lnTo>
                    <a:lnTo>
                      <a:pt x="1672" y="2897"/>
                    </a:lnTo>
                    <a:lnTo>
                      <a:pt x="1705" y="2891"/>
                    </a:lnTo>
                    <a:lnTo>
                      <a:pt x="1739" y="2884"/>
                    </a:lnTo>
                    <a:lnTo>
                      <a:pt x="1773" y="2876"/>
                    </a:lnTo>
                    <a:lnTo>
                      <a:pt x="1806" y="2866"/>
                    </a:lnTo>
                    <a:lnTo>
                      <a:pt x="1838" y="2855"/>
                    </a:lnTo>
                    <a:lnTo>
                      <a:pt x="1871" y="2842"/>
                    </a:lnTo>
                    <a:lnTo>
                      <a:pt x="1903" y="2830"/>
                    </a:lnTo>
                    <a:lnTo>
                      <a:pt x="1934" y="2815"/>
                    </a:lnTo>
                    <a:lnTo>
                      <a:pt x="1966" y="2799"/>
                    </a:lnTo>
                    <a:lnTo>
                      <a:pt x="1997" y="2782"/>
                    </a:lnTo>
                    <a:lnTo>
                      <a:pt x="2028" y="2763"/>
                    </a:lnTo>
                    <a:lnTo>
                      <a:pt x="2059" y="2744"/>
                    </a:lnTo>
                    <a:lnTo>
                      <a:pt x="2079" y="2730"/>
                    </a:lnTo>
                    <a:lnTo>
                      <a:pt x="2099" y="2716"/>
                    </a:lnTo>
                    <a:lnTo>
                      <a:pt x="2118" y="2701"/>
                    </a:lnTo>
                    <a:lnTo>
                      <a:pt x="2137" y="2686"/>
                    </a:lnTo>
                    <a:lnTo>
                      <a:pt x="2156" y="2670"/>
                    </a:lnTo>
                    <a:lnTo>
                      <a:pt x="2175" y="2654"/>
                    </a:lnTo>
                    <a:lnTo>
                      <a:pt x="2193" y="2637"/>
                    </a:lnTo>
                    <a:lnTo>
                      <a:pt x="2211" y="2619"/>
                    </a:lnTo>
                    <a:lnTo>
                      <a:pt x="2229" y="2601"/>
                    </a:lnTo>
                    <a:lnTo>
                      <a:pt x="2248" y="2582"/>
                    </a:lnTo>
                    <a:lnTo>
                      <a:pt x="2265" y="2561"/>
                    </a:lnTo>
                    <a:lnTo>
                      <a:pt x="2283" y="2541"/>
                    </a:lnTo>
                    <a:lnTo>
                      <a:pt x="2318" y="2498"/>
                    </a:lnTo>
                    <a:lnTo>
                      <a:pt x="2352" y="2452"/>
                    </a:lnTo>
                    <a:lnTo>
                      <a:pt x="2367" y="2497"/>
                    </a:lnTo>
                    <a:lnTo>
                      <a:pt x="2381" y="2538"/>
                    </a:lnTo>
                    <a:lnTo>
                      <a:pt x="2396" y="2576"/>
                    </a:lnTo>
                    <a:lnTo>
                      <a:pt x="2411" y="2610"/>
                    </a:lnTo>
                    <a:lnTo>
                      <a:pt x="2426" y="2643"/>
                    </a:lnTo>
                    <a:lnTo>
                      <a:pt x="2442" y="2672"/>
                    </a:lnTo>
                    <a:lnTo>
                      <a:pt x="2458" y="2699"/>
                    </a:lnTo>
                    <a:lnTo>
                      <a:pt x="2475" y="2724"/>
                    </a:lnTo>
                    <a:lnTo>
                      <a:pt x="2490" y="2743"/>
                    </a:lnTo>
                    <a:lnTo>
                      <a:pt x="2505" y="2760"/>
                    </a:lnTo>
                    <a:lnTo>
                      <a:pt x="2521" y="2776"/>
                    </a:lnTo>
                    <a:lnTo>
                      <a:pt x="2537" y="2792"/>
                    </a:lnTo>
                    <a:lnTo>
                      <a:pt x="2556" y="2806"/>
                    </a:lnTo>
                    <a:lnTo>
                      <a:pt x="2574" y="2820"/>
                    </a:lnTo>
                    <a:lnTo>
                      <a:pt x="2592" y="2832"/>
                    </a:lnTo>
                    <a:lnTo>
                      <a:pt x="2611" y="2842"/>
                    </a:lnTo>
                    <a:lnTo>
                      <a:pt x="2632" y="2852"/>
                    </a:lnTo>
                    <a:lnTo>
                      <a:pt x="2652" y="2861"/>
                    </a:lnTo>
                    <a:lnTo>
                      <a:pt x="2672" y="2868"/>
                    </a:lnTo>
                    <a:lnTo>
                      <a:pt x="2694" y="2873"/>
                    </a:lnTo>
                    <a:lnTo>
                      <a:pt x="2715" y="2879"/>
                    </a:lnTo>
                    <a:lnTo>
                      <a:pt x="2737" y="2882"/>
                    </a:lnTo>
                    <a:lnTo>
                      <a:pt x="2760" y="2884"/>
                    </a:lnTo>
                    <a:lnTo>
                      <a:pt x="2782" y="2884"/>
                    </a:lnTo>
                    <a:lnTo>
                      <a:pt x="2805" y="2884"/>
                    </a:lnTo>
                    <a:lnTo>
                      <a:pt x="2828" y="2882"/>
                    </a:lnTo>
                    <a:lnTo>
                      <a:pt x="2851" y="2878"/>
                    </a:lnTo>
                    <a:lnTo>
                      <a:pt x="2873" y="2873"/>
                    </a:lnTo>
                    <a:lnTo>
                      <a:pt x="2895" y="2867"/>
                    </a:lnTo>
                    <a:lnTo>
                      <a:pt x="2915" y="2858"/>
                    </a:lnTo>
                    <a:lnTo>
                      <a:pt x="2935" y="2850"/>
                    </a:lnTo>
                    <a:lnTo>
                      <a:pt x="2956" y="2839"/>
                    </a:lnTo>
                    <a:lnTo>
                      <a:pt x="2974" y="2829"/>
                    </a:lnTo>
                    <a:lnTo>
                      <a:pt x="2992" y="2816"/>
                    </a:lnTo>
                    <a:lnTo>
                      <a:pt x="3009" y="2802"/>
                    </a:lnTo>
                    <a:lnTo>
                      <a:pt x="3025" y="2787"/>
                    </a:lnTo>
                    <a:lnTo>
                      <a:pt x="3040" y="2771"/>
                    </a:lnTo>
                    <a:lnTo>
                      <a:pt x="3054" y="2755"/>
                    </a:lnTo>
                    <a:lnTo>
                      <a:pt x="3067" y="2737"/>
                    </a:lnTo>
                    <a:lnTo>
                      <a:pt x="3079" y="2717"/>
                    </a:lnTo>
                    <a:lnTo>
                      <a:pt x="3088" y="2700"/>
                    </a:lnTo>
                    <a:lnTo>
                      <a:pt x="3097" y="2682"/>
                    </a:lnTo>
                    <a:lnTo>
                      <a:pt x="3104" y="2664"/>
                    </a:lnTo>
                    <a:lnTo>
                      <a:pt x="3112" y="2645"/>
                    </a:lnTo>
                    <a:lnTo>
                      <a:pt x="3119" y="2624"/>
                    </a:lnTo>
                    <a:lnTo>
                      <a:pt x="3125" y="2603"/>
                    </a:lnTo>
                    <a:lnTo>
                      <a:pt x="3130" y="2581"/>
                    </a:lnTo>
                    <a:lnTo>
                      <a:pt x="3135" y="2558"/>
                    </a:lnTo>
                    <a:lnTo>
                      <a:pt x="3140" y="2534"/>
                    </a:lnTo>
                    <a:lnTo>
                      <a:pt x="3143" y="2508"/>
                    </a:lnTo>
                    <a:lnTo>
                      <a:pt x="3146" y="2481"/>
                    </a:lnTo>
                    <a:lnTo>
                      <a:pt x="3148" y="2453"/>
                    </a:lnTo>
                    <a:lnTo>
                      <a:pt x="3150" y="2424"/>
                    </a:lnTo>
                    <a:lnTo>
                      <a:pt x="3151" y="2393"/>
                    </a:lnTo>
                    <a:lnTo>
                      <a:pt x="3153" y="2360"/>
                    </a:lnTo>
                    <a:lnTo>
                      <a:pt x="3153" y="2326"/>
                    </a:lnTo>
                    <a:lnTo>
                      <a:pt x="3153" y="2214"/>
                    </a:lnTo>
                    <a:lnTo>
                      <a:pt x="2901" y="2214"/>
                    </a:lnTo>
                    <a:close/>
                    <a:moveTo>
                      <a:pt x="1922" y="2431"/>
                    </a:moveTo>
                    <a:lnTo>
                      <a:pt x="1905" y="2454"/>
                    </a:lnTo>
                    <a:lnTo>
                      <a:pt x="1888" y="2476"/>
                    </a:lnTo>
                    <a:lnTo>
                      <a:pt x="1870" y="2497"/>
                    </a:lnTo>
                    <a:lnTo>
                      <a:pt x="1851" y="2516"/>
                    </a:lnTo>
                    <a:lnTo>
                      <a:pt x="1831" y="2534"/>
                    </a:lnTo>
                    <a:lnTo>
                      <a:pt x="1812" y="2550"/>
                    </a:lnTo>
                    <a:lnTo>
                      <a:pt x="1792" y="2565"/>
                    </a:lnTo>
                    <a:lnTo>
                      <a:pt x="1772" y="2578"/>
                    </a:lnTo>
                    <a:lnTo>
                      <a:pt x="1750" y="2590"/>
                    </a:lnTo>
                    <a:lnTo>
                      <a:pt x="1728" y="2600"/>
                    </a:lnTo>
                    <a:lnTo>
                      <a:pt x="1706" y="2608"/>
                    </a:lnTo>
                    <a:lnTo>
                      <a:pt x="1683" y="2616"/>
                    </a:lnTo>
                    <a:lnTo>
                      <a:pt x="1660" y="2621"/>
                    </a:lnTo>
                    <a:lnTo>
                      <a:pt x="1637" y="2625"/>
                    </a:lnTo>
                    <a:lnTo>
                      <a:pt x="1613" y="2628"/>
                    </a:lnTo>
                    <a:lnTo>
                      <a:pt x="1589" y="2629"/>
                    </a:lnTo>
                    <a:lnTo>
                      <a:pt x="1561" y="2628"/>
                    </a:lnTo>
                    <a:lnTo>
                      <a:pt x="1534" y="2625"/>
                    </a:lnTo>
                    <a:lnTo>
                      <a:pt x="1507" y="2621"/>
                    </a:lnTo>
                    <a:lnTo>
                      <a:pt x="1482" y="2616"/>
                    </a:lnTo>
                    <a:lnTo>
                      <a:pt x="1457" y="2608"/>
                    </a:lnTo>
                    <a:lnTo>
                      <a:pt x="1433" y="2600"/>
                    </a:lnTo>
                    <a:lnTo>
                      <a:pt x="1410" y="2589"/>
                    </a:lnTo>
                    <a:lnTo>
                      <a:pt x="1387" y="2576"/>
                    </a:lnTo>
                    <a:lnTo>
                      <a:pt x="1366" y="2562"/>
                    </a:lnTo>
                    <a:lnTo>
                      <a:pt x="1346" y="2547"/>
                    </a:lnTo>
                    <a:lnTo>
                      <a:pt x="1325" y="2530"/>
                    </a:lnTo>
                    <a:lnTo>
                      <a:pt x="1306" y="2512"/>
                    </a:lnTo>
                    <a:lnTo>
                      <a:pt x="1288" y="2491"/>
                    </a:lnTo>
                    <a:lnTo>
                      <a:pt x="1271" y="2469"/>
                    </a:lnTo>
                    <a:lnTo>
                      <a:pt x="1254" y="2446"/>
                    </a:lnTo>
                    <a:lnTo>
                      <a:pt x="1238" y="2420"/>
                    </a:lnTo>
                    <a:lnTo>
                      <a:pt x="1222" y="2391"/>
                    </a:lnTo>
                    <a:lnTo>
                      <a:pt x="1207" y="2361"/>
                    </a:lnTo>
                    <a:lnTo>
                      <a:pt x="1193" y="2329"/>
                    </a:lnTo>
                    <a:lnTo>
                      <a:pt x="1179" y="2296"/>
                    </a:lnTo>
                    <a:lnTo>
                      <a:pt x="1167" y="2261"/>
                    </a:lnTo>
                    <a:lnTo>
                      <a:pt x="1156" y="2225"/>
                    </a:lnTo>
                    <a:lnTo>
                      <a:pt x="1147" y="2186"/>
                    </a:lnTo>
                    <a:lnTo>
                      <a:pt x="1137" y="2145"/>
                    </a:lnTo>
                    <a:lnTo>
                      <a:pt x="1130" y="2104"/>
                    </a:lnTo>
                    <a:lnTo>
                      <a:pt x="1123" y="2060"/>
                    </a:lnTo>
                    <a:lnTo>
                      <a:pt x="1117" y="2015"/>
                    </a:lnTo>
                    <a:lnTo>
                      <a:pt x="1113" y="1968"/>
                    </a:lnTo>
                    <a:lnTo>
                      <a:pt x="1108" y="1920"/>
                    </a:lnTo>
                    <a:lnTo>
                      <a:pt x="1106" y="1870"/>
                    </a:lnTo>
                    <a:lnTo>
                      <a:pt x="1104" y="1818"/>
                    </a:lnTo>
                    <a:lnTo>
                      <a:pt x="1104" y="1765"/>
                    </a:lnTo>
                    <a:lnTo>
                      <a:pt x="1104" y="1717"/>
                    </a:lnTo>
                    <a:lnTo>
                      <a:pt x="1106" y="1669"/>
                    </a:lnTo>
                    <a:lnTo>
                      <a:pt x="1109" y="1623"/>
                    </a:lnTo>
                    <a:lnTo>
                      <a:pt x="1113" y="1578"/>
                    </a:lnTo>
                    <a:lnTo>
                      <a:pt x="1118" y="1534"/>
                    </a:lnTo>
                    <a:lnTo>
                      <a:pt x="1124" y="1492"/>
                    </a:lnTo>
                    <a:lnTo>
                      <a:pt x="1131" y="1451"/>
                    </a:lnTo>
                    <a:lnTo>
                      <a:pt x="1139" y="1411"/>
                    </a:lnTo>
                    <a:lnTo>
                      <a:pt x="1149" y="1373"/>
                    </a:lnTo>
                    <a:lnTo>
                      <a:pt x="1160" y="1336"/>
                    </a:lnTo>
                    <a:lnTo>
                      <a:pt x="1170" y="1300"/>
                    </a:lnTo>
                    <a:lnTo>
                      <a:pt x="1183" y="1266"/>
                    </a:lnTo>
                    <a:lnTo>
                      <a:pt x="1197" y="1234"/>
                    </a:lnTo>
                    <a:lnTo>
                      <a:pt x="1212" y="1202"/>
                    </a:lnTo>
                    <a:lnTo>
                      <a:pt x="1228" y="1172"/>
                    </a:lnTo>
                    <a:lnTo>
                      <a:pt x="1245" y="1143"/>
                    </a:lnTo>
                    <a:lnTo>
                      <a:pt x="1261" y="1117"/>
                    </a:lnTo>
                    <a:lnTo>
                      <a:pt x="1279" y="1094"/>
                    </a:lnTo>
                    <a:lnTo>
                      <a:pt x="1297" y="1071"/>
                    </a:lnTo>
                    <a:lnTo>
                      <a:pt x="1316" y="1051"/>
                    </a:lnTo>
                    <a:lnTo>
                      <a:pt x="1335" y="1033"/>
                    </a:lnTo>
                    <a:lnTo>
                      <a:pt x="1354" y="1016"/>
                    </a:lnTo>
                    <a:lnTo>
                      <a:pt x="1375" y="1001"/>
                    </a:lnTo>
                    <a:lnTo>
                      <a:pt x="1396" y="987"/>
                    </a:lnTo>
                    <a:lnTo>
                      <a:pt x="1417" y="975"/>
                    </a:lnTo>
                    <a:lnTo>
                      <a:pt x="1440" y="964"/>
                    </a:lnTo>
                    <a:lnTo>
                      <a:pt x="1463" y="956"/>
                    </a:lnTo>
                    <a:lnTo>
                      <a:pt x="1488" y="949"/>
                    </a:lnTo>
                    <a:lnTo>
                      <a:pt x="1513" y="944"/>
                    </a:lnTo>
                    <a:lnTo>
                      <a:pt x="1538" y="940"/>
                    </a:lnTo>
                    <a:lnTo>
                      <a:pt x="1565" y="938"/>
                    </a:lnTo>
                    <a:lnTo>
                      <a:pt x="1592" y="936"/>
                    </a:lnTo>
                    <a:lnTo>
                      <a:pt x="1616" y="938"/>
                    </a:lnTo>
                    <a:lnTo>
                      <a:pt x="1640" y="940"/>
                    </a:lnTo>
                    <a:lnTo>
                      <a:pt x="1663" y="943"/>
                    </a:lnTo>
                    <a:lnTo>
                      <a:pt x="1686" y="947"/>
                    </a:lnTo>
                    <a:lnTo>
                      <a:pt x="1708" y="952"/>
                    </a:lnTo>
                    <a:lnTo>
                      <a:pt x="1730" y="960"/>
                    </a:lnTo>
                    <a:lnTo>
                      <a:pt x="1750" y="969"/>
                    </a:lnTo>
                    <a:lnTo>
                      <a:pt x="1770" y="979"/>
                    </a:lnTo>
                    <a:lnTo>
                      <a:pt x="1791" y="990"/>
                    </a:lnTo>
                    <a:lnTo>
                      <a:pt x="1810" y="1003"/>
                    </a:lnTo>
                    <a:lnTo>
                      <a:pt x="1829" y="1018"/>
                    </a:lnTo>
                    <a:lnTo>
                      <a:pt x="1847" y="1033"/>
                    </a:lnTo>
                    <a:lnTo>
                      <a:pt x="1866" y="1050"/>
                    </a:lnTo>
                    <a:lnTo>
                      <a:pt x="1884" y="1069"/>
                    </a:lnTo>
                    <a:lnTo>
                      <a:pt x="1901" y="1088"/>
                    </a:lnTo>
                    <a:lnTo>
                      <a:pt x="1918" y="1110"/>
                    </a:lnTo>
                    <a:lnTo>
                      <a:pt x="1936" y="1135"/>
                    </a:lnTo>
                    <a:lnTo>
                      <a:pt x="1953" y="1162"/>
                    </a:lnTo>
                    <a:lnTo>
                      <a:pt x="1970" y="1190"/>
                    </a:lnTo>
                    <a:lnTo>
                      <a:pt x="1988" y="1221"/>
                    </a:lnTo>
                    <a:lnTo>
                      <a:pt x="2004" y="1253"/>
                    </a:lnTo>
                    <a:lnTo>
                      <a:pt x="2020" y="1287"/>
                    </a:lnTo>
                    <a:lnTo>
                      <a:pt x="2035" y="1322"/>
                    </a:lnTo>
                    <a:lnTo>
                      <a:pt x="2051" y="1360"/>
                    </a:lnTo>
                    <a:lnTo>
                      <a:pt x="2065" y="1399"/>
                    </a:lnTo>
                    <a:lnTo>
                      <a:pt x="2080" y="1440"/>
                    </a:lnTo>
                    <a:lnTo>
                      <a:pt x="2092" y="1483"/>
                    </a:lnTo>
                    <a:lnTo>
                      <a:pt x="2106" y="1527"/>
                    </a:lnTo>
                    <a:lnTo>
                      <a:pt x="2119" y="1572"/>
                    </a:lnTo>
                    <a:lnTo>
                      <a:pt x="2131" y="1620"/>
                    </a:lnTo>
                    <a:lnTo>
                      <a:pt x="2143" y="1668"/>
                    </a:lnTo>
                    <a:lnTo>
                      <a:pt x="2154" y="1718"/>
                    </a:lnTo>
                    <a:lnTo>
                      <a:pt x="2141" y="1784"/>
                    </a:lnTo>
                    <a:lnTo>
                      <a:pt x="2127" y="1847"/>
                    </a:lnTo>
                    <a:lnTo>
                      <a:pt x="2113" y="1908"/>
                    </a:lnTo>
                    <a:lnTo>
                      <a:pt x="2100" y="1965"/>
                    </a:lnTo>
                    <a:lnTo>
                      <a:pt x="2086" y="2019"/>
                    </a:lnTo>
                    <a:lnTo>
                      <a:pt x="2072" y="2070"/>
                    </a:lnTo>
                    <a:lnTo>
                      <a:pt x="2058" y="2118"/>
                    </a:lnTo>
                    <a:lnTo>
                      <a:pt x="2043" y="2163"/>
                    </a:lnTo>
                    <a:lnTo>
                      <a:pt x="2029" y="2205"/>
                    </a:lnTo>
                    <a:lnTo>
                      <a:pt x="2015" y="2245"/>
                    </a:lnTo>
                    <a:lnTo>
                      <a:pt x="2000" y="2282"/>
                    </a:lnTo>
                    <a:lnTo>
                      <a:pt x="1985" y="2317"/>
                    </a:lnTo>
                    <a:lnTo>
                      <a:pt x="1970" y="2349"/>
                    </a:lnTo>
                    <a:lnTo>
                      <a:pt x="1954" y="2379"/>
                    </a:lnTo>
                    <a:lnTo>
                      <a:pt x="1938" y="2405"/>
                    </a:lnTo>
                    <a:lnTo>
                      <a:pt x="1922" y="2431"/>
                    </a:lnTo>
                    <a:close/>
                  </a:path>
                </a:pathLst>
              </a:custGeom>
              <a:solidFill>
                <a:srgbClr val="CF1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762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1596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e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20856-C2CE-5141-AA55-71B36945A0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1320" y="2502858"/>
            <a:ext cx="2161542" cy="21610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23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68974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67" y="912471"/>
            <a:ext cx="22352046" cy="761747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5500">
                <a:solidFill>
                  <a:srgbClr val="C8102E"/>
                </a:solidFill>
                <a:latin typeface="Akrobat ExtraBold" panose="00000900000000000000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E8976-73A3-2447-AA20-99AF7537E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706" y="11885358"/>
            <a:ext cx="2960162" cy="87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56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E6C773-E2BE-B44D-83E3-6CD84FFE13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24385587" cy="1371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67" y="828000"/>
            <a:ext cx="21947029" cy="1062130"/>
          </a:xfrm>
        </p:spPr>
        <p:txBody>
          <a:bodyPr>
            <a:normAutofit/>
          </a:bodyPr>
          <a:lstStyle>
            <a:lvl1pPr>
              <a:defRPr sz="5500">
                <a:solidFill>
                  <a:srgbClr val="C8102E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57B707-3F05-3249-BE56-E57B4CF878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642" y="11714478"/>
            <a:ext cx="3536226" cy="10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19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68" y="702670"/>
            <a:ext cx="22352046" cy="761491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5498">
                <a:solidFill>
                  <a:srgbClr val="C8102E"/>
                </a:solidFill>
                <a:latin typeface="Akrobat ExtraBold" panose="00000900000000000000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E8976-73A3-2447-AA20-99AF7537E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707" y="11885359"/>
            <a:ext cx="2960163" cy="8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2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87"/>
            <a:ext cx="24385587" cy="137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5985248" y="973305"/>
            <a:ext cx="14773989" cy="84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7684" tIns="103849" rIns="207684" bIns="103849" numCol="1" anchor="ctr" anchorCtr="0" compatLnSpc="1">
            <a:prstTxWarp prst="textNoShape">
              <a:avLst/>
            </a:prstTxWarp>
            <a:normAutofit/>
          </a:bodyPr>
          <a:lstStyle>
            <a:lvl1pPr algn="l" defTabSz="2077621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GB" sz="3800" b="1" kern="1200" dirty="0" smtClean="0">
                <a:solidFill>
                  <a:srgbClr val="7D868D"/>
                </a:solidFill>
                <a:latin typeface="Arial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dirty="0"/>
              <a:t>Информация о компании</a:t>
            </a:r>
            <a:endParaRPr lang="en-GB" dirty="0"/>
          </a:p>
        </p:txBody>
      </p:sp>
      <p:sp>
        <p:nvSpPr>
          <p:cNvPr id="76" name="Freeform 1063"/>
          <p:cNvSpPr>
            <a:spLocks/>
          </p:cNvSpPr>
          <p:nvPr userDrawn="1"/>
        </p:nvSpPr>
        <p:spPr bwMode="auto">
          <a:xfrm>
            <a:off x="22501490" y="12043449"/>
            <a:ext cx="720000" cy="720000"/>
          </a:xfrm>
          <a:custGeom>
            <a:avLst/>
            <a:gdLst>
              <a:gd name="T0" fmla="*/ 2147483647 w 601"/>
              <a:gd name="T1" fmla="*/ 0 h 601"/>
              <a:gd name="T2" fmla="*/ 2147483647 w 601"/>
              <a:gd name="T3" fmla="*/ 2147483647 h 601"/>
              <a:gd name="T4" fmla="*/ 2147483647 w 601"/>
              <a:gd name="T5" fmla="*/ 2147483647 h 601"/>
              <a:gd name="T6" fmla="*/ 2147483647 w 601"/>
              <a:gd name="T7" fmla="*/ 2147483647 h 601"/>
              <a:gd name="T8" fmla="*/ 2147483647 w 601"/>
              <a:gd name="T9" fmla="*/ 2147483647 h 601"/>
              <a:gd name="T10" fmla="*/ 2147483647 w 601"/>
              <a:gd name="T11" fmla="*/ 2147483647 h 601"/>
              <a:gd name="T12" fmla="*/ 2147483647 w 601"/>
              <a:gd name="T13" fmla="*/ 2147483647 h 601"/>
              <a:gd name="T14" fmla="*/ 2147483647 w 601"/>
              <a:gd name="T15" fmla="*/ 2147483647 h 601"/>
              <a:gd name="T16" fmla="*/ 0 w 601"/>
              <a:gd name="T17" fmla="*/ 2147483647 h 601"/>
              <a:gd name="T18" fmla="*/ 0 w 601"/>
              <a:gd name="T19" fmla="*/ 2147483647 h 601"/>
              <a:gd name="T20" fmla="*/ 2147483647 w 601"/>
              <a:gd name="T21" fmla="*/ 2147483647 h 601"/>
              <a:gd name="T22" fmla="*/ 2147483647 w 601"/>
              <a:gd name="T23" fmla="*/ 2147483647 h 601"/>
              <a:gd name="T24" fmla="*/ 2147483647 w 601"/>
              <a:gd name="T25" fmla="*/ 2147483647 h 601"/>
              <a:gd name="T26" fmla="*/ 2147483647 w 601"/>
              <a:gd name="T27" fmla="*/ 2147483647 h 601"/>
              <a:gd name="T28" fmla="*/ 2147483647 w 601"/>
              <a:gd name="T29" fmla="*/ 2147483647 h 601"/>
              <a:gd name="T30" fmla="*/ 2147483647 w 601"/>
              <a:gd name="T31" fmla="*/ 2147483647 h 601"/>
              <a:gd name="T32" fmla="*/ 2147483647 w 601"/>
              <a:gd name="T33" fmla="*/ 2147483647 h 601"/>
              <a:gd name="T34" fmla="*/ 2147483647 w 601"/>
              <a:gd name="T35" fmla="*/ 2147483647 h 601"/>
              <a:gd name="T36" fmla="*/ 2147483647 w 601"/>
              <a:gd name="T37" fmla="*/ 2147483647 h 601"/>
              <a:gd name="T38" fmla="*/ 2147483647 w 601"/>
              <a:gd name="T39" fmla="*/ 2147483647 h 601"/>
              <a:gd name="T40" fmla="*/ 2147483647 w 601"/>
              <a:gd name="T41" fmla="*/ 2147483647 h 601"/>
              <a:gd name="T42" fmla="*/ 2147483647 w 601"/>
              <a:gd name="T43" fmla="*/ 2147483647 h 601"/>
              <a:gd name="T44" fmla="*/ 2147483647 w 601"/>
              <a:gd name="T45" fmla="*/ 2147483647 h 601"/>
              <a:gd name="T46" fmla="*/ 2147483647 w 601"/>
              <a:gd name="T47" fmla="*/ 2147483647 h 601"/>
              <a:gd name="T48" fmla="*/ 2147483647 w 601"/>
              <a:gd name="T49" fmla="*/ 2147483647 h 601"/>
              <a:gd name="T50" fmla="*/ 2147483647 w 601"/>
              <a:gd name="T51" fmla="*/ 2147483647 h 601"/>
              <a:gd name="T52" fmla="*/ 2147483647 w 601"/>
              <a:gd name="T53" fmla="*/ 2147483647 h 601"/>
              <a:gd name="T54" fmla="*/ 2147483647 w 601"/>
              <a:gd name="T55" fmla="*/ 2147483647 h 601"/>
              <a:gd name="T56" fmla="*/ 2147483647 w 601"/>
              <a:gd name="T57" fmla="*/ 2147483647 h 601"/>
              <a:gd name="T58" fmla="*/ 2147483647 w 601"/>
              <a:gd name="T59" fmla="*/ 2147483647 h 601"/>
              <a:gd name="T60" fmla="*/ 2147483647 w 601"/>
              <a:gd name="T61" fmla="*/ 2147483647 h 601"/>
              <a:gd name="T62" fmla="*/ 2147483647 w 601"/>
              <a:gd name="T63" fmla="*/ 2147483647 h 601"/>
              <a:gd name="T64" fmla="*/ 2147483647 w 601"/>
              <a:gd name="T65" fmla="*/ 2147483647 h 601"/>
              <a:gd name="T66" fmla="*/ 2147483647 w 601"/>
              <a:gd name="T67" fmla="*/ 0 h 6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1" h="601">
                <a:moveTo>
                  <a:pt x="422" y="0"/>
                </a:moveTo>
                <a:lnTo>
                  <a:pt x="178" y="0"/>
                </a:lnTo>
                <a:lnTo>
                  <a:pt x="161" y="0"/>
                </a:lnTo>
                <a:lnTo>
                  <a:pt x="143" y="4"/>
                </a:lnTo>
                <a:lnTo>
                  <a:pt x="125" y="8"/>
                </a:lnTo>
                <a:lnTo>
                  <a:pt x="109" y="14"/>
                </a:lnTo>
                <a:lnTo>
                  <a:pt x="94" y="21"/>
                </a:lnTo>
                <a:lnTo>
                  <a:pt x="79" y="30"/>
                </a:lnTo>
                <a:lnTo>
                  <a:pt x="65" y="40"/>
                </a:lnTo>
                <a:lnTo>
                  <a:pt x="52" y="52"/>
                </a:lnTo>
                <a:lnTo>
                  <a:pt x="41" y="64"/>
                </a:lnTo>
                <a:lnTo>
                  <a:pt x="31" y="78"/>
                </a:lnTo>
                <a:lnTo>
                  <a:pt x="22" y="93"/>
                </a:lnTo>
                <a:lnTo>
                  <a:pt x="14" y="109"/>
                </a:lnTo>
                <a:lnTo>
                  <a:pt x="8" y="125"/>
                </a:lnTo>
                <a:lnTo>
                  <a:pt x="4" y="143"/>
                </a:lnTo>
                <a:lnTo>
                  <a:pt x="0" y="160"/>
                </a:lnTo>
                <a:lnTo>
                  <a:pt x="0" y="178"/>
                </a:lnTo>
                <a:lnTo>
                  <a:pt x="0" y="422"/>
                </a:lnTo>
                <a:lnTo>
                  <a:pt x="0" y="439"/>
                </a:lnTo>
                <a:lnTo>
                  <a:pt x="4" y="457"/>
                </a:lnTo>
                <a:lnTo>
                  <a:pt x="8" y="475"/>
                </a:lnTo>
                <a:lnTo>
                  <a:pt x="14" y="491"/>
                </a:lnTo>
                <a:lnTo>
                  <a:pt x="22" y="506"/>
                </a:lnTo>
                <a:lnTo>
                  <a:pt x="31" y="521"/>
                </a:lnTo>
                <a:lnTo>
                  <a:pt x="41" y="535"/>
                </a:lnTo>
                <a:lnTo>
                  <a:pt x="52" y="548"/>
                </a:lnTo>
                <a:lnTo>
                  <a:pt x="65" y="559"/>
                </a:lnTo>
                <a:lnTo>
                  <a:pt x="79" y="569"/>
                </a:lnTo>
                <a:lnTo>
                  <a:pt x="94" y="578"/>
                </a:lnTo>
                <a:lnTo>
                  <a:pt x="109" y="586"/>
                </a:lnTo>
                <a:lnTo>
                  <a:pt x="125" y="592"/>
                </a:lnTo>
                <a:lnTo>
                  <a:pt x="143" y="597"/>
                </a:lnTo>
                <a:lnTo>
                  <a:pt x="161" y="600"/>
                </a:lnTo>
                <a:lnTo>
                  <a:pt x="178" y="601"/>
                </a:lnTo>
                <a:lnTo>
                  <a:pt x="422" y="601"/>
                </a:lnTo>
                <a:lnTo>
                  <a:pt x="440" y="600"/>
                </a:lnTo>
                <a:lnTo>
                  <a:pt x="457" y="597"/>
                </a:lnTo>
                <a:lnTo>
                  <a:pt x="475" y="592"/>
                </a:lnTo>
                <a:lnTo>
                  <a:pt x="491" y="586"/>
                </a:lnTo>
                <a:lnTo>
                  <a:pt x="507" y="578"/>
                </a:lnTo>
                <a:lnTo>
                  <a:pt x="522" y="569"/>
                </a:lnTo>
                <a:lnTo>
                  <a:pt x="536" y="559"/>
                </a:lnTo>
                <a:lnTo>
                  <a:pt x="548" y="548"/>
                </a:lnTo>
                <a:lnTo>
                  <a:pt x="560" y="535"/>
                </a:lnTo>
                <a:lnTo>
                  <a:pt x="570" y="521"/>
                </a:lnTo>
                <a:lnTo>
                  <a:pt x="579" y="506"/>
                </a:lnTo>
                <a:lnTo>
                  <a:pt x="586" y="491"/>
                </a:lnTo>
                <a:lnTo>
                  <a:pt x="592" y="475"/>
                </a:lnTo>
                <a:lnTo>
                  <a:pt x="598" y="457"/>
                </a:lnTo>
                <a:lnTo>
                  <a:pt x="600" y="439"/>
                </a:lnTo>
                <a:lnTo>
                  <a:pt x="601" y="422"/>
                </a:lnTo>
                <a:lnTo>
                  <a:pt x="601" y="178"/>
                </a:lnTo>
                <a:lnTo>
                  <a:pt x="600" y="160"/>
                </a:lnTo>
                <a:lnTo>
                  <a:pt x="598" y="143"/>
                </a:lnTo>
                <a:lnTo>
                  <a:pt x="592" y="125"/>
                </a:lnTo>
                <a:lnTo>
                  <a:pt x="586" y="109"/>
                </a:lnTo>
                <a:lnTo>
                  <a:pt x="579" y="93"/>
                </a:lnTo>
                <a:lnTo>
                  <a:pt x="570" y="78"/>
                </a:lnTo>
                <a:lnTo>
                  <a:pt x="560" y="64"/>
                </a:lnTo>
                <a:lnTo>
                  <a:pt x="548" y="52"/>
                </a:lnTo>
                <a:lnTo>
                  <a:pt x="536" y="40"/>
                </a:lnTo>
                <a:lnTo>
                  <a:pt x="522" y="30"/>
                </a:lnTo>
                <a:lnTo>
                  <a:pt x="507" y="21"/>
                </a:lnTo>
                <a:lnTo>
                  <a:pt x="491" y="14"/>
                </a:lnTo>
                <a:lnTo>
                  <a:pt x="475" y="8"/>
                </a:lnTo>
                <a:lnTo>
                  <a:pt x="457" y="4"/>
                </a:lnTo>
                <a:lnTo>
                  <a:pt x="440" y="0"/>
                </a:lnTo>
                <a:lnTo>
                  <a:pt x="4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7" name="Номер слайда 6"/>
          <p:cNvSpPr txBox="1">
            <a:spLocks/>
          </p:cNvSpPr>
          <p:nvPr userDrawn="1"/>
        </p:nvSpPr>
        <p:spPr>
          <a:xfrm>
            <a:off x="22501490" y="12043450"/>
            <a:ext cx="720000" cy="720000"/>
          </a:xfrm>
          <a:prstGeom prst="rect">
            <a:avLst/>
          </a:prstGeom>
        </p:spPr>
        <p:txBody>
          <a:bodyPr lIns="99569" tIns="46800" rIns="99569" bIns="49785" anchor="ctr"/>
          <a:lstStyle>
            <a:defPPr>
              <a:defRPr lang="ru-RU"/>
            </a:defPPr>
            <a:lvl1pPr marL="0" algn="ctr" defTabSz="995690" rtl="0" eaLnBrk="1" latinLnBrk="0" hangingPunct="1">
              <a:defRPr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A2310BC-FDF2-42CD-82B7-216C7F6DD73B}" type="slidenum">
              <a:rPr lang="ru-RU" sz="2400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78" name="Группа 77"/>
          <p:cNvGrpSpPr/>
          <p:nvPr userDrawn="1"/>
        </p:nvGrpSpPr>
        <p:grpSpPr>
          <a:xfrm>
            <a:off x="1031554" y="970423"/>
            <a:ext cx="4782502" cy="1279859"/>
            <a:chOff x="2878993" y="5633071"/>
            <a:chExt cx="2636159" cy="705470"/>
          </a:xfrm>
        </p:grpSpPr>
        <p:sp>
          <p:nvSpPr>
            <p:cNvPr id="79" name="Rectangle 23"/>
            <p:cNvSpPr>
              <a:spLocks noChangeArrowheads="1"/>
            </p:cNvSpPr>
            <p:nvPr userDrawn="1"/>
          </p:nvSpPr>
          <p:spPr bwMode="auto">
            <a:xfrm>
              <a:off x="5500865" y="5633071"/>
              <a:ext cx="14287" cy="508000"/>
            </a:xfrm>
            <a:prstGeom prst="rect">
              <a:avLst/>
            </a:prstGeom>
            <a:solidFill>
              <a:srgbClr val="DC2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/>
            </a:p>
          </p:txBody>
        </p:sp>
        <p:grpSp>
          <p:nvGrpSpPr>
            <p:cNvPr id="80" name="Группа 9"/>
            <p:cNvGrpSpPr>
              <a:grpSpLocks noChangeAspect="1"/>
            </p:cNvGrpSpPr>
            <p:nvPr userDrawn="1"/>
          </p:nvGrpSpPr>
          <p:grpSpPr bwMode="auto">
            <a:xfrm>
              <a:off x="2878993" y="5633071"/>
              <a:ext cx="2376000" cy="705470"/>
              <a:chOff x="677863" y="593725"/>
              <a:chExt cx="2470150" cy="733425"/>
            </a:xfrm>
          </p:grpSpPr>
          <p:sp>
            <p:nvSpPr>
              <p:cNvPr id="81" name="Скругленный прямоугольник 80"/>
              <p:cNvSpPr/>
              <p:nvPr userDrawn="1"/>
            </p:nvSpPr>
            <p:spPr>
              <a:xfrm>
                <a:off x="717550" y="652463"/>
                <a:ext cx="433388" cy="38258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ru-RU"/>
              </a:p>
            </p:txBody>
          </p:sp>
          <p:grpSp>
            <p:nvGrpSpPr>
              <p:cNvPr id="82" name="Group 4"/>
              <p:cNvGrpSpPr>
                <a:grpSpLocks noChangeAspect="1"/>
              </p:cNvGrpSpPr>
              <p:nvPr userDrawn="1"/>
            </p:nvGrpSpPr>
            <p:grpSpPr bwMode="auto">
              <a:xfrm>
                <a:off x="677863" y="593725"/>
                <a:ext cx="2470150" cy="733425"/>
                <a:chOff x="427" y="374"/>
                <a:chExt cx="1556" cy="462"/>
              </a:xfrm>
            </p:grpSpPr>
            <p:sp>
              <p:nvSpPr>
                <p:cNvPr id="83" name="Freeform 5"/>
                <p:cNvSpPr>
                  <a:spLocks noEditPoints="1"/>
                </p:cNvSpPr>
                <p:nvPr userDrawn="1"/>
              </p:nvSpPr>
              <p:spPr bwMode="auto">
                <a:xfrm>
                  <a:off x="824" y="698"/>
                  <a:ext cx="139" cy="112"/>
                </a:xfrm>
                <a:custGeom>
                  <a:avLst/>
                  <a:gdLst>
                    <a:gd name="T0" fmla="*/ 0 w 1529"/>
                    <a:gd name="T1" fmla="*/ 0 h 1225"/>
                    <a:gd name="T2" fmla="*/ 0 w 1529"/>
                    <a:gd name="T3" fmla="*/ 0 h 1225"/>
                    <a:gd name="T4" fmla="*/ 0 w 1529"/>
                    <a:gd name="T5" fmla="*/ 0 h 1225"/>
                    <a:gd name="T6" fmla="*/ 0 w 1529"/>
                    <a:gd name="T7" fmla="*/ 0 h 1225"/>
                    <a:gd name="T8" fmla="*/ 0 w 1529"/>
                    <a:gd name="T9" fmla="*/ 0 h 1225"/>
                    <a:gd name="T10" fmla="*/ 0 w 1529"/>
                    <a:gd name="T11" fmla="*/ 0 h 1225"/>
                    <a:gd name="T12" fmla="*/ 0 w 1529"/>
                    <a:gd name="T13" fmla="*/ 0 h 1225"/>
                    <a:gd name="T14" fmla="*/ 0 w 1529"/>
                    <a:gd name="T15" fmla="*/ 0 h 1225"/>
                    <a:gd name="T16" fmla="*/ 0 w 1529"/>
                    <a:gd name="T17" fmla="*/ 0 h 1225"/>
                    <a:gd name="T18" fmla="*/ 0 w 1529"/>
                    <a:gd name="T19" fmla="*/ 0 h 1225"/>
                    <a:gd name="T20" fmla="*/ 0 w 1529"/>
                    <a:gd name="T21" fmla="*/ 0 h 1225"/>
                    <a:gd name="T22" fmla="*/ 0 w 1529"/>
                    <a:gd name="T23" fmla="*/ 0 h 1225"/>
                    <a:gd name="T24" fmla="*/ 0 w 1529"/>
                    <a:gd name="T25" fmla="*/ 0 h 1225"/>
                    <a:gd name="T26" fmla="*/ 0 w 1529"/>
                    <a:gd name="T27" fmla="*/ 0 h 1225"/>
                    <a:gd name="T28" fmla="*/ 0 w 1529"/>
                    <a:gd name="T29" fmla="*/ 0 h 1225"/>
                    <a:gd name="T30" fmla="*/ 0 w 1529"/>
                    <a:gd name="T31" fmla="*/ 0 h 1225"/>
                    <a:gd name="T32" fmla="*/ 0 w 1529"/>
                    <a:gd name="T33" fmla="*/ 0 h 1225"/>
                    <a:gd name="T34" fmla="*/ 0 w 1529"/>
                    <a:gd name="T35" fmla="*/ 0 h 1225"/>
                    <a:gd name="T36" fmla="*/ 0 w 1529"/>
                    <a:gd name="T37" fmla="*/ 0 h 1225"/>
                    <a:gd name="T38" fmla="*/ 0 w 1529"/>
                    <a:gd name="T39" fmla="*/ 0 h 1225"/>
                    <a:gd name="T40" fmla="*/ 0 w 1529"/>
                    <a:gd name="T41" fmla="*/ 0 h 1225"/>
                    <a:gd name="T42" fmla="*/ 0 w 1529"/>
                    <a:gd name="T43" fmla="*/ 0 h 1225"/>
                    <a:gd name="T44" fmla="*/ 0 w 1529"/>
                    <a:gd name="T45" fmla="*/ 0 h 1225"/>
                    <a:gd name="T46" fmla="*/ 0 w 1529"/>
                    <a:gd name="T47" fmla="*/ 0 h 1225"/>
                    <a:gd name="T48" fmla="*/ 0 w 1529"/>
                    <a:gd name="T49" fmla="*/ 0 h 1225"/>
                    <a:gd name="T50" fmla="*/ 0 w 1529"/>
                    <a:gd name="T51" fmla="*/ 0 h 1225"/>
                    <a:gd name="T52" fmla="*/ 0 w 1529"/>
                    <a:gd name="T53" fmla="*/ 0 h 1225"/>
                    <a:gd name="T54" fmla="*/ 0 w 1529"/>
                    <a:gd name="T55" fmla="*/ 0 h 1225"/>
                    <a:gd name="T56" fmla="*/ 0 w 1529"/>
                    <a:gd name="T57" fmla="*/ 0 h 1225"/>
                    <a:gd name="T58" fmla="*/ 0 w 1529"/>
                    <a:gd name="T59" fmla="*/ 0 h 1225"/>
                    <a:gd name="T60" fmla="*/ 0 w 1529"/>
                    <a:gd name="T61" fmla="*/ 0 h 1225"/>
                    <a:gd name="T62" fmla="*/ 0 w 1529"/>
                    <a:gd name="T63" fmla="*/ 0 h 1225"/>
                    <a:gd name="T64" fmla="*/ 0 w 1529"/>
                    <a:gd name="T65" fmla="*/ 0 h 1225"/>
                    <a:gd name="T66" fmla="*/ 0 w 1529"/>
                    <a:gd name="T67" fmla="*/ 0 h 1225"/>
                    <a:gd name="T68" fmla="*/ 0 w 1529"/>
                    <a:gd name="T69" fmla="*/ 0 h 1225"/>
                    <a:gd name="T70" fmla="*/ 0 w 1529"/>
                    <a:gd name="T71" fmla="*/ 0 h 1225"/>
                    <a:gd name="T72" fmla="*/ 0 w 1529"/>
                    <a:gd name="T73" fmla="*/ 0 h 1225"/>
                    <a:gd name="T74" fmla="*/ 0 w 1529"/>
                    <a:gd name="T75" fmla="*/ 0 h 1225"/>
                    <a:gd name="T76" fmla="*/ 0 w 1529"/>
                    <a:gd name="T77" fmla="*/ 0 h 1225"/>
                    <a:gd name="T78" fmla="*/ 0 w 1529"/>
                    <a:gd name="T79" fmla="*/ 0 h 1225"/>
                    <a:gd name="T80" fmla="*/ 0 w 1529"/>
                    <a:gd name="T81" fmla="*/ 0 h 1225"/>
                    <a:gd name="T82" fmla="*/ 0 w 1529"/>
                    <a:gd name="T83" fmla="*/ 0 h 1225"/>
                    <a:gd name="T84" fmla="*/ 0 w 1529"/>
                    <a:gd name="T85" fmla="*/ 0 h 1225"/>
                    <a:gd name="T86" fmla="*/ 0 w 1529"/>
                    <a:gd name="T87" fmla="*/ 0 h 1225"/>
                    <a:gd name="T88" fmla="*/ 0 w 1529"/>
                    <a:gd name="T89" fmla="*/ 0 h 1225"/>
                    <a:gd name="T90" fmla="*/ 0 w 1529"/>
                    <a:gd name="T91" fmla="*/ 0 h 1225"/>
                    <a:gd name="T92" fmla="*/ 0 w 1529"/>
                    <a:gd name="T93" fmla="*/ 0 h 1225"/>
                    <a:gd name="T94" fmla="*/ 0 w 1529"/>
                    <a:gd name="T95" fmla="*/ 0 h 1225"/>
                    <a:gd name="T96" fmla="*/ 0 w 1529"/>
                    <a:gd name="T97" fmla="*/ 0 h 1225"/>
                    <a:gd name="T98" fmla="*/ 0 w 1529"/>
                    <a:gd name="T99" fmla="*/ 0 h 1225"/>
                    <a:gd name="T100" fmla="*/ 0 w 1529"/>
                    <a:gd name="T101" fmla="*/ 0 h 1225"/>
                    <a:gd name="T102" fmla="*/ 0 w 1529"/>
                    <a:gd name="T103" fmla="*/ 0 h 122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529" h="1225">
                      <a:moveTo>
                        <a:pt x="403" y="789"/>
                      </a:moveTo>
                      <a:lnTo>
                        <a:pt x="403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357" y="0"/>
                      </a:lnTo>
                      <a:lnTo>
                        <a:pt x="372" y="1"/>
                      </a:lnTo>
                      <a:lnTo>
                        <a:pt x="386" y="3"/>
                      </a:lnTo>
                      <a:lnTo>
                        <a:pt x="401" y="4"/>
                      </a:lnTo>
                      <a:lnTo>
                        <a:pt x="415" y="7"/>
                      </a:lnTo>
                      <a:lnTo>
                        <a:pt x="429" y="10"/>
                      </a:lnTo>
                      <a:lnTo>
                        <a:pt x="443" y="14"/>
                      </a:lnTo>
                      <a:lnTo>
                        <a:pt x="455" y="20"/>
                      </a:lnTo>
                      <a:lnTo>
                        <a:pt x="469" y="26"/>
                      </a:lnTo>
                      <a:lnTo>
                        <a:pt x="482" y="34"/>
                      </a:lnTo>
                      <a:lnTo>
                        <a:pt x="494" y="41"/>
                      </a:lnTo>
                      <a:lnTo>
                        <a:pt x="505" y="51"/>
                      </a:lnTo>
                      <a:lnTo>
                        <a:pt x="515" y="60"/>
                      </a:lnTo>
                      <a:lnTo>
                        <a:pt x="524" y="71"/>
                      </a:lnTo>
                      <a:lnTo>
                        <a:pt x="532" y="83"/>
                      </a:lnTo>
                      <a:lnTo>
                        <a:pt x="540" y="96"/>
                      </a:lnTo>
                      <a:lnTo>
                        <a:pt x="546" y="108"/>
                      </a:lnTo>
                      <a:lnTo>
                        <a:pt x="765" y="643"/>
                      </a:lnTo>
                      <a:lnTo>
                        <a:pt x="983" y="109"/>
                      </a:lnTo>
                      <a:lnTo>
                        <a:pt x="989" y="96"/>
                      </a:lnTo>
                      <a:lnTo>
                        <a:pt x="997" y="83"/>
                      </a:lnTo>
                      <a:lnTo>
                        <a:pt x="1005" y="71"/>
                      </a:lnTo>
                      <a:lnTo>
                        <a:pt x="1014" y="60"/>
                      </a:lnTo>
                      <a:lnTo>
                        <a:pt x="1024" y="51"/>
                      </a:lnTo>
                      <a:lnTo>
                        <a:pt x="1035" y="41"/>
                      </a:lnTo>
                      <a:lnTo>
                        <a:pt x="1048" y="34"/>
                      </a:lnTo>
                      <a:lnTo>
                        <a:pt x="1061" y="26"/>
                      </a:lnTo>
                      <a:lnTo>
                        <a:pt x="1074" y="20"/>
                      </a:lnTo>
                      <a:lnTo>
                        <a:pt x="1087" y="14"/>
                      </a:lnTo>
                      <a:lnTo>
                        <a:pt x="1100" y="10"/>
                      </a:lnTo>
                      <a:lnTo>
                        <a:pt x="1114" y="7"/>
                      </a:lnTo>
                      <a:lnTo>
                        <a:pt x="1129" y="4"/>
                      </a:lnTo>
                      <a:lnTo>
                        <a:pt x="1143" y="3"/>
                      </a:lnTo>
                      <a:lnTo>
                        <a:pt x="1158" y="1"/>
                      </a:lnTo>
                      <a:lnTo>
                        <a:pt x="1172" y="1"/>
                      </a:lnTo>
                      <a:lnTo>
                        <a:pt x="1529" y="0"/>
                      </a:lnTo>
                      <a:lnTo>
                        <a:pt x="1529" y="1225"/>
                      </a:lnTo>
                      <a:lnTo>
                        <a:pt x="1126" y="1225"/>
                      </a:lnTo>
                      <a:lnTo>
                        <a:pt x="1126" y="787"/>
                      </a:lnTo>
                      <a:lnTo>
                        <a:pt x="1019" y="1047"/>
                      </a:lnTo>
                      <a:lnTo>
                        <a:pt x="1011" y="1067"/>
                      </a:lnTo>
                      <a:lnTo>
                        <a:pt x="1001" y="1086"/>
                      </a:lnTo>
                      <a:lnTo>
                        <a:pt x="991" y="1105"/>
                      </a:lnTo>
                      <a:lnTo>
                        <a:pt x="980" y="1123"/>
                      </a:lnTo>
                      <a:lnTo>
                        <a:pt x="967" y="1141"/>
                      </a:lnTo>
                      <a:lnTo>
                        <a:pt x="952" y="1157"/>
                      </a:lnTo>
                      <a:lnTo>
                        <a:pt x="944" y="1165"/>
                      </a:lnTo>
                      <a:lnTo>
                        <a:pt x="937" y="1172"/>
                      </a:lnTo>
                      <a:lnTo>
                        <a:pt x="928" y="1178"/>
                      </a:lnTo>
                      <a:lnTo>
                        <a:pt x="920" y="1185"/>
                      </a:lnTo>
                      <a:lnTo>
                        <a:pt x="903" y="1196"/>
                      </a:lnTo>
                      <a:lnTo>
                        <a:pt x="883" y="1204"/>
                      </a:lnTo>
                      <a:lnTo>
                        <a:pt x="865" y="1212"/>
                      </a:lnTo>
                      <a:lnTo>
                        <a:pt x="845" y="1217"/>
                      </a:lnTo>
                      <a:lnTo>
                        <a:pt x="825" y="1221"/>
                      </a:lnTo>
                      <a:lnTo>
                        <a:pt x="805" y="1223"/>
                      </a:lnTo>
                      <a:lnTo>
                        <a:pt x="785" y="1225"/>
                      </a:lnTo>
                      <a:lnTo>
                        <a:pt x="763" y="1225"/>
                      </a:lnTo>
                      <a:lnTo>
                        <a:pt x="743" y="1225"/>
                      </a:lnTo>
                      <a:lnTo>
                        <a:pt x="723" y="1224"/>
                      </a:lnTo>
                      <a:lnTo>
                        <a:pt x="701" y="1221"/>
                      </a:lnTo>
                      <a:lnTo>
                        <a:pt x="681" y="1217"/>
                      </a:lnTo>
                      <a:lnTo>
                        <a:pt x="662" y="1212"/>
                      </a:lnTo>
                      <a:lnTo>
                        <a:pt x="643" y="1204"/>
                      </a:lnTo>
                      <a:lnTo>
                        <a:pt x="624" y="1196"/>
                      </a:lnTo>
                      <a:lnTo>
                        <a:pt x="606" y="1184"/>
                      </a:lnTo>
                      <a:lnTo>
                        <a:pt x="590" y="1171"/>
                      </a:lnTo>
                      <a:lnTo>
                        <a:pt x="575" y="1157"/>
                      </a:lnTo>
                      <a:lnTo>
                        <a:pt x="561" y="1142"/>
                      </a:lnTo>
                      <a:lnTo>
                        <a:pt x="550" y="1126"/>
                      </a:lnTo>
                      <a:lnTo>
                        <a:pt x="537" y="1107"/>
                      </a:lnTo>
                      <a:lnTo>
                        <a:pt x="526" y="1088"/>
                      </a:lnTo>
                      <a:lnTo>
                        <a:pt x="516" y="1067"/>
                      </a:lnTo>
                      <a:lnTo>
                        <a:pt x="509" y="1047"/>
                      </a:lnTo>
                      <a:lnTo>
                        <a:pt x="403" y="789"/>
                      </a:lnTo>
                      <a:close/>
                      <a:moveTo>
                        <a:pt x="956" y="1021"/>
                      </a:moveTo>
                      <a:lnTo>
                        <a:pt x="947" y="1041"/>
                      </a:lnTo>
                      <a:lnTo>
                        <a:pt x="939" y="1057"/>
                      </a:lnTo>
                      <a:lnTo>
                        <a:pt x="930" y="1073"/>
                      </a:lnTo>
                      <a:lnTo>
                        <a:pt x="922" y="1086"/>
                      </a:lnTo>
                      <a:lnTo>
                        <a:pt x="912" y="1099"/>
                      </a:lnTo>
                      <a:lnTo>
                        <a:pt x="901" y="1110"/>
                      </a:lnTo>
                      <a:lnTo>
                        <a:pt x="892" y="1120"/>
                      </a:lnTo>
                      <a:lnTo>
                        <a:pt x="881" y="1128"/>
                      </a:lnTo>
                      <a:lnTo>
                        <a:pt x="869" y="1135"/>
                      </a:lnTo>
                      <a:lnTo>
                        <a:pt x="858" y="1141"/>
                      </a:lnTo>
                      <a:lnTo>
                        <a:pt x="845" y="1146"/>
                      </a:lnTo>
                      <a:lnTo>
                        <a:pt x="830" y="1151"/>
                      </a:lnTo>
                      <a:lnTo>
                        <a:pt x="815" y="1154"/>
                      </a:lnTo>
                      <a:lnTo>
                        <a:pt x="799" y="1156"/>
                      </a:lnTo>
                      <a:lnTo>
                        <a:pt x="782" y="1157"/>
                      </a:lnTo>
                      <a:lnTo>
                        <a:pt x="763" y="1157"/>
                      </a:lnTo>
                      <a:lnTo>
                        <a:pt x="745" y="1157"/>
                      </a:lnTo>
                      <a:lnTo>
                        <a:pt x="728" y="1156"/>
                      </a:lnTo>
                      <a:lnTo>
                        <a:pt x="712" y="1154"/>
                      </a:lnTo>
                      <a:lnTo>
                        <a:pt x="697" y="1151"/>
                      </a:lnTo>
                      <a:lnTo>
                        <a:pt x="683" y="1146"/>
                      </a:lnTo>
                      <a:lnTo>
                        <a:pt x="670" y="1142"/>
                      </a:lnTo>
                      <a:lnTo>
                        <a:pt x="658" y="1136"/>
                      </a:lnTo>
                      <a:lnTo>
                        <a:pt x="646" y="1128"/>
                      </a:lnTo>
                      <a:lnTo>
                        <a:pt x="635" y="1120"/>
                      </a:lnTo>
                      <a:lnTo>
                        <a:pt x="624" y="1110"/>
                      </a:lnTo>
                      <a:lnTo>
                        <a:pt x="615" y="1098"/>
                      </a:lnTo>
                      <a:lnTo>
                        <a:pt x="605" y="1086"/>
                      </a:lnTo>
                      <a:lnTo>
                        <a:pt x="597" y="1073"/>
                      </a:lnTo>
                      <a:lnTo>
                        <a:pt x="588" y="1058"/>
                      </a:lnTo>
                      <a:lnTo>
                        <a:pt x="579" y="1041"/>
                      </a:lnTo>
                      <a:lnTo>
                        <a:pt x="572" y="1021"/>
                      </a:lnTo>
                      <a:lnTo>
                        <a:pt x="334" y="441"/>
                      </a:lnTo>
                      <a:lnTo>
                        <a:pt x="334" y="1157"/>
                      </a:lnTo>
                      <a:lnTo>
                        <a:pt x="68" y="1157"/>
                      </a:lnTo>
                      <a:lnTo>
                        <a:pt x="68" y="69"/>
                      </a:lnTo>
                      <a:lnTo>
                        <a:pt x="357" y="69"/>
                      </a:lnTo>
                      <a:lnTo>
                        <a:pt x="369" y="70"/>
                      </a:lnTo>
                      <a:lnTo>
                        <a:pt x="379" y="70"/>
                      </a:lnTo>
                      <a:lnTo>
                        <a:pt x="390" y="72"/>
                      </a:lnTo>
                      <a:lnTo>
                        <a:pt x="401" y="74"/>
                      </a:lnTo>
                      <a:lnTo>
                        <a:pt x="410" y="76"/>
                      </a:lnTo>
                      <a:lnTo>
                        <a:pt x="420" y="79"/>
                      </a:lnTo>
                      <a:lnTo>
                        <a:pt x="429" y="83"/>
                      </a:lnTo>
                      <a:lnTo>
                        <a:pt x="437" y="87"/>
                      </a:lnTo>
                      <a:lnTo>
                        <a:pt x="445" y="91"/>
                      </a:lnTo>
                      <a:lnTo>
                        <a:pt x="452" y="97"/>
                      </a:lnTo>
                      <a:lnTo>
                        <a:pt x="460" y="102"/>
                      </a:lnTo>
                      <a:lnTo>
                        <a:pt x="465" y="107"/>
                      </a:lnTo>
                      <a:lnTo>
                        <a:pt x="470" y="114"/>
                      </a:lnTo>
                      <a:lnTo>
                        <a:pt x="476" y="120"/>
                      </a:lnTo>
                      <a:lnTo>
                        <a:pt x="479" y="127"/>
                      </a:lnTo>
                      <a:lnTo>
                        <a:pt x="482" y="134"/>
                      </a:lnTo>
                      <a:lnTo>
                        <a:pt x="763" y="823"/>
                      </a:lnTo>
                      <a:lnTo>
                        <a:pt x="1047" y="134"/>
                      </a:lnTo>
                      <a:lnTo>
                        <a:pt x="1050" y="127"/>
                      </a:lnTo>
                      <a:lnTo>
                        <a:pt x="1054" y="120"/>
                      </a:lnTo>
                      <a:lnTo>
                        <a:pt x="1059" y="114"/>
                      </a:lnTo>
                      <a:lnTo>
                        <a:pt x="1064" y="107"/>
                      </a:lnTo>
                      <a:lnTo>
                        <a:pt x="1070" y="102"/>
                      </a:lnTo>
                      <a:lnTo>
                        <a:pt x="1077" y="97"/>
                      </a:lnTo>
                      <a:lnTo>
                        <a:pt x="1084" y="91"/>
                      </a:lnTo>
                      <a:lnTo>
                        <a:pt x="1092" y="87"/>
                      </a:lnTo>
                      <a:lnTo>
                        <a:pt x="1100" y="83"/>
                      </a:lnTo>
                      <a:lnTo>
                        <a:pt x="1110" y="79"/>
                      </a:lnTo>
                      <a:lnTo>
                        <a:pt x="1119" y="76"/>
                      </a:lnTo>
                      <a:lnTo>
                        <a:pt x="1128" y="74"/>
                      </a:lnTo>
                      <a:lnTo>
                        <a:pt x="1139" y="72"/>
                      </a:lnTo>
                      <a:lnTo>
                        <a:pt x="1150" y="70"/>
                      </a:lnTo>
                      <a:lnTo>
                        <a:pt x="1160" y="70"/>
                      </a:lnTo>
                      <a:lnTo>
                        <a:pt x="1172" y="69"/>
                      </a:lnTo>
                      <a:lnTo>
                        <a:pt x="1461" y="69"/>
                      </a:lnTo>
                      <a:lnTo>
                        <a:pt x="1461" y="1157"/>
                      </a:lnTo>
                      <a:lnTo>
                        <a:pt x="1195" y="1157"/>
                      </a:lnTo>
                      <a:lnTo>
                        <a:pt x="1195" y="441"/>
                      </a:lnTo>
                      <a:lnTo>
                        <a:pt x="956" y="102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4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977" y="698"/>
                  <a:ext cx="103" cy="112"/>
                </a:xfrm>
                <a:custGeom>
                  <a:avLst/>
                  <a:gdLst>
                    <a:gd name="T0" fmla="*/ 0 w 1128"/>
                    <a:gd name="T1" fmla="*/ 0 h 1225"/>
                    <a:gd name="T2" fmla="*/ 0 w 1128"/>
                    <a:gd name="T3" fmla="*/ 0 h 1225"/>
                    <a:gd name="T4" fmla="*/ 0 w 1128"/>
                    <a:gd name="T5" fmla="*/ 0 h 1225"/>
                    <a:gd name="T6" fmla="*/ 0 w 1128"/>
                    <a:gd name="T7" fmla="*/ 0 h 1225"/>
                    <a:gd name="T8" fmla="*/ 0 w 1128"/>
                    <a:gd name="T9" fmla="*/ 0 h 1225"/>
                    <a:gd name="T10" fmla="*/ 0 w 1128"/>
                    <a:gd name="T11" fmla="*/ 0 h 1225"/>
                    <a:gd name="T12" fmla="*/ 0 w 1128"/>
                    <a:gd name="T13" fmla="*/ 0 h 1225"/>
                    <a:gd name="T14" fmla="*/ 0 w 1128"/>
                    <a:gd name="T15" fmla="*/ 0 h 1225"/>
                    <a:gd name="T16" fmla="*/ 0 w 1128"/>
                    <a:gd name="T17" fmla="*/ 0 h 1225"/>
                    <a:gd name="T18" fmla="*/ 0 w 1128"/>
                    <a:gd name="T19" fmla="*/ 0 h 1225"/>
                    <a:gd name="T20" fmla="*/ 0 w 1128"/>
                    <a:gd name="T21" fmla="*/ 0 h 1225"/>
                    <a:gd name="T22" fmla="*/ 0 w 1128"/>
                    <a:gd name="T23" fmla="*/ 0 h 1225"/>
                    <a:gd name="T24" fmla="*/ 0 w 1128"/>
                    <a:gd name="T25" fmla="*/ 0 h 1225"/>
                    <a:gd name="T26" fmla="*/ 0 w 1128"/>
                    <a:gd name="T27" fmla="*/ 0 h 1225"/>
                    <a:gd name="T28" fmla="*/ 0 w 1128"/>
                    <a:gd name="T29" fmla="*/ 0 h 1225"/>
                    <a:gd name="T30" fmla="*/ 0 w 1128"/>
                    <a:gd name="T31" fmla="*/ 0 h 1225"/>
                    <a:gd name="T32" fmla="*/ 0 w 1128"/>
                    <a:gd name="T33" fmla="*/ 0 h 1225"/>
                    <a:gd name="T34" fmla="*/ 0 w 1128"/>
                    <a:gd name="T35" fmla="*/ 0 h 1225"/>
                    <a:gd name="T36" fmla="*/ 0 w 1128"/>
                    <a:gd name="T37" fmla="*/ 0 h 1225"/>
                    <a:gd name="T38" fmla="*/ 0 w 1128"/>
                    <a:gd name="T39" fmla="*/ 0 h 1225"/>
                    <a:gd name="T40" fmla="*/ 0 w 1128"/>
                    <a:gd name="T41" fmla="*/ 0 h 1225"/>
                    <a:gd name="T42" fmla="*/ 0 w 1128"/>
                    <a:gd name="T43" fmla="*/ 0 h 1225"/>
                    <a:gd name="T44" fmla="*/ 0 w 1128"/>
                    <a:gd name="T45" fmla="*/ 0 h 1225"/>
                    <a:gd name="T46" fmla="*/ 0 w 1128"/>
                    <a:gd name="T47" fmla="*/ 0 h 1225"/>
                    <a:gd name="T48" fmla="*/ 0 w 1128"/>
                    <a:gd name="T49" fmla="*/ 0 h 1225"/>
                    <a:gd name="T50" fmla="*/ 0 w 1128"/>
                    <a:gd name="T51" fmla="*/ 0 h 1225"/>
                    <a:gd name="T52" fmla="*/ 0 w 1128"/>
                    <a:gd name="T53" fmla="*/ 0 h 1225"/>
                    <a:gd name="T54" fmla="*/ 0 w 1128"/>
                    <a:gd name="T55" fmla="*/ 0 h 1225"/>
                    <a:gd name="T56" fmla="*/ 0 w 1128"/>
                    <a:gd name="T57" fmla="*/ 0 h 1225"/>
                    <a:gd name="T58" fmla="*/ 0 w 1128"/>
                    <a:gd name="T59" fmla="*/ 0 h 1225"/>
                    <a:gd name="T60" fmla="*/ 0 w 1128"/>
                    <a:gd name="T61" fmla="*/ 0 h 1225"/>
                    <a:gd name="T62" fmla="*/ 0 w 1128"/>
                    <a:gd name="T63" fmla="*/ 0 h 1225"/>
                    <a:gd name="T64" fmla="*/ 0 w 1128"/>
                    <a:gd name="T65" fmla="*/ 0 h 1225"/>
                    <a:gd name="T66" fmla="*/ 0 w 1128"/>
                    <a:gd name="T67" fmla="*/ 0 h 1225"/>
                    <a:gd name="T68" fmla="*/ 0 w 1128"/>
                    <a:gd name="T69" fmla="*/ 0 h 1225"/>
                    <a:gd name="T70" fmla="*/ 0 w 1128"/>
                    <a:gd name="T71" fmla="*/ 0 h 1225"/>
                    <a:gd name="T72" fmla="*/ 0 w 1128"/>
                    <a:gd name="T73" fmla="*/ 0 h 1225"/>
                    <a:gd name="T74" fmla="*/ 0 w 1128"/>
                    <a:gd name="T75" fmla="*/ 0 h 1225"/>
                    <a:gd name="T76" fmla="*/ 0 w 1128"/>
                    <a:gd name="T77" fmla="*/ 0 h 1225"/>
                    <a:gd name="T78" fmla="*/ 0 w 1128"/>
                    <a:gd name="T79" fmla="*/ 0 h 1225"/>
                    <a:gd name="T80" fmla="*/ 0 w 1128"/>
                    <a:gd name="T81" fmla="*/ 0 h 1225"/>
                    <a:gd name="T82" fmla="*/ 0 w 1128"/>
                    <a:gd name="T83" fmla="*/ 0 h 1225"/>
                    <a:gd name="T84" fmla="*/ 0 w 1128"/>
                    <a:gd name="T85" fmla="*/ 0 h 1225"/>
                    <a:gd name="T86" fmla="*/ 0 w 1128"/>
                    <a:gd name="T87" fmla="*/ 0 h 1225"/>
                    <a:gd name="T88" fmla="*/ 0 w 1128"/>
                    <a:gd name="T89" fmla="*/ 0 h 1225"/>
                    <a:gd name="T90" fmla="*/ 0 w 1128"/>
                    <a:gd name="T91" fmla="*/ 0 h 1225"/>
                    <a:gd name="T92" fmla="*/ 0 w 1128"/>
                    <a:gd name="T93" fmla="*/ 0 h 1225"/>
                    <a:gd name="T94" fmla="*/ 0 w 1128"/>
                    <a:gd name="T95" fmla="*/ 0 h 1225"/>
                    <a:gd name="T96" fmla="*/ 0 w 1128"/>
                    <a:gd name="T97" fmla="*/ 0 h 1225"/>
                    <a:gd name="T98" fmla="*/ 0 w 1128"/>
                    <a:gd name="T99" fmla="*/ 0 h 1225"/>
                    <a:gd name="T100" fmla="*/ 0 w 1128"/>
                    <a:gd name="T101" fmla="*/ 0 h 122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128" h="1225">
                      <a:moveTo>
                        <a:pt x="402" y="367"/>
                      </a:moveTo>
                      <a:lnTo>
                        <a:pt x="402" y="439"/>
                      </a:lnTo>
                      <a:lnTo>
                        <a:pt x="1027" y="439"/>
                      </a:lnTo>
                      <a:lnTo>
                        <a:pt x="1027" y="786"/>
                      </a:lnTo>
                      <a:lnTo>
                        <a:pt x="402" y="786"/>
                      </a:lnTo>
                      <a:lnTo>
                        <a:pt x="402" y="859"/>
                      </a:lnTo>
                      <a:lnTo>
                        <a:pt x="909" y="859"/>
                      </a:lnTo>
                      <a:lnTo>
                        <a:pt x="922" y="860"/>
                      </a:lnTo>
                      <a:lnTo>
                        <a:pt x="935" y="861"/>
                      </a:lnTo>
                      <a:lnTo>
                        <a:pt x="948" y="863"/>
                      </a:lnTo>
                      <a:lnTo>
                        <a:pt x="960" y="866"/>
                      </a:lnTo>
                      <a:lnTo>
                        <a:pt x="973" y="871"/>
                      </a:lnTo>
                      <a:lnTo>
                        <a:pt x="985" y="876"/>
                      </a:lnTo>
                      <a:lnTo>
                        <a:pt x="997" y="881"/>
                      </a:lnTo>
                      <a:lnTo>
                        <a:pt x="1007" y="889"/>
                      </a:lnTo>
                      <a:lnTo>
                        <a:pt x="1020" y="898"/>
                      </a:lnTo>
                      <a:lnTo>
                        <a:pt x="1031" y="908"/>
                      </a:lnTo>
                      <a:lnTo>
                        <a:pt x="1041" y="920"/>
                      </a:lnTo>
                      <a:lnTo>
                        <a:pt x="1049" y="933"/>
                      </a:lnTo>
                      <a:lnTo>
                        <a:pt x="1057" y="945"/>
                      </a:lnTo>
                      <a:lnTo>
                        <a:pt x="1063" y="959"/>
                      </a:lnTo>
                      <a:lnTo>
                        <a:pt x="1068" y="974"/>
                      </a:lnTo>
                      <a:lnTo>
                        <a:pt x="1073" y="989"/>
                      </a:lnTo>
                      <a:lnTo>
                        <a:pt x="1128" y="1225"/>
                      </a:lnTo>
                      <a:lnTo>
                        <a:pt x="148" y="1225"/>
                      </a:lnTo>
                      <a:lnTo>
                        <a:pt x="133" y="1225"/>
                      </a:lnTo>
                      <a:lnTo>
                        <a:pt x="118" y="1223"/>
                      </a:lnTo>
                      <a:lnTo>
                        <a:pt x="105" y="1220"/>
                      </a:lnTo>
                      <a:lnTo>
                        <a:pt x="91" y="1215"/>
                      </a:lnTo>
                      <a:lnTo>
                        <a:pt x="78" y="1208"/>
                      </a:lnTo>
                      <a:lnTo>
                        <a:pt x="66" y="1201"/>
                      </a:lnTo>
                      <a:lnTo>
                        <a:pt x="54" y="1192"/>
                      </a:lnTo>
                      <a:lnTo>
                        <a:pt x="43" y="1183"/>
                      </a:lnTo>
                      <a:lnTo>
                        <a:pt x="33" y="1171"/>
                      </a:lnTo>
                      <a:lnTo>
                        <a:pt x="24" y="1159"/>
                      </a:lnTo>
                      <a:lnTo>
                        <a:pt x="17" y="1147"/>
                      </a:lnTo>
                      <a:lnTo>
                        <a:pt x="10" y="1135"/>
                      </a:lnTo>
                      <a:lnTo>
                        <a:pt x="6" y="1121"/>
                      </a:lnTo>
                      <a:lnTo>
                        <a:pt x="2" y="1107"/>
                      </a:lnTo>
                      <a:lnTo>
                        <a:pt x="0" y="1092"/>
                      </a:lnTo>
                      <a:lnTo>
                        <a:pt x="0" y="1077"/>
                      </a:lnTo>
                      <a:lnTo>
                        <a:pt x="0" y="148"/>
                      </a:lnTo>
                      <a:lnTo>
                        <a:pt x="0" y="133"/>
                      </a:lnTo>
                      <a:lnTo>
                        <a:pt x="2" y="118"/>
                      </a:lnTo>
                      <a:lnTo>
                        <a:pt x="6" y="104"/>
                      </a:lnTo>
                      <a:lnTo>
                        <a:pt x="10" y="90"/>
                      </a:lnTo>
                      <a:lnTo>
                        <a:pt x="17" y="77"/>
                      </a:lnTo>
                      <a:lnTo>
                        <a:pt x="24" y="66"/>
                      </a:lnTo>
                      <a:lnTo>
                        <a:pt x="34" y="54"/>
                      </a:lnTo>
                      <a:lnTo>
                        <a:pt x="44" y="43"/>
                      </a:lnTo>
                      <a:lnTo>
                        <a:pt x="54" y="34"/>
                      </a:lnTo>
                      <a:lnTo>
                        <a:pt x="66" y="25"/>
                      </a:lnTo>
                      <a:lnTo>
                        <a:pt x="79" y="17"/>
                      </a:lnTo>
                      <a:lnTo>
                        <a:pt x="92" y="11"/>
                      </a:lnTo>
                      <a:lnTo>
                        <a:pt x="106" y="7"/>
                      </a:lnTo>
                      <a:lnTo>
                        <a:pt x="120" y="4"/>
                      </a:lnTo>
                      <a:lnTo>
                        <a:pt x="133" y="1"/>
                      </a:lnTo>
                      <a:lnTo>
                        <a:pt x="148" y="1"/>
                      </a:lnTo>
                      <a:lnTo>
                        <a:pt x="1128" y="0"/>
                      </a:lnTo>
                      <a:lnTo>
                        <a:pt x="1072" y="239"/>
                      </a:lnTo>
                      <a:lnTo>
                        <a:pt x="1067" y="253"/>
                      </a:lnTo>
                      <a:lnTo>
                        <a:pt x="1063" y="268"/>
                      </a:lnTo>
                      <a:lnTo>
                        <a:pt x="1057" y="282"/>
                      </a:lnTo>
                      <a:lnTo>
                        <a:pt x="1049" y="294"/>
                      </a:lnTo>
                      <a:lnTo>
                        <a:pt x="1041" y="307"/>
                      </a:lnTo>
                      <a:lnTo>
                        <a:pt x="1031" y="318"/>
                      </a:lnTo>
                      <a:lnTo>
                        <a:pt x="1020" y="329"/>
                      </a:lnTo>
                      <a:lnTo>
                        <a:pt x="1007" y="338"/>
                      </a:lnTo>
                      <a:lnTo>
                        <a:pt x="997" y="346"/>
                      </a:lnTo>
                      <a:lnTo>
                        <a:pt x="985" y="351"/>
                      </a:lnTo>
                      <a:lnTo>
                        <a:pt x="973" y="356"/>
                      </a:lnTo>
                      <a:lnTo>
                        <a:pt x="960" y="361"/>
                      </a:lnTo>
                      <a:lnTo>
                        <a:pt x="948" y="364"/>
                      </a:lnTo>
                      <a:lnTo>
                        <a:pt x="935" y="366"/>
                      </a:lnTo>
                      <a:lnTo>
                        <a:pt x="922" y="367"/>
                      </a:lnTo>
                      <a:lnTo>
                        <a:pt x="909" y="367"/>
                      </a:lnTo>
                      <a:lnTo>
                        <a:pt x="402" y="367"/>
                      </a:lnTo>
                      <a:close/>
                      <a:moveTo>
                        <a:pt x="1042" y="69"/>
                      </a:moveTo>
                      <a:lnTo>
                        <a:pt x="1005" y="222"/>
                      </a:lnTo>
                      <a:lnTo>
                        <a:pt x="1003" y="232"/>
                      </a:lnTo>
                      <a:lnTo>
                        <a:pt x="999" y="242"/>
                      </a:lnTo>
                      <a:lnTo>
                        <a:pt x="996" y="251"/>
                      </a:lnTo>
                      <a:lnTo>
                        <a:pt x="991" y="258"/>
                      </a:lnTo>
                      <a:lnTo>
                        <a:pt x="986" y="265"/>
                      </a:lnTo>
                      <a:lnTo>
                        <a:pt x="982" y="272"/>
                      </a:lnTo>
                      <a:lnTo>
                        <a:pt x="975" y="277"/>
                      </a:lnTo>
                      <a:lnTo>
                        <a:pt x="969" y="282"/>
                      </a:lnTo>
                      <a:lnTo>
                        <a:pt x="962" y="286"/>
                      </a:lnTo>
                      <a:lnTo>
                        <a:pt x="956" y="289"/>
                      </a:lnTo>
                      <a:lnTo>
                        <a:pt x="949" y="292"/>
                      </a:lnTo>
                      <a:lnTo>
                        <a:pt x="941" y="294"/>
                      </a:lnTo>
                      <a:lnTo>
                        <a:pt x="934" y="296"/>
                      </a:lnTo>
                      <a:lnTo>
                        <a:pt x="926" y="298"/>
                      </a:lnTo>
                      <a:lnTo>
                        <a:pt x="918" y="299"/>
                      </a:lnTo>
                      <a:lnTo>
                        <a:pt x="909" y="299"/>
                      </a:lnTo>
                      <a:lnTo>
                        <a:pt x="335" y="299"/>
                      </a:lnTo>
                      <a:lnTo>
                        <a:pt x="335" y="507"/>
                      </a:lnTo>
                      <a:lnTo>
                        <a:pt x="958" y="507"/>
                      </a:lnTo>
                      <a:lnTo>
                        <a:pt x="958" y="718"/>
                      </a:lnTo>
                      <a:lnTo>
                        <a:pt x="335" y="718"/>
                      </a:lnTo>
                      <a:lnTo>
                        <a:pt x="335" y="928"/>
                      </a:lnTo>
                      <a:lnTo>
                        <a:pt x="909" y="928"/>
                      </a:lnTo>
                      <a:lnTo>
                        <a:pt x="918" y="928"/>
                      </a:lnTo>
                      <a:lnTo>
                        <a:pt x="926" y="929"/>
                      </a:lnTo>
                      <a:lnTo>
                        <a:pt x="934" y="930"/>
                      </a:lnTo>
                      <a:lnTo>
                        <a:pt x="941" y="933"/>
                      </a:lnTo>
                      <a:lnTo>
                        <a:pt x="949" y="935"/>
                      </a:lnTo>
                      <a:lnTo>
                        <a:pt x="956" y="938"/>
                      </a:lnTo>
                      <a:lnTo>
                        <a:pt x="962" y="941"/>
                      </a:lnTo>
                      <a:lnTo>
                        <a:pt x="969" y="945"/>
                      </a:lnTo>
                      <a:lnTo>
                        <a:pt x="975" y="950"/>
                      </a:lnTo>
                      <a:lnTo>
                        <a:pt x="982" y="955"/>
                      </a:lnTo>
                      <a:lnTo>
                        <a:pt x="986" y="961"/>
                      </a:lnTo>
                      <a:lnTo>
                        <a:pt x="991" y="969"/>
                      </a:lnTo>
                      <a:lnTo>
                        <a:pt x="996" y="976"/>
                      </a:lnTo>
                      <a:lnTo>
                        <a:pt x="999" y="985"/>
                      </a:lnTo>
                      <a:lnTo>
                        <a:pt x="1003" y="995"/>
                      </a:lnTo>
                      <a:lnTo>
                        <a:pt x="1005" y="1005"/>
                      </a:lnTo>
                      <a:lnTo>
                        <a:pt x="1042" y="1157"/>
                      </a:lnTo>
                      <a:lnTo>
                        <a:pt x="148" y="1157"/>
                      </a:lnTo>
                      <a:lnTo>
                        <a:pt x="140" y="1157"/>
                      </a:lnTo>
                      <a:lnTo>
                        <a:pt x="132" y="1156"/>
                      </a:lnTo>
                      <a:lnTo>
                        <a:pt x="125" y="1154"/>
                      </a:lnTo>
                      <a:lnTo>
                        <a:pt x="117" y="1152"/>
                      </a:lnTo>
                      <a:lnTo>
                        <a:pt x="110" y="1148"/>
                      </a:lnTo>
                      <a:lnTo>
                        <a:pt x="103" y="1144"/>
                      </a:lnTo>
                      <a:lnTo>
                        <a:pt x="97" y="1140"/>
                      </a:lnTo>
                      <a:lnTo>
                        <a:pt x="92" y="1134"/>
                      </a:lnTo>
                      <a:lnTo>
                        <a:pt x="86" y="1128"/>
                      </a:lnTo>
                      <a:lnTo>
                        <a:pt x="81" y="1122"/>
                      </a:lnTo>
                      <a:lnTo>
                        <a:pt x="77" y="1115"/>
                      </a:lnTo>
                      <a:lnTo>
                        <a:pt x="74" y="1108"/>
                      </a:lnTo>
                      <a:lnTo>
                        <a:pt x="71" y="1101"/>
                      </a:lnTo>
                      <a:lnTo>
                        <a:pt x="69" y="1093"/>
                      </a:lnTo>
                      <a:lnTo>
                        <a:pt x="68" y="1085"/>
                      </a:lnTo>
                      <a:lnTo>
                        <a:pt x="68" y="1077"/>
                      </a:lnTo>
                      <a:lnTo>
                        <a:pt x="68" y="148"/>
                      </a:lnTo>
                      <a:lnTo>
                        <a:pt x="68" y="139"/>
                      </a:lnTo>
                      <a:lnTo>
                        <a:pt x="69" y="132"/>
                      </a:lnTo>
                      <a:lnTo>
                        <a:pt x="71" y="124"/>
                      </a:lnTo>
                      <a:lnTo>
                        <a:pt x="74" y="117"/>
                      </a:lnTo>
                      <a:lnTo>
                        <a:pt x="77" y="110"/>
                      </a:lnTo>
                      <a:lnTo>
                        <a:pt x="81" y="104"/>
                      </a:lnTo>
                      <a:lnTo>
                        <a:pt x="86" y="98"/>
                      </a:lnTo>
                      <a:lnTo>
                        <a:pt x="92" y="92"/>
                      </a:lnTo>
                      <a:lnTo>
                        <a:pt x="97" y="87"/>
                      </a:lnTo>
                      <a:lnTo>
                        <a:pt x="103" y="82"/>
                      </a:lnTo>
                      <a:lnTo>
                        <a:pt x="110" y="78"/>
                      </a:lnTo>
                      <a:lnTo>
                        <a:pt x="117" y="75"/>
                      </a:lnTo>
                      <a:lnTo>
                        <a:pt x="125" y="72"/>
                      </a:lnTo>
                      <a:lnTo>
                        <a:pt x="132" y="71"/>
                      </a:lnTo>
                      <a:lnTo>
                        <a:pt x="140" y="70"/>
                      </a:lnTo>
                      <a:lnTo>
                        <a:pt x="148" y="69"/>
                      </a:lnTo>
                      <a:lnTo>
                        <a:pt x="1042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5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084" y="698"/>
                  <a:ext cx="131" cy="138"/>
                </a:xfrm>
                <a:custGeom>
                  <a:avLst/>
                  <a:gdLst>
                    <a:gd name="T0" fmla="*/ 0 w 1440"/>
                    <a:gd name="T1" fmla="*/ 0 h 1513"/>
                    <a:gd name="T2" fmla="*/ 0 w 1440"/>
                    <a:gd name="T3" fmla="*/ 0 h 1513"/>
                    <a:gd name="T4" fmla="*/ 0 w 1440"/>
                    <a:gd name="T5" fmla="*/ 0 h 1513"/>
                    <a:gd name="T6" fmla="*/ 0 w 1440"/>
                    <a:gd name="T7" fmla="*/ 0 h 1513"/>
                    <a:gd name="T8" fmla="*/ 0 w 1440"/>
                    <a:gd name="T9" fmla="*/ 0 h 1513"/>
                    <a:gd name="T10" fmla="*/ 0 w 1440"/>
                    <a:gd name="T11" fmla="*/ 0 h 1513"/>
                    <a:gd name="T12" fmla="*/ 0 w 1440"/>
                    <a:gd name="T13" fmla="*/ 0 h 1513"/>
                    <a:gd name="T14" fmla="*/ 0 w 1440"/>
                    <a:gd name="T15" fmla="*/ 0 h 1513"/>
                    <a:gd name="T16" fmla="*/ 0 w 1440"/>
                    <a:gd name="T17" fmla="*/ 0 h 1513"/>
                    <a:gd name="T18" fmla="*/ 0 w 1440"/>
                    <a:gd name="T19" fmla="*/ 0 h 1513"/>
                    <a:gd name="T20" fmla="*/ 0 w 1440"/>
                    <a:gd name="T21" fmla="*/ 0 h 1513"/>
                    <a:gd name="T22" fmla="*/ 0 w 1440"/>
                    <a:gd name="T23" fmla="*/ 0 h 1513"/>
                    <a:gd name="T24" fmla="*/ 0 w 1440"/>
                    <a:gd name="T25" fmla="*/ 0 h 1513"/>
                    <a:gd name="T26" fmla="*/ 0 w 1440"/>
                    <a:gd name="T27" fmla="*/ 0 h 1513"/>
                    <a:gd name="T28" fmla="*/ 0 w 1440"/>
                    <a:gd name="T29" fmla="*/ 0 h 1513"/>
                    <a:gd name="T30" fmla="*/ 0 w 1440"/>
                    <a:gd name="T31" fmla="*/ 0 h 1513"/>
                    <a:gd name="T32" fmla="*/ 0 w 1440"/>
                    <a:gd name="T33" fmla="*/ 0 h 1513"/>
                    <a:gd name="T34" fmla="*/ 0 w 1440"/>
                    <a:gd name="T35" fmla="*/ 0 h 1513"/>
                    <a:gd name="T36" fmla="*/ 0 w 1440"/>
                    <a:gd name="T37" fmla="*/ 0 h 1513"/>
                    <a:gd name="T38" fmla="*/ 0 w 1440"/>
                    <a:gd name="T39" fmla="*/ 0 h 1513"/>
                    <a:gd name="T40" fmla="*/ 0 w 1440"/>
                    <a:gd name="T41" fmla="*/ 0 h 1513"/>
                    <a:gd name="T42" fmla="*/ 0 w 1440"/>
                    <a:gd name="T43" fmla="*/ 0 h 1513"/>
                    <a:gd name="T44" fmla="*/ 0 w 1440"/>
                    <a:gd name="T45" fmla="*/ 0 h 1513"/>
                    <a:gd name="T46" fmla="*/ 0 w 1440"/>
                    <a:gd name="T47" fmla="*/ 0 h 1513"/>
                    <a:gd name="T48" fmla="*/ 0 w 1440"/>
                    <a:gd name="T49" fmla="*/ 0 h 1513"/>
                    <a:gd name="T50" fmla="*/ 0 w 1440"/>
                    <a:gd name="T51" fmla="*/ 0 h 1513"/>
                    <a:gd name="T52" fmla="*/ 0 w 1440"/>
                    <a:gd name="T53" fmla="*/ 0 h 1513"/>
                    <a:gd name="T54" fmla="*/ 0 w 1440"/>
                    <a:gd name="T55" fmla="*/ 0 h 1513"/>
                    <a:gd name="T56" fmla="*/ 0 w 1440"/>
                    <a:gd name="T57" fmla="*/ 0 h 1513"/>
                    <a:gd name="T58" fmla="*/ 0 w 1440"/>
                    <a:gd name="T59" fmla="*/ 0 h 1513"/>
                    <a:gd name="T60" fmla="*/ 0 w 1440"/>
                    <a:gd name="T61" fmla="*/ 0 h 1513"/>
                    <a:gd name="T62" fmla="*/ 0 w 1440"/>
                    <a:gd name="T63" fmla="*/ 0 h 1513"/>
                    <a:gd name="T64" fmla="*/ 0 w 1440"/>
                    <a:gd name="T65" fmla="*/ 0 h 1513"/>
                    <a:gd name="T66" fmla="*/ 0 w 1440"/>
                    <a:gd name="T67" fmla="*/ 0 h 1513"/>
                    <a:gd name="T68" fmla="*/ 0 w 1440"/>
                    <a:gd name="T69" fmla="*/ 0 h 1513"/>
                    <a:gd name="T70" fmla="*/ 0 w 1440"/>
                    <a:gd name="T71" fmla="*/ 0 h 1513"/>
                    <a:gd name="T72" fmla="*/ 0 w 1440"/>
                    <a:gd name="T73" fmla="*/ 0 h 1513"/>
                    <a:gd name="T74" fmla="*/ 0 w 1440"/>
                    <a:gd name="T75" fmla="*/ 0 h 1513"/>
                    <a:gd name="T76" fmla="*/ 0 w 1440"/>
                    <a:gd name="T77" fmla="*/ 0 h 1513"/>
                    <a:gd name="T78" fmla="*/ 0 w 1440"/>
                    <a:gd name="T79" fmla="*/ 0 h 1513"/>
                    <a:gd name="T80" fmla="*/ 0 w 1440"/>
                    <a:gd name="T81" fmla="*/ 0 h 1513"/>
                    <a:gd name="T82" fmla="*/ 0 w 1440"/>
                    <a:gd name="T83" fmla="*/ 0 h 1513"/>
                    <a:gd name="T84" fmla="*/ 0 w 1440"/>
                    <a:gd name="T85" fmla="*/ 0 h 1513"/>
                    <a:gd name="T86" fmla="*/ 0 w 1440"/>
                    <a:gd name="T87" fmla="*/ 0 h 1513"/>
                    <a:gd name="T88" fmla="*/ 0 w 1440"/>
                    <a:gd name="T89" fmla="*/ 0 h 1513"/>
                    <a:gd name="T90" fmla="*/ 0 w 1440"/>
                    <a:gd name="T91" fmla="*/ 0 h 1513"/>
                    <a:gd name="T92" fmla="*/ 0 w 1440"/>
                    <a:gd name="T93" fmla="*/ 0 h 1513"/>
                    <a:gd name="T94" fmla="*/ 0 w 1440"/>
                    <a:gd name="T95" fmla="*/ 0 h 1513"/>
                    <a:gd name="T96" fmla="*/ 0 w 1440"/>
                    <a:gd name="T97" fmla="*/ 0 h 1513"/>
                    <a:gd name="T98" fmla="*/ 0 w 1440"/>
                    <a:gd name="T99" fmla="*/ 0 h 1513"/>
                    <a:gd name="T100" fmla="*/ 0 w 1440"/>
                    <a:gd name="T101" fmla="*/ 0 h 1513"/>
                    <a:gd name="T102" fmla="*/ 0 w 1440"/>
                    <a:gd name="T103" fmla="*/ 0 h 1513"/>
                    <a:gd name="T104" fmla="*/ 0 w 1440"/>
                    <a:gd name="T105" fmla="*/ 0 h 1513"/>
                    <a:gd name="T106" fmla="*/ 0 w 1440"/>
                    <a:gd name="T107" fmla="*/ 0 h 1513"/>
                    <a:gd name="T108" fmla="*/ 0 w 1440"/>
                    <a:gd name="T109" fmla="*/ 0 h 1513"/>
                    <a:gd name="T110" fmla="*/ 0 w 1440"/>
                    <a:gd name="T111" fmla="*/ 0 h 1513"/>
                    <a:gd name="T112" fmla="*/ 0 w 1440"/>
                    <a:gd name="T113" fmla="*/ 0 h 1513"/>
                    <a:gd name="T114" fmla="*/ 0 w 1440"/>
                    <a:gd name="T115" fmla="*/ 0 h 151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440" h="1513">
                      <a:moveTo>
                        <a:pt x="401" y="1225"/>
                      </a:moveTo>
                      <a:lnTo>
                        <a:pt x="396" y="1328"/>
                      </a:lnTo>
                      <a:lnTo>
                        <a:pt x="394" y="1344"/>
                      </a:lnTo>
                      <a:lnTo>
                        <a:pt x="392" y="1359"/>
                      </a:lnTo>
                      <a:lnTo>
                        <a:pt x="388" y="1374"/>
                      </a:lnTo>
                      <a:lnTo>
                        <a:pt x="384" y="1389"/>
                      </a:lnTo>
                      <a:lnTo>
                        <a:pt x="379" y="1403"/>
                      </a:lnTo>
                      <a:lnTo>
                        <a:pt x="372" y="1418"/>
                      </a:lnTo>
                      <a:lnTo>
                        <a:pt x="365" y="1431"/>
                      </a:lnTo>
                      <a:lnTo>
                        <a:pt x="356" y="1445"/>
                      </a:lnTo>
                      <a:lnTo>
                        <a:pt x="346" y="1460"/>
                      </a:lnTo>
                      <a:lnTo>
                        <a:pt x="334" y="1472"/>
                      </a:lnTo>
                      <a:lnTo>
                        <a:pt x="321" y="1484"/>
                      </a:lnTo>
                      <a:lnTo>
                        <a:pt x="307" y="1494"/>
                      </a:lnTo>
                      <a:lnTo>
                        <a:pt x="300" y="1498"/>
                      </a:lnTo>
                      <a:lnTo>
                        <a:pt x="292" y="1502"/>
                      </a:lnTo>
                      <a:lnTo>
                        <a:pt x="284" y="1506"/>
                      </a:lnTo>
                      <a:lnTo>
                        <a:pt x="275" y="1508"/>
                      </a:lnTo>
                      <a:lnTo>
                        <a:pt x="266" y="1510"/>
                      </a:lnTo>
                      <a:lnTo>
                        <a:pt x="258" y="1512"/>
                      </a:lnTo>
                      <a:lnTo>
                        <a:pt x="249" y="1513"/>
                      </a:lnTo>
                      <a:lnTo>
                        <a:pt x="240" y="1513"/>
                      </a:lnTo>
                      <a:lnTo>
                        <a:pt x="0" y="1513"/>
                      </a:lnTo>
                      <a:lnTo>
                        <a:pt x="0" y="1007"/>
                      </a:lnTo>
                      <a:lnTo>
                        <a:pt x="1" y="992"/>
                      </a:lnTo>
                      <a:lnTo>
                        <a:pt x="3" y="979"/>
                      </a:lnTo>
                      <a:lnTo>
                        <a:pt x="6" y="965"/>
                      </a:lnTo>
                      <a:lnTo>
                        <a:pt x="12" y="951"/>
                      </a:lnTo>
                      <a:lnTo>
                        <a:pt x="17" y="938"/>
                      </a:lnTo>
                      <a:lnTo>
                        <a:pt x="25" y="925"/>
                      </a:lnTo>
                      <a:lnTo>
                        <a:pt x="34" y="913"/>
                      </a:lnTo>
                      <a:lnTo>
                        <a:pt x="44" y="903"/>
                      </a:lnTo>
                      <a:lnTo>
                        <a:pt x="55" y="893"/>
                      </a:lnTo>
                      <a:lnTo>
                        <a:pt x="66" y="884"/>
                      </a:lnTo>
                      <a:lnTo>
                        <a:pt x="79" y="877"/>
                      </a:lnTo>
                      <a:lnTo>
                        <a:pt x="92" y="871"/>
                      </a:lnTo>
                      <a:lnTo>
                        <a:pt x="106" y="865"/>
                      </a:lnTo>
                      <a:lnTo>
                        <a:pt x="120" y="862"/>
                      </a:lnTo>
                      <a:lnTo>
                        <a:pt x="134" y="860"/>
                      </a:lnTo>
                      <a:lnTo>
                        <a:pt x="149" y="859"/>
                      </a:lnTo>
                      <a:lnTo>
                        <a:pt x="185" y="859"/>
                      </a:lnTo>
                      <a:lnTo>
                        <a:pt x="187" y="849"/>
                      </a:lnTo>
                      <a:lnTo>
                        <a:pt x="190" y="840"/>
                      </a:lnTo>
                      <a:lnTo>
                        <a:pt x="192" y="830"/>
                      </a:lnTo>
                      <a:lnTo>
                        <a:pt x="193" y="820"/>
                      </a:lnTo>
                      <a:lnTo>
                        <a:pt x="232" y="224"/>
                      </a:lnTo>
                      <a:lnTo>
                        <a:pt x="234" y="201"/>
                      </a:lnTo>
                      <a:lnTo>
                        <a:pt x="239" y="180"/>
                      </a:lnTo>
                      <a:lnTo>
                        <a:pt x="244" y="160"/>
                      </a:lnTo>
                      <a:lnTo>
                        <a:pt x="251" y="139"/>
                      </a:lnTo>
                      <a:lnTo>
                        <a:pt x="261" y="120"/>
                      </a:lnTo>
                      <a:lnTo>
                        <a:pt x="273" y="102"/>
                      </a:lnTo>
                      <a:lnTo>
                        <a:pt x="286" y="85"/>
                      </a:lnTo>
                      <a:lnTo>
                        <a:pt x="301" y="68"/>
                      </a:lnTo>
                      <a:lnTo>
                        <a:pt x="308" y="59"/>
                      </a:lnTo>
                      <a:lnTo>
                        <a:pt x="317" y="52"/>
                      </a:lnTo>
                      <a:lnTo>
                        <a:pt x="325" y="45"/>
                      </a:lnTo>
                      <a:lnTo>
                        <a:pt x="335" y="39"/>
                      </a:lnTo>
                      <a:lnTo>
                        <a:pt x="344" y="32"/>
                      </a:lnTo>
                      <a:lnTo>
                        <a:pt x="353" y="27"/>
                      </a:lnTo>
                      <a:lnTo>
                        <a:pt x="364" y="22"/>
                      </a:lnTo>
                      <a:lnTo>
                        <a:pt x="373" y="17"/>
                      </a:lnTo>
                      <a:lnTo>
                        <a:pt x="383" y="13"/>
                      </a:lnTo>
                      <a:lnTo>
                        <a:pt x="394" y="10"/>
                      </a:lnTo>
                      <a:lnTo>
                        <a:pt x="404" y="8"/>
                      </a:lnTo>
                      <a:lnTo>
                        <a:pt x="415" y="5"/>
                      </a:lnTo>
                      <a:lnTo>
                        <a:pt x="438" y="1"/>
                      </a:lnTo>
                      <a:lnTo>
                        <a:pt x="460" y="1"/>
                      </a:lnTo>
                      <a:lnTo>
                        <a:pt x="1277" y="0"/>
                      </a:lnTo>
                      <a:lnTo>
                        <a:pt x="1277" y="859"/>
                      </a:lnTo>
                      <a:lnTo>
                        <a:pt x="1291" y="859"/>
                      </a:lnTo>
                      <a:lnTo>
                        <a:pt x="1306" y="860"/>
                      </a:lnTo>
                      <a:lnTo>
                        <a:pt x="1320" y="862"/>
                      </a:lnTo>
                      <a:lnTo>
                        <a:pt x="1334" y="865"/>
                      </a:lnTo>
                      <a:lnTo>
                        <a:pt x="1348" y="871"/>
                      </a:lnTo>
                      <a:lnTo>
                        <a:pt x="1361" y="877"/>
                      </a:lnTo>
                      <a:lnTo>
                        <a:pt x="1374" y="884"/>
                      </a:lnTo>
                      <a:lnTo>
                        <a:pt x="1385" y="893"/>
                      </a:lnTo>
                      <a:lnTo>
                        <a:pt x="1396" y="903"/>
                      </a:lnTo>
                      <a:lnTo>
                        <a:pt x="1406" y="913"/>
                      </a:lnTo>
                      <a:lnTo>
                        <a:pt x="1414" y="925"/>
                      </a:lnTo>
                      <a:lnTo>
                        <a:pt x="1422" y="938"/>
                      </a:lnTo>
                      <a:lnTo>
                        <a:pt x="1428" y="951"/>
                      </a:lnTo>
                      <a:lnTo>
                        <a:pt x="1433" y="965"/>
                      </a:lnTo>
                      <a:lnTo>
                        <a:pt x="1437" y="979"/>
                      </a:lnTo>
                      <a:lnTo>
                        <a:pt x="1439" y="992"/>
                      </a:lnTo>
                      <a:lnTo>
                        <a:pt x="1440" y="1007"/>
                      </a:lnTo>
                      <a:lnTo>
                        <a:pt x="1440" y="1513"/>
                      </a:lnTo>
                      <a:lnTo>
                        <a:pt x="1200" y="1513"/>
                      </a:lnTo>
                      <a:lnTo>
                        <a:pt x="1191" y="1513"/>
                      </a:lnTo>
                      <a:lnTo>
                        <a:pt x="1182" y="1512"/>
                      </a:lnTo>
                      <a:lnTo>
                        <a:pt x="1172" y="1510"/>
                      </a:lnTo>
                      <a:lnTo>
                        <a:pt x="1165" y="1508"/>
                      </a:lnTo>
                      <a:lnTo>
                        <a:pt x="1156" y="1506"/>
                      </a:lnTo>
                      <a:lnTo>
                        <a:pt x="1148" y="1502"/>
                      </a:lnTo>
                      <a:lnTo>
                        <a:pt x="1140" y="1498"/>
                      </a:lnTo>
                      <a:lnTo>
                        <a:pt x="1133" y="1494"/>
                      </a:lnTo>
                      <a:lnTo>
                        <a:pt x="1119" y="1484"/>
                      </a:lnTo>
                      <a:lnTo>
                        <a:pt x="1106" y="1472"/>
                      </a:lnTo>
                      <a:lnTo>
                        <a:pt x="1094" y="1460"/>
                      </a:lnTo>
                      <a:lnTo>
                        <a:pt x="1084" y="1445"/>
                      </a:lnTo>
                      <a:lnTo>
                        <a:pt x="1075" y="1431"/>
                      </a:lnTo>
                      <a:lnTo>
                        <a:pt x="1068" y="1418"/>
                      </a:lnTo>
                      <a:lnTo>
                        <a:pt x="1061" y="1403"/>
                      </a:lnTo>
                      <a:lnTo>
                        <a:pt x="1056" y="1389"/>
                      </a:lnTo>
                      <a:lnTo>
                        <a:pt x="1052" y="1374"/>
                      </a:lnTo>
                      <a:lnTo>
                        <a:pt x="1048" y="1359"/>
                      </a:lnTo>
                      <a:lnTo>
                        <a:pt x="1045" y="1343"/>
                      </a:lnTo>
                      <a:lnTo>
                        <a:pt x="1044" y="1327"/>
                      </a:lnTo>
                      <a:lnTo>
                        <a:pt x="1039" y="1225"/>
                      </a:lnTo>
                      <a:lnTo>
                        <a:pt x="401" y="1225"/>
                      </a:lnTo>
                      <a:close/>
                      <a:moveTo>
                        <a:pt x="524" y="825"/>
                      </a:moveTo>
                      <a:lnTo>
                        <a:pt x="522" y="844"/>
                      </a:lnTo>
                      <a:lnTo>
                        <a:pt x="519" y="861"/>
                      </a:lnTo>
                      <a:lnTo>
                        <a:pt x="516" y="878"/>
                      </a:lnTo>
                      <a:lnTo>
                        <a:pt x="511" y="892"/>
                      </a:lnTo>
                      <a:lnTo>
                        <a:pt x="506" y="906"/>
                      </a:lnTo>
                      <a:lnTo>
                        <a:pt x="501" y="917"/>
                      </a:lnTo>
                      <a:lnTo>
                        <a:pt x="495" y="927"/>
                      </a:lnTo>
                      <a:lnTo>
                        <a:pt x="489" y="936"/>
                      </a:lnTo>
                      <a:lnTo>
                        <a:pt x="942" y="936"/>
                      </a:lnTo>
                      <a:lnTo>
                        <a:pt x="942" y="299"/>
                      </a:lnTo>
                      <a:lnTo>
                        <a:pt x="558" y="299"/>
                      </a:lnTo>
                      <a:lnTo>
                        <a:pt x="524" y="825"/>
                      </a:lnTo>
                      <a:close/>
                      <a:moveTo>
                        <a:pt x="336" y="1157"/>
                      </a:moveTo>
                      <a:lnTo>
                        <a:pt x="327" y="1324"/>
                      </a:lnTo>
                      <a:lnTo>
                        <a:pt x="326" y="1334"/>
                      </a:lnTo>
                      <a:lnTo>
                        <a:pt x="324" y="1346"/>
                      </a:lnTo>
                      <a:lnTo>
                        <a:pt x="322" y="1357"/>
                      </a:lnTo>
                      <a:lnTo>
                        <a:pt x="319" y="1368"/>
                      </a:lnTo>
                      <a:lnTo>
                        <a:pt x="315" y="1377"/>
                      </a:lnTo>
                      <a:lnTo>
                        <a:pt x="310" y="1388"/>
                      </a:lnTo>
                      <a:lnTo>
                        <a:pt x="305" y="1398"/>
                      </a:lnTo>
                      <a:lnTo>
                        <a:pt x="300" y="1407"/>
                      </a:lnTo>
                      <a:lnTo>
                        <a:pt x="293" y="1416"/>
                      </a:lnTo>
                      <a:lnTo>
                        <a:pt x="287" y="1423"/>
                      </a:lnTo>
                      <a:lnTo>
                        <a:pt x="279" y="1430"/>
                      </a:lnTo>
                      <a:lnTo>
                        <a:pt x="272" y="1435"/>
                      </a:lnTo>
                      <a:lnTo>
                        <a:pt x="264" y="1439"/>
                      </a:lnTo>
                      <a:lnTo>
                        <a:pt x="257" y="1442"/>
                      </a:lnTo>
                      <a:lnTo>
                        <a:pt x="248" y="1444"/>
                      </a:lnTo>
                      <a:lnTo>
                        <a:pt x="240" y="1445"/>
                      </a:lnTo>
                      <a:lnTo>
                        <a:pt x="68" y="1445"/>
                      </a:lnTo>
                      <a:lnTo>
                        <a:pt x="68" y="1007"/>
                      </a:lnTo>
                      <a:lnTo>
                        <a:pt x="70" y="1000"/>
                      </a:lnTo>
                      <a:lnTo>
                        <a:pt x="71" y="991"/>
                      </a:lnTo>
                      <a:lnTo>
                        <a:pt x="72" y="984"/>
                      </a:lnTo>
                      <a:lnTo>
                        <a:pt x="75" y="977"/>
                      </a:lnTo>
                      <a:lnTo>
                        <a:pt x="78" y="970"/>
                      </a:lnTo>
                      <a:lnTo>
                        <a:pt x="82" y="964"/>
                      </a:lnTo>
                      <a:lnTo>
                        <a:pt x="87" y="957"/>
                      </a:lnTo>
                      <a:lnTo>
                        <a:pt x="92" y="951"/>
                      </a:lnTo>
                      <a:lnTo>
                        <a:pt x="98" y="945"/>
                      </a:lnTo>
                      <a:lnTo>
                        <a:pt x="105" y="941"/>
                      </a:lnTo>
                      <a:lnTo>
                        <a:pt x="111" y="937"/>
                      </a:lnTo>
                      <a:lnTo>
                        <a:pt x="118" y="934"/>
                      </a:lnTo>
                      <a:lnTo>
                        <a:pt x="125" y="931"/>
                      </a:lnTo>
                      <a:lnTo>
                        <a:pt x="133" y="929"/>
                      </a:lnTo>
                      <a:lnTo>
                        <a:pt x="141" y="928"/>
                      </a:lnTo>
                      <a:lnTo>
                        <a:pt x="149" y="928"/>
                      </a:lnTo>
                      <a:lnTo>
                        <a:pt x="226" y="928"/>
                      </a:lnTo>
                      <a:lnTo>
                        <a:pt x="232" y="920"/>
                      </a:lnTo>
                      <a:lnTo>
                        <a:pt x="238" y="910"/>
                      </a:lnTo>
                      <a:lnTo>
                        <a:pt x="243" y="898"/>
                      </a:lnTo>
                      <a:lnTo>
                        <a:pt x="248" y="887"/>
                      </a:lnTo>
                      <a:lnTo>
                        <a:pt x="252" y="873"/>
                      </a:lnTo>
                      <a:lnTo>
                        <a:pt x="256" y="858"/>
                      </a:lnTo>
                      <a:lnTo>
                        <a:pt x="259" y="842"/>
                      </a:lnTo>
                      <a:lnTo>
                        <a:pt x="261" y="825"/>
                      </a:lnTo>
                      <a:lnTo>
                        <a:pt x="301" y="228"/>
                      </a:lnTo>
                      <a:lnTo>
                        <a:pt x="302" y="212"/>
                      </a:lnTo>
                      <a:lnTo>
                        <a:pt x="305" y="196"/>
                      </a:lnTo>
                      <a:lnTo>
                        <a:pt x="309" y="181"/>
                      </a:lnTo>
                      <a:lnTo>
                        <a:pt x="315" y="166"/>
                      </a:lnTo>
                      <a:lnTo>
                        <a:pt x="321" y="153"/>
                      </a:lnTo>
                      <a:lnTo>
                        <a:pt x="330" y="139"/>
                      </a:lnTo>
                      <a:lnTo>
                        <a:pt x="339" y="128"/>
                      </a:lnTo>
                      <a:lnTo>
                        <a:pt x="350" y="116"/>
                      </a:lnTo>
                      <a:lnTo>
                        <a:pt x="361" y="104"/>
                      </a:lnTo>
                      <a:lnTo>
                        <a:pt x="373" y="96"/>
                      </a:lnTo>
                      <a:lnTo>
                        <a:pt x="386" y="87"/>
                      </a:lnTo>
                      <a:lnTo>
                        <a:pt x="399" y="81"/>
                      </a:lnTo>
                      <a:lnTo>
                        <a:pt x="414" y="76"/>
                      </a:lnTo>
                      <a:lnTo>
                        <a:pt x="429" y="72"/>
                      </a:lnTo>
                      <a:lnTo>
                        <a:pt x="444" y="70"/>
                      </a:lnTo>
                      <a:lnTo>
                        <a:pt x="460" y="69"/>
                      </a:lnTo>
                      <a:lnTo>
                        <a:pt x="1209" y="69"/>
                      </a:lnTo>
                      <a:lnTo>
                        <a:pt x="1209" y="928"/>
                      </a:lnTo>
                      <a:lnTo>
                        <a:pt x="1291" y="928"/>
                      </a:lnTo>
                      <a:lnTo>
                        <a:pt x="1299" y="928"/>
                      </a:lnTo>
                      <a:lnTo>
                        <a:pt x="1307" y="929"/>
                      </a:lnTo>
                      <a:lnTo>
                        <a:pt x="1315" y="931"/>
                      </a:lnTo>
                      <a:lnTo>
                        <a:pt x="1321" y="934"/>
                      </a:lnTo>
                      <a:lnTo>
                        <a:pt x="1329" y="937"/>
                      </a:lnTo>
                      <a:lnTo>
                        <a:pt x="1335" y="941"/>
                      </a:lnTo>
                      <a:lnTo>
                        <a:pt x="1341" y="945"/>
                      </a:lnTo>
                      <a:lnTo>
                        <a:pt x="1348" y="951"/>
                      </a:lnTo>
                      <a:lnTo>
                        <a:pt x="1353" y="957"/>
                      </a:lnTo>
                      <a:lnTo>
                        <a:pt x="1358" y="964"/>
                      </a:lnTo>
                      <a:lnTo>
                        <a:pt x="1362" y="970"/>
                      </a:lnTo>
                      <a:lnTo>
                        <a:pt x="1365" y="977"/>
                      </a:lnTo>
                      <a:lnTo>
                        <a:pt x="1367" y="984"/>
                      </a:lnTo>
                      <a:lnTo>
                        <a:pt x="1369" y="991"/>
                      </a:lnTo>
                      <a:lnTo>
                        <a:pt x="1370" y="1000"/>
                      </a:lnTo>
                      <a:lnTo>
                        <a:pt x="1371" y="1007"/>
                      </a:lnTo>
                      <a:lnTo>
                        <a:pt x="1371" y="1445"/>
                      </a:lnTo>
                      <a:lnTo>
                        <a:pt x="1200" y="1445"/>
                      </a:lnTo>
                      <a:lnTo>
                        <a:pt x="1192" y="1444"/>
                      </a:lnTo>
                      <a:lnTo>
                        <a:pt x="1183" y="1442"/>
                      </a:lnTo>
                      <a:lnTo>
                        <a:pt x="1176" y="1439"/>
                      </a:lnTo>
                      <a:lnTo>
                        <a:pt x="1168" y="1435"/>
                      </a:lnTo>
                      <a:lnTo>
                        <a:pt x="1161" y="1430"/>
                      </a:lnTo>
                      <a:lnTo>
                        <a:pt x="1153" y="1423"/>
                      </a:lnTo>
                      <a:lnTo>
                        <a:pt x="1147" y="1416"/>
                      </a:lnTo>
                      <a:lnTo>
                        <a:pt x="1140" y="1407"/>
                      </a:lnTo>
                      <a:lnTo>
                        <a:pt x="1134" y="1398"/>
                      </a:lnTo>
                      <a:lnTo>
                        <a:pt x="1130" y="1388"/>
                      </a:lnTo>
                      <a:lnTo>
                        <a:pt x="1124" y="1377"/>
                      </a:lnTo>
                      <a:lnTo>
                        <a:pt x="1121" y="1368"/>
                      </a:lnTo>
                      <a:lnTo>
                        <a:pt x="1118" y="1357"/>
                      </a:lnTo>
                      <a:lnTo>
                        <a:pt x="1115" y="1346"/>
                      </a:lnTo>
                      <a:lnTo>
                        <a:pt x="1114" y="1334"/>
                      </a:lnTo>
                      <a:lnTo>
                        <a:pt x="1113" y="1324"/>
                      </a:lnTo>
                      <a:lnTo>
                        <a:pt x="1103" y="1157"/>
                      </a:lnTo>
                      <a:lnTo>
                        <a:pt x="336" y="1157"/>
                      </a:lnTo>
                      <a:close/>
                      <a:moveTo>
                        <a:pt x="588" y="867"/>
                      </a:moveTo>
                      <a:lnTo>
                        <a:pt x="874" y="867"/>
                      </a:lnTo>
                      <a:lnTo>
                        <a:pt x="874" y="367"/>
                      </a:lnTo>
                      <a:lnTo>
                        <a:pt x="623" y="367"/>
                      </a:lnTo>
                      <a:lnTo>
                        <a:pt x="593" y="830"/>
                      </a:lnTo>
                      <a:lnTo>
                        <a:pt x="592" y="840"/>
                      </a:lnTo>
                      <a:lnTo>
                        <a:pt x="591" y="848"/>
                      </a:lnTo>
                      <a:lnTo>
                        <a:pt x="589" y="858"/>
                      </a:lnTo>
                      <a:lnTo>
                        <a:pt x="588" y="867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6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222" y="698"/>
                  <a:ext cx="108" cy="112"/>
                </a:xfrm>
                <a:custGeom>
                  <a:avLst/>
                  <a:gdLst>
                    <a:gd name="T0" fmla="*/ 0 w 1190"/>
                    <a:gd name="T1" fmla="*/ 0 h 1225"/>
                    <a:gd name="T2" fmla="*/ 0 w 1190"/>
                    <a:gd name="T3" fmla="*/ 0 h 1225"/>
                    <a:gd name="T4" fmla="*/ 0 w 1190"/>
                    <a:gd name="T5" fmla="*/ 0 h 1225"/>
                    <a:gd name="T6" fmla="*/ 0 w 1190"/>
                    <a:gd name="T7" fmla="*/ 0 h 1225"/>
                    <a:gd name="T8" fmla="*/ 0 w 1190"/>
                    <a:gd name="T9" fmla="*/ 0 h 1225"/>
                    <a:gd name="T10" fmla="*/ 0 w 1190"/>
                    <a:gd name="T11" fmla="*/ 0 h 1225"/>
                    <a:gd name="T12" fmla="*/ 0 w 1190"/>
                    <a:gd name="T13" fmla="*/ 0 h 1225"/>
                    <a:gd name="T14" fmla="*/ 0 w 1190"/>
                    <a:gd name="T15" fmla="*/ 0 h 1225"/>
                    <a:gd name="T16" fmla="*/ 0 w 1190"/>
                    <a:gd name="T17" fmla="*/ 0 h 1225"/>
                    <a:gd name="T18" fmla="*/ 0 w 1190"/>
                    <a:gd name="T19" fmla="*/ 0 h 1225"/>
                    <a:gd name="T20" fmla="*/ 0 w 1190"/>
                    <a:gd name="T21" fmla="*/ 0 h 1225"/>
                    <a:gd name="T22" fmla="*/ 0 w 1190"/>
                    <a:gd name="T23" fmla="*/ 0 h 1225"/>
                    <a:gd name="T24" fmla="*/ 0 w 1190"/>
                    <a:gd name="T25" fmla="*/ 0 h 1225"/>
                    <a:gd name="T26" fmla="*/ 0 w 1190"/>
                    <a:gd name="T27" fmla="*/ 0 h 1225"/>
                    <a:gd name="T28" fmla="*/ 0 w 1190"/>
                    <a:gd name="T29" fmla="*/ 0 h 1225"/>
                    <a:gd name="T30" fmla="*/ 0 w 1190"/>
                    <a:gd name="T31" fmla="*/ 0 h 1225"/>
                    <a:gd name="T32" fmla="*/ 0 w 1190"/>
                    <a:gd name="T33" fmla="*/ 0 h 1225"/>
                    <a:gd name="T34" fmla="*/ 0 w 1190"/>
                    <a:gd name="T35" fmla="*/ 0 h 1225"/>
                    <a:gd name="T36" fmla="*/ 0 w 1190"/>
                    <a:gd name="T37" fmla="*/ 0 h 1225"/>
                    <a:gd name="T38" fmla="*/ 0 w 1190"/>
                    <a:gd name="T39" fmla="*/ 0 h 1225"/>
                    <a:gd name="T40" fmla="*/ 0 w 1190"/>
                    <a:gd name="T41" fmla="*/ 0 h 1225"/>
                    <a:gd name="T42" fmla="*/ 0 w 1190"/>
                    <a:gd name="T43" fmla="*/ 0 h 1225"/>
                    <a:gd name="T44" fmla="*/ 0 w 1190"/>
                    <a:gd name="T45" fmla="*/ 0 h 1225"/>
                    <a:gd name="T46" fmla="*/ 0 w 1190"/>
                    <a:gd name="T47" fmla="*/ 0 h 1225"/>
                    <a:gd name="T48" fmla="*/ 0 w 1190"/>
                    <a:gd name="T49" fmla="*/ 0 h 1225"/>
                    <a:gd name="T50" fmla="*/ 0 w 1190"/>
                    <a:gd name="T51" fmla="*/ 0 h 1225"/>
                    <a:gd name="T52" fmla="*/ 0 w 1190"/>
                    <a:gd name="T53" fmla="*/ 0 h 1225"/>
                    <a:gd name="T54" fmla="*/ 0 w 1190"/>
                    <a:gd name="T55" fmla="*/ 0 h 1225"/>
                    <a:gd name="T56" fmla="*/ 0 w 1190"/>
                    <a:gd name="T57" fmla="*/ 0 h 1225"/>
                    <a:gd name="T58" fmla="*/ 0 w 1190"/>
                    <a:gd name="T59" fmla="*/ 0 h 1225"/>
                    <a:gd name="T60" fmla="*/ 0 w 1190"/>
                    <a:gd name="T61" fmla="*/ 0 h 1225"/>
                    <a:gd name="T62" fmla="*/ 0 w 1190"/>
                    <a:gd name="T63" fmla="*/ 0 h 1225"/>
                    <a:gd name="T64" fmla="*/ 0 w 1190"/>
                    <a:gd name="T65" fmla="*/ 0 h 1225"/>
                    <a:gd name="T66" fmla="*/ 0 w 1190"/>
                    <a:gd name="T67" fmla="*/ 0 h 1225"/>
                    <a:gd name="T68" fmla="*/ 0 w 1190"/>
                    <a:gd name="T69" fmla="*/ 0 h 1225"/>
                    <a:gd name="T70" fmla="*/ 0 w 1190"/>
                    <a:gd name="T71" fmla="*/ 0 h 1225"/>
                    <a:gd name="T72" fmla="*/ 0 w 1190"/>
                    <a:gd name="T73" fmla="*/ 0 h 1225"/>
                    <a:gd name="T74" fmla="*/ 0 w 1190"/>
                    <a:gd name="T75" fmla="*/ 0 h 1225"/>
                    <a:gd name="T76" fmla="*/ 0 w 1190"/>
                    <a:gd name="T77" fmla="*/ 0 h 122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190" h="1225">
                      <a:moveTo>
                        <a:pt x="404" y="570"/>
                      </a:moveTo>
                      <a:lnTo>
                        <a:pt x="740" y="94"/>
                      </a:lnTo>
                      <a:lnTo>
                        <a:pt x="749" y="84"/>
                      </a:lnTo>
                      <a:lnTo>
                        <a:pt x="758" y="74"/>
                      </a:lnTo>
                      <a:lnTo>
                        <a:pt x="767" y="65"/>
                      </a:lnTo>
                      <a:lnTo>
                        <a:pt x="777" y="56"/>
                      </a:lnTo>
                      <a:lnTo>
                        <a:pt x="788" y="48"/>
                      </a:lnTo>
                      <a:lnTo>
                        <a:pt x="799" y="41"/>
                      </a:lnTo>
                      <a:lnTo>
                        <a:pt x="810" y="34"/>
                      </a:lnTo>
                      <a:lnTo>
                        <a:pt x="822" y="27"/>
                      </a:lnTo>
                      <a:lnTo>
                        <a:pt x="835" y="22"/>
                      </a:lnTo>
                      <a:lnTo>
                        <a:pt x="846" y="16"/>
                      </a:lnTo>
                      <a:lnTo>
                        <a:pt x="859" y="12"/>
                      </a:lnTo>
                      <a:lnTo>
                        <a:pt x="871" y="8"/>
                      </a:lnTo>
                      <a:lnTo>
                        <a:pt x="884" y="5"/>
                      </a:lnTo>
                      <a:lnTo>
                        <a:pt x="897" y="3"/>
                      </a:lnTo>
                      <a:lnTo>
                        <a:pt x="911" y="1"/>
                      </a:lnTo>
                      <a:lnTo>
                        <a:pt x="923" y="1"/>
                      </a:lnTo>
                      <a:lnTo>
                        <a:pt x="1190" y="0"/>
                      </a:lnTo>
                      <a:lnTo>
                        <a:pt x="1190" y="1225"/>
                      </a:lnTo>
                      <a:lnTo>
                        <a:pt x="788" y="1225"/>
                      </a:lnTo>
                      <a:lnTo>
                        <a:pt x="788" y="654"/>
                      </a:lnTo>
                      <a:lnTo>
                        <a:pt x="448" y="1132"/>
                      </a:lnTo>
                      <a:lnTo>
                        <a:pt x="440" y="1143"/>
                      </a:lnTo>
                      <a:lnTo>
                        <a:pt x="431" y="1153"/>
                      </a:lnTo>
                      <a:lnTo>
                        <a:pt x="422" y="1162"/>
                      </a:lnTo>
                      <a:lnTo>
                        <a:pt x="412" y="1171"/>
                      </a:lnTo>
                      <a:lnTo>
                        <a:pt x="402" y="1178"/>
                      </a:lnTo>
                      <a:lnTo>
                        <a:pt x="391" y="1186"/>
                      </a:lnTo>
                      <a:lnTo>
                        <a:pt x="380" y="1193"/>
                      </a:lnTo>
                      <a:lnTo>
                        <a:pt x="368" y="1200"/>
                      </a:lnTo>
                      <a:lnTo>
                        <a:pt x="356" y="1205"/>
                      </a:lnTo>
                      <a:lnTo>
                        <a:pt x="345" y="1210"/>
                      </a:lnTo>
                      <a:lnTo>
                        <a:pt x="332" y="1215"/>
                      </a:lnTo>
                      <a:lnTo>
                        <a:pt x="319" y="1219"/>
                      </a:lnTo>
                      <a:lnTo>
                        <a:pt x="306" y="1222"/>
                      </a:lnTo>
                      <a:lnTo>
                        <a:pt x="293" y="1224"/>
                      </a:lnTo>
                      <a:lnTo>
                        <a:pt x="280" y="1225"/>
                      </a:lnTo>
                      <a:lnTo>
                        <a:pt x="268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404" y="0"/>
                      </a:lnTo>
                      <a:lnTo>
                        <a:pt x="404" y="570"/>
                      </a:lnTo>
                      <a:close/>
                      <a:moveTo>
                        <a:pt x="69" y="69"/>
                      </a:moveTo>
                      <a:lnTo>
                        <a:pt x="335" y="69"/>
                      </a:lnTo>
                      <a:lnTo>
                        <a:pt x="335" y="786"/>
                      </a:lnTo>
                      <a:lnTo>
                        <a:pt x="796" y="134"/>
                      </a:lnTo>
                      <a:lnTo>
                        <a:pt x="801" y="128"/>
                      </a:lnTo>
                      <a:lnTo>
                        <a:pt x="808" y="121"/>
                      </a:lnTo>
                      <a:lnTo>
                        <a:pt x="814" y="115"/>
                      </a:lnTo>
                      <a:lnTo>
                        <a:pt x="821" y="109"/>
                      </a:lnTo>
                      <a:lnTo>
                        <a:pt x="836" y="98"/>
                      </a:lnTo>
                      <a:lnTo>
                        <a:pt x="853" y="88"/>
                      </a:lnTo>
                      <a:lnTo>
                        <a:pt x="872" y="79"/>
                      </a:lnTo>
                      <a:lnTo>
                        <a:pt x="889" y="74"/>
                      </a:lnTo>
                      <a:lnTo>
                        <a:pt x="898" y="72"/>
                      </a:lnTo>
                      <a:lnTo>
                        <a:pt x="906" y="71"/>
                      </a:lnTo>
                      <a:lnTo>
                        <a:pt x="915" y="70"/>
                      </a:lnTo>
                      <a:lnTo>
                        <a:pt x="923" y="69"/>
                      </a:lnTo>
                      <a:lnTo>
                        <a:pt x="1121" y="69"/>
                      </a:lnTo>
                      <a:lnTo>
                        <a:pt x="1121" y="1157"/>
                      </a:lnTo>
                      <a:lnTo>
                        <a:pt x="856" y="1157"/>
                      </a:lnTo>
                      <a:lnTo>
                        <a:pt x="856" y="438"/>
                      </a:lnTo>
                      <a:lnTo>
                        <a:pt x="393" y="1093"/>
                      </a:lnTo>
                      <a:lnTo>
                        <a:pt x="387" y="1099"/>
                      </a:lnTo>
                      <a:lnTo>
                        <a:pt x="382" y="1106"/>
                      </a:lnTo>
                      <a:lnTo>
                        <a:pt x="376" y="1112"/>
                      </a:lnTo>
                      <a:lnTo>
                        <a:pt x="369" y="1117"/>
                      </a:lnTo>
                      <a:lnTo>
                        <a:pt x="354" y="1128"/>
                      </a:lnTo>
                      <a:lnTo>
                        <a:pt x="337" y="1139"/>
                      </a:lnTo>
                      <a:lnTo>
                        <a:pt x="319" y="1146"/>
                      </a:lnTo>
                      <a:lnTo>
                        <a:pt x="301" y="1153"/>
                      </a:lnTo>
                      <a:lnTo>
                        <a:pt x="292" y="1155"/>
                      </a:lnTo>
                      <a:lnTo>
                        <a:pt x="284" y="1156"/>
                      </a:lnTo>
                      <a:lnTo>
                        <a:pt x="275" y="1157"/>
                      </a:lnTo>
                      <a:lnTo>
                        <a:pt x="268" y="1157"/>
                      </a:lnTo>
                      <a:lnTo>
                        <a:pt x="69" y="1157"/>
                      </a:lnTo>
                      <a:lnTo>
                        <a:pt x="69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7" name="Freeform 9"/>
                <p:cNvSpPr>
                  <a:spLocks noEditPoints="1"/>
                </p:cNvSpPr>
                <p:nvPr userDrawn="1"/>
              </p:nvSpPr>
              <p:spPr bwMode="auto">
                <a:xfrm>
                  <a:off x="1343" y="698"/>
                  <a:ext cx="119" cy="138"/>
                </a:xfrm>
                <a:custGeom>
                  <a:avLst/>
                  <a:gdLst>
                    <a:gd name="T0" fmla="*/ 0 w 1305"/>
                    <a:gd name="T1" fmla="*/ 0 h 1513"/>
                    <a:gd name="T2" fmla="*/ 0 w 1305"/>
                    <a:gd name="T3" fmla="*/ 0 h 1513"/>
                    <a:gd name="T4" fmla="*/ 0 w 1305"/>
                    <a:gd name="T5" fmla="*/ 0 h 1513"/>
                    <a:gd name="T6" fmla="*/ 0 w 1305"/>
                    <a:gd name="T7" fmla="*/ 0 h 1513"/>
                    <a:gd name="T8" fmla="*/ 0 w 1305"/>
                    <a:gd name="T9" fmla="*/ 0 h 1513"/>
                    <a:gd name="T10" fmla="*/ 0 w 1305"/>
                    <a:gd name="T11" fmla="*/ 0 h 1513"/>
                    <a:gd name="T12" fmla="*/ 0 w 1305"/>
                    <a:gd name="T13" fmla="*/ 0 h 1513"/>
                    <a:gd name="T14" fmla="*/ 0 w 1305"/>
                    <a:gd name="T15" fmla="*/ 0 h 1513"/>
                    <a:gd name="T16" fmla="*/ 0 w 1305"/>
                    <a:gd name="T17" fmla="*/ 0 h 1513"/>
                    <a:gd name="T18" fmla="*/ 0 w 1305"/>
                    <a:gd name="T19" fmla="*/ 0 h 1513"/>
                    <a:gd name="T20" fmla="*/ 0 w 1305"/>
                    <a:gd name="T21" fmla="*/ 0 h 1513"/>
                    <a:gd name="T22" fmla="*/ 0 w 1305"/>
                    <a:gd name="T23" fmla="*/ 0 h 1513"/>
                    <a:gd name="T24" fmla="*/ 0 w 1305"/>
                    <a:gd name="T25" fmla="*/ 0 h 1513"/>
                    <a:gd name="T26" fmla="*/ 0 w 1305"/>
                    <a:gd name="T27" fmla="*/ 0 h 1513"/>
                    <a:gd name="T28" fmla="*/ 0 w 1305"/>
                    <a:gd name="T29" fmla="*/ 0 h 1513"/>
                    <a:gd name="T30" fmla="*/ 0 w 1305"/>
                    <a:gd name="T31" fmla="*/ 0 h 1513"/>
                    <a:gd name="T32" fmla="*/ 0 w 1305"/>
                    <a:gd name="T33" fmla="*/ 0 h 1513"/>
                    <a:gd name="T34" fmla="*/ 0 w 1305"/>
                    <a:gd name="T35" fmla="*/ 0 h 1513"/>
                    <a:gd name="T36" fmla="*/ 0 w 1305"/>
                    <a:gd name="T37" fmla="*/ 0 h 1513"/>
                    <a:gd name="T38" fmla="*/ 0 w 1305"/>
                    <a:gd name="T39" fmla="*/ 0 h 1513"/>
                    <a:gd name="T40" fmla="*/ 0 w 1305"/>
                    <a:gd name="T41" fmla="*/ 0 h 1513"/>
                    <a:gd name="T42" fmla="*/ 0 w 1305"/>
                    <a:gd name="T43" fmla="*/ 0 h 1513"/>
                    <a:gd name="T44" fmla="*/ 0 w 1305"/>
                    <a:gd name="T45" fmla="*/ 0 h 1513"/>
                    <a:gd name="T46" fmla="*/ 0 w 1305"/>
                    <a:gd name="T47" fmla="*/ 0 h 1513"/>
                    <a:gd name="T48" fmla="*/ 0 w 1305"/>
                    <a:gd name="T49" fmla="*/ 0 h 1513"/>
                    <a:gd name="T50" fmla="*/ 0 w 1305"/>
                    <a:gd name="T51" fmla="*/ 0 h 1513"/>
                    <a:gd name="T52" fmla="*/ 0 w 1305"/>
                    <a:gd name="T53" fmla="*/ 0 h 1513"/>
                    <a:gd name="T54" fmla="*/ 0 w 1305"/>
                    <a:gd name="T55" fmla="*/ 0 h 1513"/>
                    <a:gd name="T56" fmla="*/ 0 w 1305"/>
                    <a:gd name="T57" fmla="*/ 0 h 1513"/>
                    <a:gd name="T58" fmla="*/ 0 w 1305"/>
                    <a:gd name="T59" fmla="*/ 0 h 1513"/>
                    <a:gd name="T60" fmla="*/ 0 w 1305"/>
                    <a:gd name="T61" fmla="*/ 0 h 1513"/>
                    <a:gd name="T62" fmla="*/ 0 w 1305"/>
                    <a:gd name="T63" fmla="*/ 0 h 1513"/>
                    <a:gd name="T64" fmla="*/ 0 w 1305"/>
                    <a:gd name="T65" fmla="*/ 0 h 1513"/>
                    <a:gd name="T66" fmla="*/ 0 w 1305"/>
                    <a:gd name="T67" fmla="*/ 0 h 1513"/>
                    <a:gd name="T68" fmla="*/ 0 w 1305"/>
                    <a:gd name="T69" fmla="*/ 0 h 1513"/>
                    <a:gd name="T70" fmla="*/ 0 w 1305"/>
                    <a:gd name="T71" fmla="*/ 0 h 1513"/>
                    <a:gd name="T72" fmla="*/ 0 w 1305"/>
                    <a:gd name="T73" fmla="*/ 0 h 1513"/>
                    <a:gd name="T74" fmla="*/ 0 w 1305"/>
                    <a:gd name="T75" fmla="*/ 0 h 1513"/>
                    <a:gd name="T76" fmla="*/ 0 w 1305"/>
                    <a:gd name="T77" fmla="*/ 0 h 1513"/>
                    <a:gd name="T78" fmla="*/ 0 w 1305"/>
                    <a:gd name="T79" fmla="*/ 0 h 1513"/>
                    <a:gd name="T80" fmla="*/ 0 w 1305"/>
                    <a:gd name="T81" fmla="*/ 0 h 1513"/>
                    <a:gd name="T82" fmla="*/ 0 w 1305"/>
                    <a:gd name="T83" fmla="*/ 0 h 1513"/>
                    <a:gd name="T84" fmla="*/ 0 w 1305"/>
                    <a:gd name="T85" fmla="*/ 0 h 1513"/>
                    <a:gd name="T86" fmla="*/ 0 w 1305"/>
                    <a:gd name="T87" fmla="*/ 0 h 1513"/>
                    <a:gd name="T88" fmla="*/ 0 w 1305"/>
                    <a:gd name="T89" fmla="*/ 0 h 1513"/>
                    <a:gd name="T90" fmla="*/ 0 w 1305"/>
                    <a:gd name="T91" fmla="*/ 0 h 1513"/>
                    <a:gd name="T92" fmla="*/ 0 w 1305"/>
                    <a:gd name="T93" fmla="*/ 0 h 1513"/>
                    <a:gd name="T94" fmla="*/ 0 w 1305"/>
                    <a:gd name="T95" fmla="*/ 0 h 1513"/>
                    <a:gd name="T96" fmla="*/ 0 w 1305"/>
                    <a:gd name="T97" fmla="*/ 0 h 1513"/>
                    <a:gd name="T98" fmla="*/ 0 w 1305"/>
                    <a:gd name="T99" fmla="*/ 0 h 1513"/>
                    <a:gd name="T100" fmla="*/ 0 w 1305"/>
                    <a:gd name="T101" fmla="*/ 0 h 1513"/>
                    <a:gd name="T102" fmla="*/ 0 w 1305"/>
                    <a:gd name="T103" fmla="*/ 0 h 1513"/>
                    <a:gd name="T104" fmla="*/ 0 w 1305"/>
                    <a:gd name="T105" fmla="*/ 0 h 1513"/>
                    <a:gd name="T106" fmla="*/ 0 w 1305"/>
                    <a:gd name="T107" fmla="*/ 0 h 1513"/>
                    <a:gd name="T108" fmla="*/ 0 w 1305"/>
                    <a:gd name="T109" fmla="*/ 0 h 1513"/>
                    <a:gd name="T110" fmla="*/ 0 w 1305"/>
                    <a:gd name="T111" fmla="*/ 0 h 1513"/>
                    <a:gd name="T112" fmla="*/ 0 w 1305"/>
                    <a:gd name="T113" fmla="*/ 0 h 1513"/>
                    <a:gd name="T114" fmla="*/ 0 w 1305"/>
                    <a:gd name="T115" fmla="*/ 0 h 1513"/>
                    <a:gd name="T116" fmla="*/ 0 w 1305"/>
                    <a:gd name="T117" fmla="*/ 0 h 1513"/>
                    <a:gd name="T118" fmla="*/ 0 w 1305"/>
                    <a:gd name="T119" fmla="*/ 0 h 1513"/>
                    <a:gd name="T120" fmla="*/ 0 w 1305"/>
                    <a:gd name="T121" fmla="*/ 0 h 1513"/>
                    <a:gd name="T122" fmla="*/ 0 w 1305"/>
                    <a:gd name="T123" fmla="*/ 0 h 1513"/>
                    <a:gd name="T124" fmla="*/ 0 w 1305"/>
                    <a:gd name="T125" fmla="*/ 0 h 151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305" h="1513">
                      <a:moveTo>
                        <a:pt x="404" y="859"/>
                      </a:moveTo>
                      <a:lnTo>
                        <a:pt x="741" y="859"/>
                      </a:lnTo>
                      <a:lnTo>
                        <a:pt x="741" y="0"/>
                      </a:lnTo>
                      <a:lnTo>
                        <a:pt x="1143" y="0"/>
                      </a:lnTo>
                      <a:lnTo>
                        <a:pt x="1143" y="859"/>
                      </a:lnTo>
                      <a:lnTo>
                        <a:pt x="1157" y="859"/>
                      </a:lnTo>
                      <a:lnTo>
                        <a:pt x="1172" y="860"/>
                      </a:lnTo>
                      <a:lnTo>
                        <a:pt x="1186" y="862"/>
                      </a:lnTo>
                      <a:lnTo>
                        <a:pt x="1200" y="865"/>
                      </a:lnTo>
                      <a:lnTo>
                        <a:pt x="1213" y="871"/>
                      </a:lnTo>
                      <a:lnTo>
                        <a:pt x="1226" y="877"/>
                      </a:lnTo>
                      <a:lnTo>
                        <a:pt x="1239" y="884"/>
                      </a:lnTo>
                      <a:lnTo>
                        <a:pt x="1251" y="893"/>
                      </a:lnTo>
                      <a:lnTo>
                        <a:pt x="1262" y="903"/>
                      </a:lnTo>
                      <a:lnTo>
                        <a:pt x="1271" y="913"/>
                      </a:lnTo>
                      <a:lnTo>
                        <a:pt x="1281" y="925"/>
                      </a:lnTo>
                      <a:lnTo>
                        <a:pt x="1288" y="938"/>
                      </a:lnTo>
                      <a:lnTo>
                        <a:pt x="1294" y="951"/>
                      </a:lnTo>
                      <a:lnTo>
                        <a:pt x="1299" y="965"/>
                      </a:lnTo>
                      <a:lnTo>
                        <a:pt x="1302" y="979"/>
                      </a:lnTo>
                      <a:lnTo>
                        <a:pt x="1304" y="992"/>
                      </a:lnTo>
                      <a:lnTo>
                        <a:pt x="1305" y="1007"/>
                      </a:lnTo>
                      <a:lnTo>
                        <a:pt x="1305" y="1513"/>
                      </a:lnTo>
                      <a:lnTo>
                        <a:pt x="1066" y="1513"/>
                      </a:lnTo>
                      <a:lnTo>
                        <a:pt x="1056" y="1513"/>
                      </a:lnTo>
                      <a:lnTo>
                        <a:pt x="1048" y="1512"/>
                      </a:lnTo>
                      <a:lnTo>
                        <a:pt x="1039" y="1510"/>
                      </a:lnTo>
                      <a:lnTo>
                        <a:pt x="1030" y="1508"/>
                      </a:lnTo>
                      <a:lnTo>
                        <a:pt x="1022" y="1506"/>
                      </a:lnTo>
                      <a:lnTo>
                        <a:pt x="1013" y="1502"/>
                      </a:lnTo>
                      <a:lnTo>
                        <a:pt x="1006" y="1498"/>
                      </a:lnTo>
                      <a:lnTo>
                        <a:pt x="998" y="1494"/>
                      </a:lnTo>
                      <a:lnTo>
                        <a:pt x="984" y="1484"/>
                      </a:lnTo>
                      <a:lnTo>
                        <a:pt x="972" y="1472"/>
                      </a:lnTo>
                      <a:lnTo>
                        <a:pt x="960" y="1460"/>
                      </a:lnTo>
                      <a:lnTo>
                        <a:pt x="949" y="1445"/>
                      </a:lnTo>
                      <a:lnTo>
                        <a:pt x="941" y="1431"/>
                      </a:lnTo>
                      <a:lnTo>
                        <a:pt x="933" y="1418"/>
                      </a:lnTo>
                      <a:lnTo>
                        <a:pt x="927" y="1403"/>
                      </a:lnTo>
                      <a:lnTo>
                        <a:pt x="921" y="1389"/>
                      </a:lnTo>
                      <a:lnTo>
                        <a:pt x="917" y="1374"/>
                      </a:lnTo>
                      <a:lnTo>
                        <a:pt x="914" y="1359"/>
                      </a:lnTo>
                      <a:lnTo>
                        <a:pt x="912" y="1343"/>
                      </a:lnTo>
                      <a:lnTo>
                        <a:pt x="910" y="1327"/>
                      </a:lnTo>
                      <a:lnTo>
                        <a:pt x="904" y="1225"/>
                      </a:lnTo>
                      <a:lnTo>
                        <a:pt x="149" y="1225"/>
                      </a:lnTo>
                      <a:lnTo>
                        <a:pt x="134" y="1225"/>
                      </a:lnTo>
                      <a:lnTo>
                        <a:pt x="120" y="1223"/>
                      </a:lnTo>
                      <a:lnTo>
                        <a:pt x="106" y="1220"/>
                      </a:lnTo>
                      <a:lnTo>
                        <a:pt x="92" y="1215"/>
                      </a:lnTo>
                      <a:lnTo>
                        <a:pt x="79" y="1208"/>
                      </a:lnTo>
                      <a:lnTo>
                        <a:pt x="67" y="1201"/>
                      </a:lnTo>
                      <a:lnTo>
                        <a:pt x="55" y="1192"/>
                      </a:lnTo>
                      <a:lnTo>
                        <a:pt x="44" y="1183"/>
                      </a:lnTo>
                      <a:lnTo>
                        <a:pt x="35" y="1171"/>
                      </a:lnTo>
                      <a:lnTo>
                        <a:pt x="25" y="1159"/>
                      </a:lnTo>
                      <a:lnTo>
                        <a:pt x="17" y="1147"/>
                      </a:lnTo>
                      <a:lnTo>
                        <a:pt x="12" y="1135"/>
                      </a:lnTo>
                      <a:lnTo>
                        <a:pt x="7" y="1121"/>
                      </a:lnTo>
                      <a:lnTo>
                        <a:pt x="4" y="1107"/>
                      </a:lnTo>
                      <a:lnTo>
                        <a:pt x="1" y="1092"/>
                      </a:lnTo>
                      <a:lnTo>
                        <a:pt x="0" y="1077"/>
                      </a:lnTo>
                      <a:lnTo>
                        <a:pt x="0" y="0"/>
                      </a:lnTo>
                      <a:lnTo>
                        <a:pt x="404" y="0"/>
                      </a:lnTo>
                      <a:lnTo>
                        <a:pt x="404" y="859"/>
                      </a:lnTo>
                      <a:close/>
                      <a:moveTo>
                        <a:pt x="149" y="1157"/>
                      </a:moveTo>
                      <a:lnTo>
                        <a:pt x="142" y="1157"/>
                      </a:lnTo>
                      <a:lnTo>
                        <a:pt x="133" y="1156"/>
                      </a:lnTo>
                      <a:lnTo>
                        <a:pt x="125" y="1154"/>
                      </a:lnTo>
                      <a:lnTo>
                        <a:pt x="118" y="1152"/>
                      </a:lnTo>
                      <a:lnTo>
                        <a:pt x="112" y="1148"/>
                      </a:lnTo>
                      <a:lnTo>
                        <a:pt x="105" y="1144"/>
                      </a:lnTo>
                      <a:lnTo>
                        <a:pt x="99" y="1140"/>
                      </a:lnTo>
                      <a:lnTo>
                        <a:pt x="92" y="1134"/>
                      </a:lnTo>
                      <a:lnTo>
                        <a:pt x="87" y="1128"/>
                      </a:lnTo>
                      <a:lnTo>
                        <a:pt x="83" y="1122"/>
                      </a:lnTo>
                      <a:lnTo>
                        <a:pt x="78" y="1115"/>
                      </a:lnTo>
                      <a:lnTo>
                        <a:pt x="75" y="1108"/>
                      </a:lnTo>
                      <a:lnTo>
                        <a:pt x="72" y="1101"/>
                      </a:lnTo>
                      <a:lnTo>
                        <a:pt x="71" y="1093"/>
                      </a:lnTo>
                      <a:lnTo>
                        <a:pt x="70" y="1085"/>
                      </a:lnTo>
                      <a:lnTo>
                        <a:pt x="69" y="1077"/>
                      </a:lnTo>
                      <a:lnTo>
                        <a:pt x="69" y="69"/>
                      </a:lnTo>
                      <a:lnTo>
                        <a:pt x="335" y="69"/>
                      </a:lnTo>
                      <a:lnTo>
                        <a:pt x="335" y="928"/>
                      </a:lnTo>
                      <a:lnTo>
                        <a:pt x="809" y="928"/>
                      </a:lnTo>
                      <a:lnTo>
                        <a:pt x="809" y="69"/>
                      </a:lnTo>
                      <a:lnTo>
                        <a:pt x="1075" y="69"/>
                      </a:lnTo>
                      <a:lnTo>
                        <a:pt x="1075" y="928"/>
                      </a:lnTo>
                      <a:lnTo>
                        <a:pt x="1157" y="928"/>
                      </a:lnTo>
                      <a:lnTo>
                        <a:pt x="1164" y="928"/>
                      </a:lnTo>
                      <a:lnTo>
                        <a:pt x="1173" y="929"/>
                      </a:lnTo>
                      <a:lnTo>
                        <a:pt x="1180" y="931"/>
                      </a:lnTo>
                      <a:lnTo>
                        <a:pt x="1188" y="934"/>
                      </a:lnTo>
                      <a:lnTo>
                        <a:pt x="1194" y="937"/>
                      </a:lnTo>
                      <a:lnTo>
                        <a:pt x="1201" y="941"/>
                      </a:lnTo>
                      <a:lnTo>
                        <a:pt x="1207" y="945"/>
                      </a:lnTo>
                      <a:lnTo>
                        <a:pt x="1213" y="951"/>
                      </a:lnTo>
                      <a:lnTo>
                        <a:pt x="1219" y="957"/>
                      </a:lnTo>
                      <a:lnTo>
                        <a:pt x="1223" y="964"/>
                      </a:lnTo>
                      <a:lnTo>
                        <a:pt x="1227" y="970"/>
                      </a:lnTo>
                      <a:lnTo>
                        <a:pt x="1231" y="977"/>
                      </a:lnTo>
                      <a:lnTo>
                        <a:pt x="1234" y="984"/>
                      </a:lnTo>
                      <a:lnTo>
                        <a:pt x="1235" y="991"/>
                      </a:lnTo>
                      <a:lnTo>
                        <a:pt x="1236" y="1000"/>
                      </a:lnTo>
                      <a:lnTo>
                        <a:pt x="1237" y="1007"/>
                      </a:lnTo>
                      <a:lnTo>
                        <a:pt x="1237" y="1445"/>
                      </a:lnTo>
                      <a:lnTo>
                        <a:pt x="1066" y="1445"/>
                      </a:lnTo>
                      <a:lnTo>
                        <a:pt x="1057" y="1444"/>
                      </a:lnTo>
                      <a:lnTo>
                        <a:pt x="1049" y="1442"/>
                      </a:lnTo>
                      <a:lnTo>
                        <a:pt x="1041" y="1439"/>
                      </a:lnTo>
                      <a:lnTo>
                        <a:pt x="1034" y="1435"/>
                      </a:lnTo>
                      <a:lnTo>
                        <a:pt x="1026" y="1430"/>
                      </a:lnTo>
                      <a:lnTo>
                        <a:pt x="1019" y="1423"/>
                      </a:lnTo>
                      <a:lnTo>
                        <a:pt x="1012" y="1416"/>
                      </a:lnTo>
                      <a:lnTo>
                        <a:pt x="1006" y="1407"/>
                      </a:lnTo>
                      <a:lnTo>
                        <a:pt x="1001" y="1398"/>
                      </a:lnTo>
                      <a:lnTo>
                        <a:pt x="995" y="1388"/>
                      </a:lnTo>
                      <a:lnTo>
                        <a:pt x="991" y="1377"/>
                      </a:lnTo>
                      <a:lnTo>
                        <a:pt x="987" y="1368"/>
                      </a:lnTo>
                      <a:lnTo>
                        <a:pt x="983" y="1357"/>
                      </a:lnTo>
                      <a:lnTo>
                        <a:pt x="981" y="1346"/>
                      </a:lnTo>
                      <a:lnTo>
                        <a:pt x="979" y="1334"/>
                      </a:lnTo>
                      <a:lnTo>
                        <a:pt x="978" y="1324"/>
                      </a:lnTo>
                      <a:lnTo>
                        <a:pt x="970" y="1157"/>
                      </a:lnTo>
                      <a:lnTo>
                        <a:pt x="149" y="1157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8" name="Freeform 10"/>
                <p:cNvSpPr>
                  <a:spLocks noEditPoints="1"/>
                </p:cNvSpPr>
                <p:nvPr userDrawn="1"/>
              </p:nvSpPr>
              <p:spPr bwMode="auto">
                <a:xfrm>
                  <a:off x="1470" y="698"/>
                  <a:ext cx="108" cy="112"/>
                </a:xfrm>
                <a:custGeom>
                  <a:avLst/>
                  <a:gdLst>
                    <a:gd name="T0" fmla="*/ 0 w 1189"/>
                    <a:gd name="T1" fmla="*/ 0 h 1225"/>
                    <a:gd name="T2" fmla="*/ 0 w 1189"/>
                    <a:gd name="T3" fmla="*/ 0 h 1225"/>
                    <a:gd name="T4" fmla="*/ 0 w 1189"/>
                    <a:gd name="T5" fmla="*/ 0 h 1225"/>
                    <a:gd name="T6" fmla="*/ 0 w 1189"/>
                    <a:gd name="T7" fmla="*/ 0 h 1225"/>
                    <a:gd name="T8" fmla="*/ 0 w 1189"/>
                    <a:gd name="T9" fmla="*/ 0 h 1225"/>
                    <a:gd name="T10" fmla="*/ 0 w 1189"/>
                    <a:gd name="T11" fmla="*/ 0 h 1225"/>
                    <a:gd name="T12" fmla="*/ 0 w 1189"/>
                    <a:gd name="T13" fmla="*/ 0 h 1225"/>
                    <a:gd name="T14" fmla="*/ 0 w 1189"/>
                    <a:gd name="T15" fmla="*/ 0 h 1225"/>
                    <a:gd name="T16" fmla="*/ 0 w 1189"/>
                    <a:gd name="T17" fmla="*/ 0 h 1225"/>
                    <a:gd name="T18" fmla="*/ 0 w 1189"/>
                    <a:gd name="T19" fmla="*/ 0 h 1225"/>
                    <a:gd name="T20" fmla="*/ 0 w 1189"/>
                    <a:gd name="T21" fmla="*/ 0 h 1225"/>
                    <a:gd name="T22" fmla="*/ 0 w 1189"/>
                    <a:gd name="T23" fmla="*/ 0 h 1225"/>
                    <a:gd name="T24" fmla="*/ 0 w 1189"/>
                    <a:gd name="T25" fmla="*/ 0 h 1225"/>
                    <a:gd name="T26" fmla="*/ 0 w 1189"/>
                    <a:gd name="T27" fmla="*/ 0 h 1225"/>
                    <a:gd name="T28" fmla="*/ 0 w 1189"/>
                    <a:gd name="T29" fmla="*/ 0 h 1225"/>
                    <a:gd name="T30" fmla="*/ 0 w 1189"/>
                    <a:gd name="T31" fmla="*/ 0 h 1225"/>
                    <a:gd name="T32" fmla="*/ 0 w 1189"/>
                    <a:gd name="T33" fmla="*/ 0 h 1225"/>
                    <a:gd name="T34" fmla="*/ 0 w 1189"/>
                    <a:gd name="T35" fmla="*/ 0 h 1225"/>
                    <a:gd name="T36" fmla="*/ 0 w 1189"/>
                    <a:gd name="T37" fmla="*/ 0 h 1225"/>
                    <a:gd name="T38" fmla="*/ 0 w 1189"/>
                    <a:gd name="T39" fmla="*/ 0 h 1225"/>
                    <a:gd name="T40" fmla="*/ 0 w 1189"/>
                    <a:gd name="T41" fmla="*/ 0 h 1225"/>
                    <a:gd name="T42" fmla="*/ 0 w 1189"/>
                    <a:gd name="T43" fmla="*/ 0 h 1225"/>
                    <a:gd name="T44" fmla="*/ 0 w 1189"/>
                    <a:gd name="T45" fmla="*/ 0 h 1225"/>
                    <a:gd name="T46" fmla="*/ 0 w 1189"/>
                    <a:gd name="T47" fmla="*/ 0 h 1225"/>
                    <a:gd name="T48" fmla="*/ 0 w 1189"/>
                    <a:gd name="T49" fmla="*/ 0 h 1225"/>
                    <a:gd name="T50" fmla="*/ 0 w 1189"/>
                    <a:gd name="T51" fmla="*/ 0 h 1225"/>
                    <a:gd name="T52" fmla="*/ 0 w 1189"/>
                    <a:gd name="T53" fmla="*/ 0 h 1225"/>
                    <a:gd name="T54" fmla="*/ 0 w 1189"/>
                    <a:gd name="T55" fmla="*/ 0 h 1225"/>
                    <a:gd name="T56" fmla="*/ 0 w 1189"/>
                    <a:gd name="T57" fmla="*/ 0 h 1225"/>
                    <a:gd name="T58" fmla="*/ 0 w 1189"/>
                    <a:gd name="T59" fmla="*/ 0 h 1225"/>
                    <a:gd name="T60" fmla="*/ 0 w 1189"/>
                    <a:gd name="T61" fmla="*/ 0 h 1225"/>
                    <a:gd name="T62" fmla="*/ 0 w 1189"/>
                    <a:gd name="T63" fmla="*/ 0 h 1225"/>
                    <a:gd name="T64" fmla="*/ 0 w 1189"/>
                    <a:gd name="T65" fmla="*/ 0 h 1225"/>
                    <a:gd name="T66" fmla="*/ 0 w 1189"/>
                    <a:gd name="T67" fmla="*/ 0 h 1225"/>
                    <a:gd name="T68" fmla="*/ 0 w 1189"/>
                    <a:gd name="T69" fmla="*/ 0 h 1225"/>
                    <a:gd name="T70" fmla="*/ 0 w 1189"/>
                    <a:gd name="T71" fmla="*/ 0 h 1225"/>
                    <a:gd name="T72" fmla="*/ 0 w 1189"/>
                    <a:gd name="T73" fmla="*/ 0 h 1225"/>
                    <a:gd name="T74" fmla="*/ 0 w 1189"/>
                    <a:gd name="T75" fmla="*/ 0 h 1225"/>
                    <a:gd name="T76" fmla="*/ 0 w 1189"/>
                    <a:gd name="T77" fmla="*/ 0 h 122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189" h="1225">
                      <a:moveTo>
                        <a:pt x="402" y="570"/>
                      </a:moveTo>
                      <a:lnTo>
                        <a:pt x="740" y="94"/>
                      </a:lnTo>
                      <a:lnTo>
                        <a:pt x="748" y="84"/>
                      </a:lnTo>
                      <a:lnTo>
                        <a:pt x="756" y="74"/>
                      </a:lnTo>
                      <a:lnTo>
                        <a:pt x="766" y="65"/>
                      </a:lnTo>
                      <a:lnTo>
                        <a:pt x="776" y="56"/>
                      </a:lnTo>
                      <a:lnTo>
                        <a:pt x="787" y="48"/>
                      </a:lnTo>
                      <a:lnTo>
                        <a:pt x="798" y="41"/>
                      </a:lnTo>
                      <a:lnTo>
                        <a:pt x="810" y="34"/>
                      </a:lnTo>
                      <a:lnTo>
                        <a:pt x="821" y="27"/>
                      </a:lnTo>
                      <a:lnTo>
                        <a:pt x="833" y="22"/>
                      </a:lnTo>
                      <a:lnTo>
                        <a:pt x="845" y="16"/>
                      </a:lnTo>
                      <a:lnTo>
                        <a:pt x="858" y="12"/>
                      </a:lnTo>
                      <a:lnTo>
                        <a:pt x="871" y="8"/>
                      </a:lnTo>
                      <a:lnTo>
                        <a:pt x="883" y="5"/>
                      </a:lnTo>
                      <a:lnTo>
                        <a:pt x="896" y="3"/>
                      </a:lnTo>
                      <a:lnTo>
                        <a:pt x="909" y="1"/>
                      </a:lnTo>
                      <a:lnTo>
                        <a:pt x="922" y="1"/>
                      </a:lnTo>
                      <a:lnTo>
                        <a:pt x="1189" y="0"/>
                      </a:lnTo>
                      <a:lnTo>
                        <a:pt x="1189" y="1225"/>
                      </a:lnTo>
                      <a:lnTo>
                        <a:pt x="786" y="1225"/>
                      </a:lnTo>
                      <a:lnTo>
                        <a:pt x="786" y="654"/>
                      </a:lnTo>
                      <a:lnTo>
                        <a:pt x="447" y="1132"/>
                      </a:lnTo>
                      <a:lnTo>
                        <a:pt x="439" y="1143"/>
                      </a:lnTo>
                      <a:lnTo>
                        <a:pt x="430" y="1153"/>
                      </a:lnTo>
                      <a:lnTo>
                        <a:pt x="421" y="1162"/>
                      </a:lnTo>
                      <a:lnTo>
                        <a:pt x="411" y="1171"/>
                      </a:lnTo>
                      <a:lnTo>
                        <a:pt x="401" y="1178"/>
                      </a:lnTo>
                      <a:lnTo>
                        <a:pt x="390" y="1186"/>
                      </a:lnTo>
                      <a:lnTo>
                        <a:pt x="378" y="1193"/>
                      </a:lnTo>
                      <a:lnTo>
                        <a:pt x="367" y="1200"/>
                      </a:lnTo>
                      <a:lnTo>
                        <a:pt x="355" y="1205"/>
                      </a:lnTo>
                      <a:lnTo>
                        <a:pt x="343" y="1210"/>
                      </a:lnTo>
                      <a:lnTo>
                        <a:pt x="330" y="1215"/>
                      </a:lnTo>
                      <a:lnTo>
                        <a:pt x="319" y="1219"/>
                      </a:lnTo>
                      <a:lnTo>
                        <a:pt x="306" y="1222"/>
                      </a:lnTo>
                      <a:lnTo>
                        <a:pt x="293" y="1224"/>
                      </a:lnTo>
                      <a:lnTo>
                        <a:pt x="279" y="1225"/>
                      </a:lnTo>
                      <a:lnTo>
                        <a:pt x="266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402" y="0"/>
                      </a:lnTo>
                      <a:lnTo>
                        <a:pt x="402" y="570"/>
                      </a:lnTo>
                      <a:close/>
                      <a:moveTo>
                        <a:pt x="68" y="69"/>
                      </a:moveTo>
                      <a:lnTo>
                        <a:pt x="334" y="69"/>
                      </a:lnTo>
                      <a:lnTo>
                        <a:pt x="334" y="786"/>
                      </a:lnTo>
                      <a:lnTo>
                        <a:pt x="796" y="134"/>
                      </a:lnTo>
                      <a:lnTo>
                        <a:pt x="801" y="128"/>
                      </a:lnTo>
                      <a:lnTo>
                        <a:pt x="806" y="121"/>
                      </a:lnTo>
                      <a:lnTo>
                        <a:pt x="813" y="115"/>
                      </a:lnTo>
                      <a:lnTo>
                        <a:pt x="819" y="109"/>
                      </a:lnTo>
                      <a:lnTo>
                        <a:pt x="834" y="98"/>
                      </a:lnTo>
                      <a:lnTo>
                        <a:pt x="852" y="88"/>
                      </a:lnTo>
                      <a:lnTo>
                        <a:pt x="871" y="79"/>
                      </a:lnTo>
                      <a:lnTo>
                        <a:pt x="888" y="74"/>
                      </a:lnTo>
                      <a:lnTo>
                        <a:pt x="897" y="72"/>
                      </a:lnTo>
                      <a:lnTo>
                        <a:pt x="906" y="71"/>
                      </a:lnTo>
                      <a:lnTo>
                        <a:pt x="914" y="70"/>
                      </a:lnTo>
                      <a:lnTo>
                        <a:pt x="922" y="69"/>
                      </a:lnTo>
                      <a:lnTo>
                        <a:pt x="1121" y="69"/>
                      </a:lnTo>
                      <a:lnTo>
                        <a:pt x="1121" y="1157"/>
                      </a:lnTo>
                      <a:lnTo>
                        <a:pt x="855" y="1157"/>
                      </a:lnTo>
                      <a:lnTo>
                        <a:pt x="855" y="438"/>
                      </a:lnTo>
                      <a:lnTo>
                        <a:pt x="391" y="1093"/>
                      </a:lnTo>
                      <a:lnTo>
                        <a:pt x="386" y="1099"/>
                      </a:lnTo>
                      <a:lnTo>
                        <a:pt x="381" y="1106"/>
                      </a:lnTo>
                      <a:lnTo>
                        <a:pt x="374" y="1112"/>
                      </a:lnTo>
                      <a:lnTo>
                        <a:pt x="368" y="1117"/>
                      </a:lnTo>
                      <a:lnTo>
                        <a:pt x="353" y="1128"/>
                      </a:lnTo>
                      <a:lnTo>
                        <a:pt x="336" y="1139"/>
                      </a:lnTo>
                      <a:lnTo>
                        <a:pt x="318" y="1146"/>
                      </a:lnTo>
                      <a:lnTo>
                        <a:pt x="300" y="1153"/>
                      </a:lnTo>
                      <a:lnTo>
                        <a:pt x="292" y="1155"/>
                      </a:lnTo>
                      <a:lnTo>
                        <a:pt x="283" y="1156"/>
                      </a:lnTo>
                      <a:lnTo>
                        <a:pt x="275" y="1157"/>
                      </a:lnTo>
                      <a:lnTo>
                        <a:pt x="266" y="1157"/>
                      </a:lnTo>
                      <a:lnTo>
                        <a:pt x="68" y="1157"/>
                      </a:lnTo>
                      <a:lnTo>
                        <a:pt x="68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9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1593" y="698"/>
                  <a:ext cx="108" cy="112"/>
                </a:xfrm>
                <a:custGeom>
                  <a:avLst/>
                  <a:gdLst>
                    <a:gd name="T0" fmla="*/ 0 w 1189"/>
                    <a:gd name="T1" fmla="*/ 0 h 1225"/>
                    <a:gd name="T2" fmla="*/ 0 w 1189"/>
                    <a:gd name="T3" fmla="*/ 0 h 1225"/>
                    <a:gd name="T4" fmla="*/ 0 w 1189"/>
                    <a:gd name="T5" fmla="*/ 0 h 1225"/>
                    <a:gd name="T6" fmla="*/ 0 w 1189"/>
                    <a:gd name="T7" fmla="*/ 0 h 1225"/>
                    <a:gd name="T8" fmla="*/ 0 w 1189"/>
                    <a:gd name="T9" fmla="*/ 0 h 1225"/>
                    <a:gd name="T10" fmla="*/ 0 w 1189"/>
                    <a:gd name="T11" fmla="*/ 0 h 1225"/>
                    <a:gd name="T12" fmla="*/ 0 w 1189"/>
                    <a:gd name="T13" fmla="*/ 0 h 1225"/>
                    <a:gd name="T14" fmla="*/ 0 w 1189"/>
                    <a:gd name="T15" fmla="*/ 0 h 1225"/>
                    <a:gd name="T16" fmla="*/ 0 w 1189"/>
                    <a:gd name="T17" fmla="*/ 0 h 1225"/>
                    <a:gd name="T18" fmla="*/ 0 w 1189"/>
                    <a:gd name="T19" fmla="*/ 0 h 1225"/>
                    <a:gd name="T20" fmla="*/ 0 w 1189"/>
                    <a:gd name="T21" fmla="*/ 0 h 1225"/>
                    <a:gd name="T22" fmla="*/ 0 w 1189"/>
                    <a:gd name="T23" fmla="*/ 0 h 1225"/>
                    <a:gd name="T24" fmla="*/ 0 w 1189"/>
                    <a:gd name="T25" fmla="*/ 0 h 1225"/>
                    <a:gd name="T26" fmla="*/ 0 w 1189"/>
                    <a:gd name="T27" fmla="*/ 0 h 1225"/>
                    <a:gd name="T28" fmla="*/ 0 w 1189"/>
                    <a:gd name="T29" fmla="*/ 0 h 1225"/>
                    <a:gd name="T30" fmla="*/ 0 w 1189"/>
                    <a:gd name="T31" fmla="*/ 0 h 1225"/>
                    <a:gd name="T32" fmla="*/ 0 w 1189"/>
                    <a:gd name="T33" fmla="*/ 0 h 1225"/>
                    <a:gd name="T34" fmla="*/ 0 w 1189"/>
                    <a:gd name="T35" fmla="*/ 0 h 1225"/>
                    <a:gd name="T36" fmla="*/ 0 w 1189"/>
                    <a:gd name="T37" fmla="*/ 0 h 1225"/>
                    <a:gd name="T38" fmla="*/ 0 w 1189"/>
                    <a:gd name="T39" fmla="*/ 0 h 1225"/>
                    <a:gd name="T40" fmla="*/ 0 w 1189"/>
                    <a:gd name="T41" fmla="*/ 0 h 1225"/>
                    <a:gd name="T42" fmla="*/ 0 w 1189"/>
                    <a:gd name="T43" fmla="*/ 0 h 1225"/>
                    <a:gd name="T44" fmla="*/ 0 w 1189"/>
                    <a:gd name="T45" fmla="*/ 0 h 1225"/>
                    <a:gd name="T46" fmla="*/ 0 w 1189"/>
                    <a:gd name="T47" fmla="*/ 0 h 1225"/>
                    <a:gd name="T48" fmla="*/ 0 w 1189"/>
                    <a:gd name="T49" fmla="*/ 0 h 1225"/>
                    <a:gd name="T50" fmla="*/ 0 w 1189"/>
                    <a:gd name="T51" fmla="*/ 0 h 12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189" h="1225">
                      <a:moveTo>
                        <a:pt x="786" y="790"/>
                      </a:moveTo>
                      <a:lnTo>
                        <a:pt x="404" y="790"/>
                      </a:lnTo>
                      <a:lnTo>
                        <a:pt x="404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404" y="0"/>
                      </a:lnTo>
                      <a:lnTo>
                        <a:pt x="404" y="422"/>
                      </a:lnTo>
                      <a:lnTo>
                        <a:pt x="786" y="422"/>
                      </a:lnTo>
                      <a:lnTo>
                        <a:pt x="786" y="0"/>
                      </a:lnTo>
                      <a:lnTo>
                        <a:pt x="1189" y="0"/>
                      </a:lnTo>
                      <a:lnTo>
                        <a:pt x="1189" y="1225"/>
                      </a:lnTo>
                      <a:lnTo>
                        <a:pt x="786" y="1225"/>
                      </a:lnTo>
                      <a:lnTo>
                        <a:pt x="786" y="790"/>
                      </a:lnTo>
                      <a:close/>
                      <a:moveTo>
                        <a:pt x="1119" y="69"/>
                      </a:moveTo>
                      <a:lnTo>
                        <a:pt x="1119" y="1157"/>
                      </a:lnTo>
                      <a:lnTo>
                        <a:pt x="854" y="1157"/>
                      </a:lnTo>
                      <a:lnTo>
                        <a:pt x="854" y="722"/>
                      </a:lnTo>
                      <a:lnTo>
                        <a:pt x="335" y="722"/>
                      </a:lnTo>
                      <a:lnTo>
                        <a:pt x="335" y="1157"/>
                      </a:lnTo>
                      <a:lnTo>
                        <a:pt x="69" y="1157"/>
                      </a:lnTo>
                      <a:lnTo>
                        <a:pt x="69" y="69"/>
                      </a:lnTo>
                      <a:lnTo>
                        <a:pt x="335" y="69"/>
                      </a:lnTo>
                      <a:lnTo>
                        <a:pt x="335" y="489"/>
                      </a:lnTo>
                      <a:lnTo>
                        <a:pt x="854" y="489"/>
                      </a:lnTo>
                      <a:lnTo>
                        <a:pt x="854" y="69"/>
                      </a:lnTo>
                      <a:lnTo>
                        <a:pt x="1119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0" name="Freeform 12"/>
                <p:cNvSpPr>
                  <a:spLocks noEditPoints="1"/>
                </p:cNvSpPr>
                <p:nvPr userDrawn="1"/>
              </p:nvSpPr>
              <p:spPr bwMode="auto">
                <a:xfrm>
                  <a:off x="1708" y="696"/>
                  <a:ext cx="122" cy="114"/>
                </a:xfrm>
                <a:custGeom>
                  <a:avLst/>
                  <a:gdLst>
                    <a:gd name="T0" fmla="*/ 0 w 1335"/>
                    <a:gd name="T1" fmla="*/ 0 h 1250"/>
                    <a:gd name="T2" fmla="*/ 0 w 1335"/>
                    <a:gd name="T3" fmla="*/ 0 h 1250"/>
                    <a:gd name="T4" fmla="*/ 0 w 1335"/>
                    <a:gd name="T5" fmla="*/ 0 h 1250"/>
                    <a:gd name="T6" fmla="*/ 0 w 1335"/>
                    <a:gd name="T7" fmla="*/ 0 h 1250"/>
                    <a:gd name="T8" fmla="*/ 0 w 1335"/>
                    <a:gd name="T9" fmla="*/ 0 h 1250"/>
                    <a:gd name="T10" fmla="*/ 0 w 1335"/>
                    <a:gd name="T11" fmla="*/ 0 h 1250"/>
                    <a:gd name="T12" fmla="*/ 0 w 1335"/>
                    <a:gd name="T13" fmla="*/ 0 h 1250"/>
                    <a:gd name="T14" fmla="*/ 0 w 1335"/>
                    <a:gd name="T15" fmla="*/ 0 h 1250"/>
                    <a:gd name="T16" fmla="*/ 0 w 1335"/>
                    <a:gd name="T17" fmla="*/ 0 h 1250"/>
                    <a:gd name="T18" fmla="*/ 0 w 1335"/>
                    <a:gd name="T19" fmla="*/ 0 h 1250"/>
                    <a:gd name="T20" fmla="*/ 0 w 1335"/>
                    <a:gd name="T21" fmla="*/ 0 h 1250"/>
                    <a:gd name="T22" fmla="*/ 0 w 1335"/>
                    <a:gd name="T23" fmla="*/ 0 h 1250"/>
                    <a:gd name="T24" fmla="*/ 0 w 1335"/>
                    <a:gd name="T25" fmla="*/ 0 h 1250"/>
                    <a:gd name="T26" fmla="*/ 0 w 1335"/>
                    <a:gd name="T27" fmla="*/ 0 h 1250"/>
                    <a:gd name="T28" fmla="*/ 0 w 1335"/>
                    <a:gd name="T29" fmla="*/ 0 h 1250"/>
                    <a:gd name="T30" fmla="*/ 0 w 1335"/>
                    <a:gd name="T31" fmla="*/ 0 h 1250"/>
                    <a:gd name="T32" fmla="*/ 0 w 1335"/>
                    <a:gd name="T33" fmla="*/ 0 h 1250"/>
                    <a:gd name="T34" fmla="*/ 0 w 1335"/>
                    <a:gd name="T35" fmla="*/ 0 h 1250"/>
                    <a:gd name="T36" fmla="*/ 0 w 1335"/>
                    <a:gd name="T37" fmla="*/ 0 h 1250"/>
                    <a:gd name="T38" fmla="*/ 0 w 1335"/>
                    <a:gd name="T39" fmla="*/ 0 h 1250"/>
                    <a:gd name="T40" fmla="*/ 0 w 1335"/>
                    <a:gd name="T41" fmla="*/ 0 h 1250"/>
                    <a:gd name="T42" fmla="*/ 0 w 1335"/>
                    <a:gd name="T43" fmla="*/ 0 h 1250"/>
                    <a:gd name="T44" fmla="*/ 0 w 1335"/>
                    <a:gd name="T45" fmla="*/ 0 h 1250"/>
                    <a:gd name="T46" fmla="*/ 0 w 1335"/>
                    <a:gd name="T47" fmla="*/ 0 h 1250"/>
                    <a:gd name="T48" fmla="*/ 0 w 1335"/>
                    <a:gd name="T49" fmla="*/ 0 h 1250"/>
                    <a:gd name="T50" fmla="*/ 0 w 1335"/>
                    <a:gd name="T51" fmla="*/ 0 h 1250"/>
                    <a:gd name="T52" fmla="*/ 0 w 1335"/>
                    <a:gd name="T53" fmla="*/ 0 h 1250"/>
                    <a:gd name="T54" fmla="*/ 0 w 1335"/>
                    <a:gd name="T55" fmla="*/ 0 h 1250"/>
                    <a:gd name="T56" fmla="*/ 0 w 1335"/>
                    <a:gd name="T57" fmla="*/ 0 h 1250"/>
                    <a:gd name="T58" fmla="*/ 0 w 1335"/>
                    <a:gd name="T59" fmla="*/ 0 h 1250"/>
                    <a:gd name="T60" fmla="*/ 0 w 1335"/>
                    <a:gd name="T61" fmla="*/ 0 h 1250"/>
                    <a:gd name="T62" fmla="*/ 0 w 1335"/>
                    <a:gd name="T63" fmla="*/ 0 h 1250"/>
                    <a:gd name="T64" fmla="*/ 0 w 1335"/>
                    <a:gd name="T65" fmla="*/ 0 h 1250"/>
                    <a:gd name="T66" fmla="*/ 0 w 1335"/>
                    <a:gd name="T67" fmla="*/ 0 h 1250"/>
                    <a:gd name="T68" fmla="*/ 0 w 1335"/>
                    <a:gd name="T69" fmla="*/ 0 h 1250"/>
                    <a:gd name="T70" fmla="*/ 0 w 1335"/>
                    <a:gd name="T71" fmla="*/ 0 h 1250"/>
                    <a:gd name="T72" fmla="*/ 0 w 1335"/>
                    <a:gd name="T73" fmla="*/ 0 h 1250"/>
                    <a:gd name="T74" fmla="*/ 0 w 1335"/>
                    <a:gd name="T75" fmla="*/ 0 h 1250"/>
                    <a:gd name="T76" fmla="*/ 0 w 1335"/>
                    <a:gd name="T77" fmla="*/ 0 h 1250"/>
                    <a:gd name="T78" fmla="*/ 0 w 1335"/>
                    <a:gd name="T79" fmla="*/ 0 h 1250"/>
                    <a:gd name="T80" fmla="*/ 0 w 1335"/>
                    <a:gd name="T81" fmla="*/ 0 h 1250"/>
                    <a:gd name="T82" fmla="*/ 0 w 1335"/>
                    <a:gd name="T83" fmla="*/ 0 h 1250"/>
                    <a:gd name="T84" fmla="*/ 0 w 1335"/>
                    <a:gd name="T85" fmla="*/ 0 h 1250"/>
                    <a:gd name="T86" fmla="*/ 0 w 1335"/>
                    <a:gd name="T87" fmla="*/ 0 h 1250"/>
                    <a:gd name="T88" fmla="*/ 0 w 1335"/>
                    <a:gd name="T89" fmla="*/ 0 h 1250"/>
                    <a:gd name="T90" fmla="*/ 0 w 1335"/>
                    <a:gd name="T91" fmla="*/ 0 h 1250"/>
                    <a:gd name="T92" fmla="*/ 0 w 1335"/>
                    <a:gd name="T93" fmla="*/ 0 h 1250"/>
                    <a:gd name="T94" fmla="*/ 0 w 1335"/>
                    <a:gd name="T95" fmla="*/ 0 h 1250"/>
                    <a:gd name="T96" fmla="*/ 0 w 1335"/>
                    <a:gd name="T97" fmla="*/ 0 h 1250"/>
                    <a:gd name="T98" fmla="*/ 0 w 1335"/>
                    <a:gd name="T99" fmla="*/ 0 h 1250"/>
                    <a:gd name="T100" fmla="*/ 0 w 1335"/>
                    <a:gd name="T101" fmla="*/ 0 h 1250"/>
                    <a:gd name="T102" fmla="*/ 0 w 1335"/>
                    <a:gd name="T103" fmla="*/ 0 h 1250"/>
                    <a:gd name="T104" fmla="*/ 0 w 1335"/>
                    <a:gd name="T105" fmla="*/ 0 h 1250"/>
                    <a:gd name="T106" fmla="*/ 0 w 1335"/>
                    <a:gd name="T107" fmla="*/ 0 h 125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335" h="1250">
                      <a:moveTo>
                        <a:pt x="868" y="1008"/>
                      </a:moveTo>
                      <a:lnTo>
                        <a:pt x="467" y="1008"/>
                      </a:lnTo>
                      <a:lnTo>
                        <a:pt x="442" y="1121"/>
                      </a:lnTo>
                      <a:lnTo>
                        <a:pt x="439" y="1135"/>
                      </a:lnTo>
                      <a:lnTo>
                        <a:pt x="433" y="1148"/>
                      </a:lnTo>
                      <a:lnTo>
                        <a:pt x="427" y="1160"/>
                      </a:lnTo>
                      <a:lnTo>
                        <a:pt x="421" y="1172"/>
                      </a:lnTo>
                      <a:lnTo>
                        <a:pt x="412" y="1183"/>
                      </a:lnTo>
                      <a:lnTo>
                        <a:pt x="403" y="1194"/>
                      </a:lnTo>
                      <a:lnTo>
                        <a:pt x="394" y="1203"/>
                      </a:lnTo>
                      <a:lnTo>
                        <a:pt x="383" y="1213"/>
                      </a:lnTo>
                      <a:lnTo>
                        <a:pt x="371" y="1222"/>
                      </a:lnTo>
                      <a:lnTo>
                        <a:pt x="360" y="1229"/>
                      </a:lnTo>
                      <a:lnTo>
                        <a:pt x="347" y="1235"/>
                      </a:lnTo>
                      <a:lnTo>
                        <a:pt x="334" y="1241"/>
                      </a:lnTo>
                      <a:lnTo>
                        <a:pt x="320" y="1245"/>
                      </a:lnTo>
                      <a:lnTo>
                        <a:pt x="306" y="1248"/>
                      </a:lnTo>
                      <a:lnTo>
                        <a:pt x="292" y="1250"/>
                      </a:lnTo>
                      <a:lnTo>
                        <a:pt x="277" y="1250"/>
                      </a:lnTo>
                      <a:lnTo>
                        <a:pt x="0" y="1250"/>
                      </a:lnTo>
                      <a:lnTo>
                        <a:pt x="198" y="356"/>
                      </a:lnTo>
                      <a:lnTo>
                        <a:pt x="202" y="338"/>
                      </a:lnTo>
                      <a:lnTo>
                        <a:pt x="208" y="319"/>
                      </a:lnTo>
                      <a:lnTo>
                        <a:pt x="214" y="301"/>
                      </a:lnTo>
                      <a:lnTo>
                        <a:pt x="220" y="283"/>
                      </a:lnTo>
                      <a:lnTo>
                        <a:pt x="227" y="265"/>
                      </a:lnTo>
                      <a:lnTo>
                        <a:pt x="234" y="248"/>
                      </a:lnTo>
                      <a:lnTo>
                        <a:pt x="243" y="231"/>
                      </a:lnTo>
                      <a:lnTo>
                        <a:pt x="253" y="214"/>
                      </a:lnTo>
                      <a:lnTo>
                        <a:pt x="262" y="197"/>
                      </a:lnTo>
                      <a:lnTo>
                        <a:pt x="273" y="181"/>
                      </a:lnTo>
                      <a:lnTo>
                        <a:pt x="285" y="166"/>
                      </a:lnTo>
                      <a:lnTo>
                        <a:pt x="296" y="152"/>
                      </a:lnTo>
                      <a:lnTo>
                        <a:pt x="309" y="138"/>
                      </a:lnTo>
                      <a:lnTo>
                        <a:pt x="322" y="124"/>
                      </a:lnTo>
                      <a:lnTo>
                        <a:pt x="336" y="111"/>
                      </a:lnTo>
                      <a:lnTo>
                        <a:pt x="351" y="99"/>
                      </a:lnTo>
                      <a:lnTo>
                        <a:pt x="367" y="87"/>
                      </a:lnTo>
                      <a:lnTo>
                        <a:pt x="383" y="76"/>
                      </a:lnTo>
                      <a:lnTo>
                        <a:pt x="400" y="65"/>
                      </a:lnTo>
                      <a:lnTo>
                        <a:pt x="417" y="55"/>
                      </a:lnTo>
                      <a:lnTo>
                        <a:pt x="435" y="47"/>
                      </a:lnTo>
                      <a:lnTo>
                        <a:pt x="454" y="39"/>
                      </a:lnTo>
                      <a:lnTo>
                        <a:pt x="472" y="32"/>
                      </a:lnTo>
                      <a:lnTo>
                        <a:pt x="491" y="25"/>
                      </a:lnTo>
                      <a:lnTo>
                        <a:pt x="513" y="19"/>
                      </a:lnTo>
                      <a:lnTo>
                        <a:pt x="534" y="14"/>
                      </a:lnTo>
                      <a:lnTo>
                        <a:pt x="555" y="9"/>
                      </a:lnTo>
                      <a:lnTo>
                        <a:pt x="578" y="6"/>
                      </a:lnTo>
                      <a:lnTo>
                        <a:pt x="600" y="3"/>
                      </a:lnTo>
                      <a:lnTo>
                        <a:pt x="623" y="2"/>
                      </a:lnTo>
                      <a:lnTo>
                        <a:pt x="645" y="1"/>
                      </a:lnTo>
                      <a:lnTo>
                        <a:pt x="668" y="0"/>
                      </a:lnTo>
                      <a:lnTo>
                        <a:pt x="690" y="1"/>
                      </a:lnTo>
                      <a:lnTo>
                        <a:pt x="713" y="2"/>
                      </a:lnTo>
                      <a:lnTo>
                        <a:pt x="735" y="3"/>
                      </a:lnTo>
                      <a:lnTo>
                        <a:pt x="756" y="6"/>
                      </a:lnTo>
                      <a:lnTo>
                        <a:pt x="779" y="9"/>
                      </a:lnTo>
                      <a:lnTo>
                        <a:pt x="801" y="14"/>
                      </a:lnTo>
                      <a:lnTo>
                        <a:pt x="823" y="19"/>
                      </a:lnTo>
                      <a:lnTo>
                        <a:pt x="844" y="25"/>
                      </a:lnTo>
                      <a:lnTo>
                        <a:pt x="863" y="32"/>
                      </a:lnTo>
                      <a:lnTo>
                        <a:pt x="882" y="39"/>
                      </a:lnTo>
                      <a:lnTo>
                        <a:pt x="900" y="47"/>
                      </a:lnTo>
                      <a:lnTo>
                        <a:pt x="918" y="55"/>
                      </a:lnTo>
                      <a:lnTo>
                        <a:pt x="935" y="65"/>
                      </a:lnTo>
                      <a:lnTo>
                        <a:pt x="952" y="76"/>
                      </a:lnTo>
                      <a:lnTo>
                        <a:pt x="968" y="87"/>
                      </a:lnTo>
                      <a:lnTo>
                        <a:pt x="984" y="99"/>
                      </a:lnTo>
                      <a:lnTo>
                        <a:pt x="998" y="111"/>
                      </a:lnTo>
                      <a:lnTo>
                        <a:pt x="1012" y="124"/>
                      </a:lnTo>
                      <a:lnTo>
                        <a:pt x="1026" y="138"/>
                      </a:lnTo>
                      <a:lnTo>
                        <a:pt x="1039" y="152"/>
                      </a:lnTo>
                      <a:lnTo>
                        <a:pt x="1051" y="166"/>
                      </a:lnTo>
                      <a:lnTo>
                        <a:pt x="1061" y="181"/>
                      </a:lnTo>
                      <a:lnTo>
                        <a:pt x="1072" y="197"/>
                      </a:lnTo>
                      <a:lnTo>
                        <a:pt x="1083" y="214"/>
                      </a:lnTo>
                      <a:lnTo>
                        <a:pt x="1091" y="231"/>
                      </a:lnTo>
                      <a:lnTo>
                        <a:pt x="1100" y="248"/>
                      </a:lnTo>
                      <a:lnTo>
                        <a:pt x="1107" y="265"/>
                      </a:lnTo>
                      <a:lnTo>
                        <a:pt x="1115" y="283"/>
                      </a:lnTo>
                      <a:lnTo>
                        <a:pt x="1121" y="301"/>
                      </a:lnTo>
                      <a:lnTo>
                        <a:pt x="1127" y="319"/>
                      </a:lnTo>
                      <a:lnTo>
                        <a:pt x="1132" y="338"/>
                      </a:lnTo>
                      <a:lnTo>
                        <a:pt x="1136" y="356"/>
                      </a:lnTo>
                      <a:lnTo>
                        <a:pt x="1335" y="1250"/>
                      </a:lnTo>
                      <a:lnTo>
                        <a:pt x="1058" y="1250"/>
                      </a:lnTo>
                      <a:lnTo>
                        <a:pt x="1043" y="1250"/>
                      </a:lnTo>
                      <a:lnTo>
                        <a:pt x="1029" y="1248"/>
                      </a:lnTo>
                      <a:lnTo>
                        <a:pt x="1015" y="1245"/>
                      </a:lnTo>
                      <a:lnTo>
                        <a:pt x="1001" y="1241"/>
                      </a:lnTo>
                      <a:lnTo>
                        <a:pt x="989" y="1235"/>
                      </a:lnTo>
                      <a:lnTo>
                        <a:pt x="976" y="1229"/>
                      </a:lnTo>
                      <a:lnTo>
                        <a:pt x="964" y="1222"/>
                      </a:lnTo>
                      <a:lnTo>
                        <a:pt x="952" y="1213"/>
                      </a:lnTo>
                      <a:lnTo>
                        <a:pt x="941" y="1203"/>
                      </a:lnTo>
                      <a:lnTo>
                        <a:pt x="932" y="1194"/>
                      </a:lnTo>
                      <a:lnTo>
                        <a:pt x="922" y="1183"/>
                      </a:lnTo>
                      <a:lnTo>
                        <a:pt x="915" y="1171"/>
                      </a:lnTo>
                      <a:lnTo>
                        <a:pt x="907" y="1160"/>
                      </a:lnTo>
                      <a:lnTo>
                        <a:pt x="902" y="1147"/>
                      </a:lnTo>
                      <a:lnTo>
                        <a:pt x="897" y="1134"/>
                      </a:lnTo>
                      <a:lnTo>
                        <a:pt x="892" y="1120"/>
                      </a:lnTo>
                      <a:lnTo>
                        <a:pt x="868" y="1008"/>
                      </a:lnTo>
                      <a:close/>
                      <a:moveTo>
                        <a:pt x="923" y="939"/>
                      </a:moveTo>
                      <a:lnTo>
                        <a:pt x="412" y="939"/>
                      </a:lnTo>
                      <a:lnTo>
                        <a:pt x="376" y="1105"/>
                      </a:lnTo>
                      <a:lnTo>
                        <a:pt x="373" y="1114"/>
                      </a:lnTo>
                      <a:lnTo>
                        <a:pt x="370" y="1121"/>
                      </a:lnTo>
                      <a:lnTo>
                        <a:pt x="367" y="1128"/>
                      </a:lnTo>
                      <a:lnTo>
                        <a:pt x="363" y="1135"/>
                      </a:lnTo>
                      <a:lnTo>
                        <a:pt x="358" y="1141"/>
                      </a:lnTo>
                      <a:lnTo>
                        <a:pt x="353" y="1148"/>
                      </a:lnTo>
                      <a:lnTo>
                        <a:pt x="347" y="1154"/>
                      </a:lnTo>
                      <a:lnTo>
                        <a:pt x="340" y="1160"/>
                      </a:lnTo>
                      <a:lnTo>
                        <a:pt x="333" y="1165"/>
                      </a:lnTo>
                      <a:lnTo>
                        <a:pt x="325" y="1169"/>
                      </a:lnTo>
                      <a:lnTo>
                        <a:pt x="318" y="1173"/>
                      </a:lnTo>
                      <a:lnTo>
                        <a:pt x="310" y="1177"/>
                      </a:lnTo>
                      <a:lnTo>
                        <a:pt x="302" y="1179"/>
                      </a:lnTo>
                      <a:lnTo>
                        <a:pt x="294" y="1181"/>
                      </a:lnTo>
                      <a:lnTo>
                        <a:pt x="286" y="1182"/>
                      </a:lnTo>
                      <a:lnTo>
                        <a:pt x="277" y="1182"/>
                      </a:lnTo>
                      <a:lnTo>
                        <a:pt x="85" y="1182"/>
                      </a:lnTo>
                      <a:lnTo>
                        <a:pt x="265" y="371"/>
                      </a:lnTo>
                      <a:lnTo>
                        <a:pt x="269" y="354"/>
                      </a:lnTo>
                      <a:lnTo>
                        <a:pt x="274" y="338"/>
                      </a:lnTo>
                      <a:lnTo>
                        <a:pt x="278" y="321"/>
                      </a:lnTo>
                      <a:lnTo>
                        <a:pt x="285" y="307"/>
                      </a:lnTo>
                      <a:lnTo>
                        <a:pt x="290" y="290"/>
                      </a:lnTo>
                      <a:lnTo>
                        <a:pt x="297" y="277"/>
                      </a:lnTo>
                      <a:lnTo>
                        <a:pt x="304" y="262"/>
                      </a:lnTo>
                      <a:lnTo>
                        <a:pt x="312" y="248"/>
                      </a:lnTo>
                      <a:lnTo>
                        <a:pt x="320" y="234"/>
                      </a:lnTo>
                      <a:lnTo>
                        <a:pt x="329" y="221"/>
                      </a:lnTo>
                      <a:lnTo>
                        <a:pt x="338" y="208"/>
                      </a:lnTo>
                      <a:lnTo>
                        <a:pt x="348" y="196"/>
                      </a:lnTo>
                      <a:lnTo>
                        <a:pt x="358" y="185"/>
                      </a:lnTo>
                      <a:lnTo>
                        <a:pt x="370" y="173"/>
                      </a:lnTo>
                      <a:lnTo>
                        <a:pt x="381" y="162"/>
                      </a:lnTo>
                      <a:lnTo>
                        <a:pt x="394" y="153"/>
                      </a:lnTo>
                      <a:lnTo>
                        <a:pt x="407" y="143"/>
                      </a:lnTo>
                      <a:lnTo>
                        <a:pt x="419" y="133"/>
                      </a:lnTo>
                      <a:lnTo>
                        <a:pt x="433" y="125"/>
                      </a:lnTo>
                      <a:lnTo>
                        <a:pt x="448" y="117"/>
                      </a:lnTo>
                      <a:lnTo>
                        <a:pt x="463" y="110"/>
                      </a:lnTo>
                      <a:lnTo>
                        <a:pt x="478" y="102"/>
                      </a:lnTo>
                      <a:lnTo>
                        <a:pt x="495" y="96"/>
                      </a:lnTo>
                      <a:lnTo>
                        <a:pt x="511" y="91"/>
                      </a:lnTo>
                      <a:lnTo>
                        <a:pt x="529" y="85"/>
                      </a:lnTo>
                      <a:lnTo>
                        <a:pt x="547" y="81"/>
                      </a:lnTo>
                      <a:lnTo>
                        <a:pt x="565" y="77"/>
                      </a:lnTo>
                      <a:lnTo>
                        <a:pt x="584" y="75"/>
                      </a:lnTo>
                      <a:lnTo>
                        <a:pt x="605" y="71"/>
                      </a:lnTo>
                      <a:lnTo>
                        <a:pt x="625" y="70"/>
                      </a:lnTo>
                      <a:lnTo>
                        <a:pt x="646" y="69"/>
                      </a:lnTo>
                      <a:lnTo>
                        <a:pt x="668" y="68"/>
                      </a:lnTo>
                      <a:lnTo>
                        <a:pt x="689" y="69"/>
                      </a:lnTo>
                      <a:lnTo>
                        <a:pt x="710" y="70"/>
                      </a:lnTo>
                      <a:lnTo>
                        <a:pt x="731" y="71"/>
                      </a:lnTo>
                      <a:lnTo>
                        <a:pt x="750" y="75"/>
                      </a:lnTo>
                      <a:lnTo>
                        <a:pt x="769" y="77"/>
                      </a:lnTo>
                      <a:lnTo>
                        <a:pt x="787" y="81"/>
                      </a:lnTo>
                      <a:lnTo>
                        <a:pt x="806" y="85"/>
                      </a:lnTo>
                      <a:lnTo>
                        <a:pt x="823" y="91"/>
                      </a:lnTo>
                      <a:lnTo>
                        <a:pt x="840" y="96"/>
                      </a:lnTo>
                      <a:lnTo>
                        <a:pt x="856" y="102"/>
                      </a:lnTo>
                      <a:lnTo>
                        <a:pt x="872" y="110"/>
                      </a:lnTo>
                      <a:lnTo>
                        <a:pt x="887" y="117"/>
                      </a:lnTo>
                      <a:lnTo>
                        <a:pt x="901" y="125"/>
                      </a:lnTo>
                      <a:lnTo>
                        <a:pt x="915" y="133"/>
                      </a:lnTo>
                      <a:lnTo>
                        <a:pt x="929" y="143"/>
                      </a:lnTo>
                      <a:lnTo>
                        <a:pt x="941" y="153"/>
                      </a:lnTo>
                      <a:lnTo>
                        <a:pt x="953" y="162"/>
                      </a:lnTo>
                      <a:lnTo>
                        <a:pt x="965" y="173"/>
                      </a:lnTo>
                      <a:lnTo>
                        <a:pt x="976" y="185"/>
                      </a:lnTo>
                      <a:lnTo>
                        <a:pt x="986" y="196"/>
                      </a:lnTo>
                      <a:lnTo>
                        <a:pt x="996" y="208"/>
                      </a:lnTo>
                      <a:lnTo>
                        <a:pt x="1006" y="221"/>
                      </a:lnTo>
                      <a:lnTo>
                        <a:pt x="1014" y="234"/>
                      </a:lnTo>
                      <a:lnTo>
                        <a:pt x="1023" y="248"/>
                      </a:lnTo>
                      <a:lnTo>
                        <a:pt x="1030" y="262"/>
                      </a:lnTo>
                      <a:lnTo>
                        <a:pt x="1038" y="276"/>
                      </a:lnTo>
                      <a:lnTo>
                        <a:pt x="1044" y="290"/>
                      </a:lnTo>
                      <a:lnTo>
                        <a:pt x="1051" y="307"/>
                      </a:lnTo>
                      <a:lnTo>
                        <a:pt x="1056" y="321"/>
                      </a:lnTo>
                      <a:lnTo>
                        <a:pt x="1061" y="338"/>
                      </a:lnTo>
                      <a:lnTo>
                        <a:pt x="1066" y="354"/>
                      </a:lnTo>
                      <a:lnTo>
                        <a:pt x="1070" y="371"/>
                      </a:lnTo>
                      <a:lnTo>
                        <a:pt x="1250" y="1182"/>
                      </a:lnTo>
                      <a:lnTo>
                        <a:pt x="1058" y="1182"/>
                      </a:lnTo>
                      <a:lnTo>
                        <a:pt x="1048" y="1182"/>
                      </a:lnTo>
                      <a:lnTo>
                        <a:pt x="1041" y="1181"/>
                      </a:lnTo>
                      <a:lnTo>
                        <a:pt x="1032" y="1179"/>
                      </a:lnTo>
                      <a:lnTo>
                        <a:pt x="1025" y="1177"/>
                      </a:lnTo>
                      <a:lnTo>
                        <a:pt x="1016" y="1173"/>
                      </a:lnTo>
                      <a:lnTo>
                        <a:pt x="1009" y="1169"/>
                      </a:lnTo>
                      <a:lnTo>
                        <a:pt x="1002" y="1165"/>
                      </a:lnTo>
                      <a:lnTo>
                        <a:pt x="995" y="1160"/>
                      </a:lnTo>
                      <a:lnTo>
                        <a:pt x="989" y="1154"/>
                      </a:lnTo>
                      <a:lnTo>
                        <a:pt x="982" y="1148"/>
                      </a:lnTo>
                      <a:lnTo>
                        <a:pt x="977" y="1141"/>
                      </a:lnTo>
                      <a:lnTo>
                        <a:pt x="972" y="1135"/>
                      </a:lnTo>
                      <a:lnTo>
                        <a:pt x="968" y="1128"/>
                      </a:lnTo>
                      <a:lnTo>
                        <a:pt x="964" y="1121"/>
                      </a:lnTo>
                      <a:lnTo>
                        <a:pt x="962" y="1114"/>
                      </a:lnTo>
                      <a:lnTo>
                        <a:pt x="960" y="1105"/>
                      </a:lnTo>
                      <a:lnTo>
                        <a:pt x="923" y="939"/>
                      </a:lnTo>
                      <a:close/>
                      <a:moveTo>
                        <a:pt x="873" y="710"/>
                      </a:moveTo>
                      <a:lnTo>
                        <a:pt x="810" y="423"/>
                      </a:lnTo>
                      <a:lnTo>
                        <a:pt x="807" y="414"/>
                      </a:lnTo>
                      <a:lnTo>
                        <a:pt x="803" y="405"/>
                      </a:lnTo>
                      <a:lnTo>
                        <a:pt x="800" y="395"/>
                      </a:lnTo>
                      <a:lnTo>
                        <a:pt x="796" y="386"/>
                      </a:lnTo>
                      <a:lnTo>
                        <a:pt x="791" y="376"/>
                      </a:lnTo>
                      <a:lnTo>
                        <a:pt x="785" y="366"/>
                      </a:lnTo>
                      <a:lnTo>
                        <a:pt x="778" y="358"/>
                      </a:lnTo>
                      <a:lnTo>
                        <a:pt x="770" y="348"/>
                      </a:lnTo>
                      <a:lnTo>
                        <a:pt x="762" y="341"/>
                      </a:lnTo>
                      <a:lnTo>
                        <a:pt x="751" y="333"/>
                      </a:lnTo>
                      <a:lnTo>
                        <a:pt x="740" y="326"/>
                      </a:lnTo>
                      <a:lnTo>
                        <a:pt x="729" y="320"/>
                      </a:lnTo>
                      <a:lnTo>
                        <a:pt x="716" y="315"/>
                      </a:lnTo>
                      <a:lnTo>
                        <a:pt x="701" y="312"/>
                      </a:lnTo>
                      <a:lnTo>
                        <a:pt x="685" y="310"/>
                      </a:lnTo>
                      <a:lnTo>
                        <a:pt x="668" y="309"/>
                      </a:lnTo>
                      <a:lnTo>
                        <a:pt x="649" y="310"/>
                      </a:lnTo>
                      <a:lnTo>
                        <a:pt x="634" y="312"/>
                      </a:lnTo>
                      <a:lnTo>
                        <a:pt x="619" y="315"/>
                      </a:lnTo>
                      <a:lnTo>
                        <a:pt x="607" y="320"/>
                      </a:lnTo>
                      <a:lnTo>
                        <a:pt x="594" y="326"/>
                      </a:lnTo>
                      <a:lnTo>
                        <a:pt x="583" y="333"/>
                      </a:lnTo>
                      <a:lnTo>
                        <a:pt x="573" y="341"/>
                      </a:lnTo>
                      <a:lnTo>
                        <a:pt x="565" y="348"/>
                      </a:lnTo>
                      <a:lnTo>
                        <a:pt x="556" y="358"/>
                      </a:lnTo>
                      <a:lnTo>
                        <a:pt x="550" y="366"/>
                      </a:lnTo>
                      <a:lnTo>
                        <a:pt x="544" y="376"/>
                      </a:lnTo>
                      <a:lnTo>
                        <a:pt x="539" y="386"/>
                      </a:lnTo>
                      <a:lnTo>
                        <a:pt x="535" y="395"/>
                      </a:lnTo>
                      <a:lnTo>
                        <a:pt x="531" y="405"/>
                      </a:lnTo>
                      <a:lnTo>
                        <a:pt x="527" y="414"/>
                      </a:lnTo>
                      <a:lnTo>
                        <a:pt x="525" y="423"/>
                      </a:lnTo>
                      <a:lnTo>
                        <a:pt x="462" y="710"/>
                      </a:lnTo>
                      <a:lnTo>
                        <a:pt x="873" y="710"/>
                      </a:lnTo>
                      <a:close/>
                      <a:moveTo>
                        <a:pt x="787" y="641"/>
                      </a:moveTo>
                      <a:lnTo>
                        <a:pt x="744" y="440"/>
                      </a:lnTo>
                      <a:lnTo>
                        <a:pt x="739" y="427"/>
                      </a:lnTo>
                      <a:lnTo>
                        <a:pt x="734" y="414"/>
                      </a:lnTo>
                      <a:lnTo>
                        <a:pt x="729" y="405"/>
                      </a:lnTo>
                      <a:lnTo>
                        <a:pt x="721" y="396"/>
                      </a:lnTo>
                      <a:lnTo>
                        <a:pt x="717" y="392"/>
                      </a:lnTo>
                      <a:lnTo>
                        <a:pt x="711" y="389"/>
                      </a:lnTo>
                      <a:lnTo>
                        <a:pt x="706" y="386"/>
                      </a:lnTo>
                      <a:lnTo>
                        <a:pt x="701" y="382"/>
                      </a:lnTo>
                      <a:lnTo>
                        <a:pt x="692" y="380"/>
                      </a:lnTo>
                      <a:lnTo>
                        <a:pt x="684" y="378"/>
                      </a:lnTo>
                      <a:lnTo>
                        <a:pt x="675" y="377"/>
                      </a:lnTo>
                      <a:lnTo>
                        <a:pt x="668" y="377"/>
                      </a:lnTo>
                      <a:lnTo>
                        <a:pt x="659" y="377"/>
                      </a:lnTo>
                      <a:lnTo>
                        <a:pt x="651" y="378"/>
                      </a:lnTo>
                      <a:lnTo>
                        <a:pt x="642" y="380"/>
                      </a:lnTo>
                      <a:lnTo>
                        <a:pt x="634" y="382"/>
                      </a:lnTo>
                      <a:lnTo>
                        <a:pt x="629" y="386"/>
                      </a:lnTo>
                      <a:lnTo>
                        <a:pt x="624" y="389"/>
                      </a:lnTo>
                      <a:lnTo>
                        <a:pt x="618" y="392"/>
                      </a:lnTo>
                      <a:lnTo>
                        <a:pt x="614" y="396"/>
                      </a:lnTo>
                      <a:lnTo>
                        <a:pt x="607" y="405"/>
                      </a:lnTo>
                      <a:lnTo>
                        <a:pt x="601" y="414"/>
                      </a:lnTo>
                      <a:lnTo>
                        <a:pt x="596" y="426"/>
                      </a:lnTo>
                      <a:lnTo>
                        <a:pt x="592" y="438"/>
                      </a:lnTo>
                      <a:lnTo>
                        <a:pt x="547" y="641"/>
                      </a:lnTo>
                      <a:lnTo>
                        <a:pt x="787" y="64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1" name="Freeform 13"/>
                <p:cNvSpPr>
                  <a:spLocks noEditPoints="1"/>
                </p:cNvSpPr>
                <p:nvPr userDrawn="1"/>
              </p:nvSpPr>
              <p:spPr bwMode="auto">
                <a:xfrm>
                  <a:off x="825" y="415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8" y="871"/>
                      </a:moveTo>
                      <a:lnTo>
                        <a:pt x="327" y="871"/>
                      </a:lnTo>
                      <a:lnTo>
                        <a:pt x="290" y="1037"/>
                      </a:lnTo>
                      <a:lnTo>
                        <a:pt x="288" y="1045"/>
                      </a:lnTo>
                      <a:lnTo>
                        <a:pt x="286" y="1053"/>
                      </a:lnTo>
                      <a:lnTo>
                        <a:pt x="282" y="1059"/>
                      </a:lnTo>
                      <a:lnTo>
                        <a:pt x="277" y="1067"/>
                      </a:lnTo>
                      <a:lnTo>
                        <a:pt x="273" y="1073"/>
                      </a:lnTo>
                      <a:lnTo>
                        <a:pt x="268" y="1080"/>
                      </a:lnTo>
                      <a:lnTo>
                        <a:pt x="261" y="1086"/>
                      </a:lnTo>
                      <a:lnTo>
                        <a:pt x="255" y="1091"/>
                      </a:lnTo>
                      <a:lnTo>
                        <a:pt x="247" y="1097"/>
                      </a:lnTo>
                      <a:lnTo>
                        <a:pt x="241" y="1102"/>
                      </a:lnTo>
                      <a:lnTo>
                        <a:pt x="234" y="1105"/>
                      </a:lnTo>
                      <a:lnTo>
                        <a:pt x="225" y="1108"/>
                      </a:lnTo>
                      <a:lnTo>
                        <a:pt x="218" y="1111"/>
                      </a:lnTo>
                      <a:lnTo>
                        <a:pt x="209" y="1113"/>
                      </a:lnTo>
                      <a:lnTo>
                        <a:pt x="200" y="1114"/>
                      </a:lnTo>
                      <a:lnTo>
                        <a:pt x="192" y="1114"/>
                      </a:lnTo>
                      <a:lnTo>
                        <a:pt x="0" y="1114"/>
                      </a:lnTo>
                      <a:lnTo>
                        <a:pt x="180" y="302"/>
                      </a:lnTo>
                      <a:lnTo>
                        <a:pt x="184" y="285"/>
                      </a:lnTo>
                      <a:lnTo>
                        <a:pt x="189" y="269"/>
                      </a:lnTo>
                      <a:lnTo>
                        <a:pt x="194" y="253"/>
                      </a:lnTo>
                      <a:lnTo>
                        <a:pt x="199" y="238"/>
                      </a:lnTo>
                      <a:lnTo>
                        <a:pt x="206" y="222"/>
                      </a:lnTo>
                      <a:lnTo>
                        <a:pt x="212" y="208"/>
                      </a:lnTo>
                      <a:lnTo>
                        <a:pt x="220" y="193"/>
                      </a:lnTo>
                      <a:lnTo>
                        <a:pt x="227" y="179"/>
                      </a:lnTo>
                      <a:lnTo>
                        <a:pt x="236" y="166"/>
                      </a:lnTo>
                      <a:lnTo>
                        <a:pt x="244" y="153"/>
                      </a:lnTo>
                      <a:lnTo>
                        <a:pt x="254" y="140"/>
                      </a:lnTo>
                      <a:lnTo>
                        <a:pt x="264" y="128"/>
                      </a:lnTo>
                      <a:lnTo>
                        <a:pt x="274" y="116"/>
                      </a:lnTo>
                      <a:lnTo>
                        <a:pt x="285" y="106"/>
                      </a:lnTo>
                      <a:lnTo>
                        <a:pt x="297" y="94"/>
                      </a:lnTo>
                      <a:lnTo>
                        <a:pt x="308" y="84"/>
                      </a:lnTo>
                      <a:lnTo>
                        <a:pt x="321" y="75"/>
                      </a:lnTo>
                      <a:lnTo>
                        <a:pt x="335" y="65"/>
                      </a:lnTo>
                      <a:lnTo>
                        <a:pt x="349" y="57"/>
                      </a:lnTo>
                      <a:lnTo>
                        <a:pt x="363" y="49"/>
                      </a:lnTo>
                      <a:lnTo>
                        <a:pt x="378" y="42"/>
                      </a:lnTo>
                      <a:lnTo>
                        <a:pt x="394" y="34"/>
                      </a:lnTo>
                      <a:lnTo>
                        <a:pt x="410" y="28"/>
                      </a:lnTo>
                      <a:lnTo>
                        <a:pt x="427" y="22"/>
                      </a:lnTo>
                      <a:lnTo>
                        <a:pt x="444" y="17"/>
                      </a:lnTo>
                      <a:lnTo>
                        <a:pt x="462" y="13"/>
                      </a:lnTo>
                      <a:lnTo>
                        <a:pt x="481" y="8"/>
                      </a:lnTo>
                      <a:lnTo>
                        <a:pt x="500" y="6"/>
                      </a:lnTo>
                      <a:lnTo>
                        <a:pt x="519" y="3"/>
                      </a:lnTo>
                      <a:lnTo>
                        <a:pt x="540" y="2"/>
                      </a:lnTo>
                      <a:lnTo>
                        <a:pt x="561" y="1"/>
                      </a:lnTo>
                      <a:lnTo>
                        <a:pt x="582" y="0"/>
                      </a:lnTo>
                      <a:lnTo>
                        <a:pt x="604" y="1"/>
                      </a:lnTo>
                      <a:lnTo>
                        <a:pt x="625" y="2"/>
                      </a:lnTo>
                      <a:lnTo>
                        <a:pt x="645" y="3"/>
                      </a:lnTo>
                      <a:lnTo>
                        <a:pt x="666" y="6"/>
                      </a:lnTo>
                      <a:lnTo>
                        <a:pt x="685" y="8"/>
                      </a:lnTo>
                      <a:lnTo>
                        <a:pt x="703" y="13"/>
                      </a:lnTo>
                      <a:lnTo>
                        <a:pt x="721" y="17"/>
                      </a:lnTo>
                      <a:lnTo>
                        <a:pt x="738" y="22"/>
                      </a:lnTo>
                      <a:lnTo>
                        <a:pt x="755" y="28"/>
                      </a:lnTo>
                      <a:lnTo>
                        <a:pt x="772" y="34"/>
                      </a:lnTo>
                      <a:lnTo>
                        <a:pt x="787" y="42"/>
                      </a:lnTo>
                      <a:lnTo>
                        <a:pt x="802" y="49"/>
                      </a:lnTo>
                      <a:lnTo>
                        <a:pt x="817" y="57"/>
                      </a:lnTo>
                      <a:lnTo>
                        <a:pt x="830" y="65"/>
                      </a:lnTo>
                      <a:lnTo>
                        <a:pt x="843" y="75"/>
                      </a:lnTo>
                      <a:lnTo>
                        <a:pt x="856" y="84"/>
                      </a:lnTo>
                      <a:lnTo>
                        <a:pt x="868" y="94"/>
                      </a:lnTo>
                      <a:lnTo>
                        <a:pt x="880" y="106"/>
                      </a:lnTo>
                      <a:lnTo>
                        <a:pt x="891" y="116"/>
                      </a:lnTo>
                      <a:lnTo>
                        <a:pt x="901" y="128"/>
                      </a:lnTo>
                      <a:lnTo>
                        <a:pt x="912" y="140"/>
                      </a:lnTo>
                      <a:lnTo>
                        <a:pt x="921" y="153"/>
                      </a:lnTo>
                      <a:lnTo>
                        <a:pt x="930" y="166"/>
                      </a:lnTo>
                      <a:lnTo>
                        <a:pt x="937" y="179"/>
                      </a:lnTo>
                      <a:lnTo>
                        <a:pt x="946" y="193"/>
                      </a:lnTo>
                      <a:lnTo>
                        <a:pt x="952" y="208"/>
                      </a:lnTo>
                      <a:lnTo>
                        <a:pt x="960" y="222"/>
                      </a:lnTo>
                      <a:lnTo>
                        <a:pt x="965" y="238"/>
                      </a:lnTo>
                      <a:lnTo>
                        <a:pt x="972" y="253"/>
                      </a:lnTo>
                      <a:lnTo>
                        <a:pt x="976" y="269"/>
                      </a:lnTo>
                      <a:lnTo>
                        <a:pt x="981" y="285"/>
                      </a:lnTo>
                      <a:lnTo>
                        <a:pt x="985" y="302"/>
                      </a:lnTo>
                      <a:lnTo>
                        <a:pt x="1165" y="1114"/>
                      </a:lnTo>
                      <a:lnTo>
                        <a:pt x="973" y="1114"/>
                      </a:lnTo>
                      <a:lnTo>
                        <a:pt x="964" y="1114"/>
                      </a:lnTo>
                      <a:lnTo>
                        <a:pt x="956" y="1113"/>
                      </a:lnTo>
                      <a:lnTo>
                        <a:pt x="947" y="1111"/>
                      </a:lnTo>
                      <a:lnTo>
                        <a:pt x="940" y="1108"/>
                      </a:lnTo>
                      <a:lnTo>
                        <a:pt x="932" y="1105"/>
                      </a:lnTo>
                      <a:lnTo>
                        <a:pt x="925" y="1102"/>
                      </a:lnTo>
                      <a:lnTo>
                        <a:pt x="917" y="1097"/>
                      </a:lnTo>
                      <a:lnTo>
                        <a:pt x="910" y="1091"/>
                      </a:lnTo>
                      <a:lnTo>
                        <a:pt x="903" y="1086"/>
                      </a:lnTo>
                      <a:lnTo>
                        <a:pt x="897" y="1080"/>
                      </a:lnTo>
                      <a:lnTo>
                        <a:pt x="891" y="1073"/>
                      </a:lnTo>
                      <a:lnTo>
                        <a:pt x="887" y="1067"/>
                      </a:lnTo>
                      <a:lnTo>
                        <a:pt x="883" y="1059"/>
                      </a:lnTo>
                      <a:lnTo>
                        <a:pt x="880" y="1053"/>
                      </a:lnTo>
                      <a:lnTo>
                        <a:pt x="876" y="1045"/>
                      </a:lnTo>
                      <a:lnTo>
                        <a:pt x="874" y="1037"/>
                      </a:lnTo>
                      <a:lnTo>
                        <a:pt x="838" y="871"/>
                      </a:lnTo>
                      <a:close/>
                      <a:moveTo>
                        <a:pt x="789" y="641"/>
                      </a:moveTo>
                      <a:lnTo>
                        <a:pt x="725" y="355"/>
                      </a:lnTo>
                      <a:lnTo>
                        <a:pt x="722" y="346"/>
                      </a:lnTo>
                      <a:lnTo>
                        <a:pt x="719" y="337"/>
                      </a:lnTo>
                      <a:lnTo>
                        <a:pt x="715" y="327"/>
                      </a:lnTo>
                      <a:lnTo>
                        <a:pt x="711" y="317"/>
                      </a:lnTo>
                      <a:lnTo>
                        <a:pt x="706" y="308"/>
                      </a:lnTo>
                      <a:lnTo>
                        <a:pt x="700" y="298"/>
                      </a:lnTo>
                      <a:lnTo>
                        <a:pt x="694" y="290"/>
                      </a:lnTo>
                      <a:lnTo>
                        <a:pt x="685" y="281"/>
                      </a:lnTo>
                      <a:lnTo>
                        <a:pt x="676" y="273"/>
                      </a:lnTo>
                      <a:lnTo>
                        <a:pt x="667" y="265"/>
                      </a:lnTo>
                      <a:lnTo>
                        <a:pt x="656" y="258"/>
                      </a:lnTo>
                      <a:lnTo>
                        <a:pt x="643" y="252"/>
                      </a:lnTo>
                      <a:lnTo>
                        <a:pt x="630" y="247"/>
                      </a:lnTo>
                      <a:lnTo>
                        <a:pt x="615" y="244"/>
                      </a:lnTo>
                      <a:lnTo>
                        <a:pt x="600" y="242"/>
                      </a:lnTo>
                      <a:lnTo>
                        <a:pt x="582" y="240"/>
                      </a:lnTo>
                      <a:lnTo>
                        <a:pt x="565" y="242"/>
                      </a:lnTo>
                      <a:lnTo>
                        <a:pt x="549" y="244"/>
                      </a:lnTo>
                      <a:lnTo>
                        <a:pt x="534" y="247"/>
                      </a:lnTo>
                      <a:lnTo>
                        <a:pt x="521" y="252"/>
                      </a:lnTo>
                      <a:lnTo>
                        <a:pt x="510" y="258"/>
                      </a:lnTo>
                      <a:lnTo>
                        <a:pt x="499" y="265"/>
                      </a:lnTo>
                      <a:lnTo>
                        <a:pt x="488" y="273"/>
                      </a:lnTo>
                      <a:lnTo>
                        <a:pt x="480" y="281"/>
                      </a:lnTo>
                      <a:lnTo>
                        <a:pt x="472" y="290"/>
                      </a:lnTo>
                      <a:lnTo>
                        <a:pt x="465" y="298"/>
                      </a:lnTo>
                      <a:lnTo>
                        <a:pt x="459" y="308"/>
                      </a:lnTo>
                      <a:lnTo>
                        <a:pt x="454" y="317"/>
                      </a:lnTo>
                      <a:lnTo>
                        <a:pt x="450" y="327"/>
                      </a:lnTo>
                      <a:lnTo>
                        <a:pt x="446" y="337"/>
                      </a:lnTo>
                      <a:lnTo>
                        <a:pt x="443" y="346"/>
                      </a:lnTo>
                      <a:lnTo>
                        <a:pt x="440" y="355"/>
                      </a:lnTo>
                      <a:lnTo>
                        <a:pt x="377" y="641"/>
                      </a:lnTo>
                      <a:lnTo>
                        <a:pt x="789" y="64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2" name="Freeform 14"/>
                <p:cNvSpPr>
                  <a:spLocks/>
                </p:cNvSpPr>
                <p:nvPr userDrawn="1"/>
              </p:nvSpPr>
              <p:spPr bwMode="auto">
                <a:xfrm>
                  <a:off x="936" y="417"/>
                  <a:ext cx="101" cy="99"/>
                </a:xfrm>
                <a:custGeom>
                  <a:avLst/>
                  <a:gdLst>
                    <a:gd name="T0" fmla="*/ 0 w 1112"/>
                    <a:gd name="T1" fmla="*/ 0 h 1087"/>
                    <a:gd name="T2" fmla="*/ 0 w 1112"/>
                    <a:gd name="T3" fmla="*/ 0 h 1087"/>
                    <a:gd name="T4" fmla="*/ 0 w 1112"/>
                    <a:gd name="T5" fmla="*/ 0 h 1087"/>
                    <a:gd name="T6" fmla="*/ 0 w 1112"/>
                    <a:gd name="T7" fmla="*/ 0 h 1087"/>
                    <a:gd name="T8" fmla="*/ 0 w 1112"/>
                    <a:gd name="T9" fmla="*/ 0 h 1087"/>
                    <a:gd name="T10" fmla="*/ 0 w 1112"/>
                    <a:gd name="T11" fmla="*/ 0 h 1087"/>
                    <a:gd name="T12" fmla="*/ 0 w 1112"/>
                    <a:gd name="T13" fmla="*/ 0 h 1087"/>
                    <a:gd name="T14" fmla="*/ 0 w 1112"/>
                    <a:gd name="T15" fmla="*/ 0 h 1087"/>
                    <a:gd name="T16" fmla="*/ 0 w 1112"/>
                    <a:gd name="T17" fmla="*/ 0 h 1087"/>
                    <a:gd name="T18" fmla="*/ 0 w 1112"/>
                    <a:gd name="T19" fmla="*/ 0 h 1087"/>
                    <a:gd name="T20" fmla="*/ 0 w 1112"/>
                    <a:gd name="T21" fmla="*/ 0 h 1087"/>
                    <a:gd name="T22" fmla="*/ 0 w 1112"/>
                    <a:gd name="T23" fmla="*/ 0 h 1087"/>
                    <a:gd name="T24" fmla="*/ 0 w 1112"/>
                    <a:gd name="T25" fmla="*/ 0 h 1087"/>
                    <a:gd name="T26" fmla="*/ 0 w 1112"/>
                    <a:gd name="T27" fmla="*/ 0 h 1087"/>
                    <a:gd name="T28" fmla="*/ 0 w 1112"/>
                    <a:gd name="T29" fmla="*/ 0 h 1087"/>
                    <a:gd name="T30" fmla="*/ 0 w 1112"/>
                    <a:gd name="T31" fmla="*/ 0 h 1087"/>
                    <a:gd name="T32" fmla="*/ 0 w 1112"/>
                    <a:gd name="T33" fmla="*/ 0 h 1087"/>
                    <a:gd name="T34" fmla="*/ 0 w 1112"/>
                    <a:gd name="T35" fmla="*/ 0 h 1087"/>
                    <a:gd name="T36" fmla="*/ 0 w 1112"/>
                    <a:gd name="T37" fmla="*/ 0 h 1087"/>
                    <a:gd name="T38" fmla="*/ 0 w 1112"/>
                    <a:gd name="T39" fmla="*/ 0 h 1087"/>
                    <a:gd name="T40" fmla="*/ 0 w 1112"/>
                    <a:gd name="T41" fmla="*/ 0 h 1087"/>
                    <a:gd name="T42" fmla="*/ 0 w 1112"/>
                    <a:gd name="T43" fmla="*/ 0 h 1087"/>
                    <a:gd name="T44" fmla="*/ 0 w 1112"/>
                    <a:gd name="T45" fmla="*/ 0 h 1087"/>
                    <a:gd name="T46" fmla="*/ 0 w 1112"/>
                    <a:gd name="T47" fmla="*/ 0 h 1087"/>
                    <a:gd name="T48" fmla="*/ 0 w 1112"/>
                    <a:gd name="T49" fmla="*/ 0 h 1087"/>
                    <a:gd name="T50" fmla="*/ 0 w 1112"/>
                    <a:gd name="T51" fmla="*/ 0 h 1087"/>
                    <a:gd name="T52" fmla="*/ 0 w 1112"/>
                    <a:gd name="T53" fmla="*/ 0 h 1087"/>
                    <a:gd name="T54" fmla="*/ 0 w 1112"/>
                    <a:gd name="T55" fmla="*/ 0 h 1087"/>
                    <a:gd name="T56" fmla="*/ 0 w 1112"/>
                    <a:gd name="T57" fmla="*/ 0 h 1087"/>
                    <a:gd name="T58" fmla="*/ 0 w 1112"/>
                    <a:gd name="T59" fmla="*/ 0 h 1087"/>
                    <a:gd name="T60" fmla="*/ 0 w 1112"/>
                    <a:gd name="T61" fmla="*/ 0 h 1087"/>
                    <a:gd name="T62" fmla="*/ 0 w 1112"/>
                    <a:gd name="T63" fmla="*/ 0 h 1087"/>
                    <a:gd name="T64" fmla="*/ 0 w 1112"/>
                    <a:gd name="T65" fmla="*/ 0 h 1087"/>
                    <a:gd name="T66" fmla="*/ 0 w 1112"/>
                    <a:gd name="T67" fmla="*/ 0 h 1087"/>
                    <a:gd name="T68" fmla="*/ 0 w 1112"/>
                    <a:gd name="T69" fmla="*/ 0 h 1087"/>
                    <a:gd name="T70" fmla="*/ 0 w 1112"/>
                    <a:gd name="T71" fmla="*/ 0 h 1087"/>
                    <a:gd name="T72" fmla="*/ 0 w 1112"/>
                    <a:gd name="T73" fmla="*/ 0 h 108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112" h="1087">
                      <a:moveTo>
                        <a:pt x="414" y="721"/>
                      </a:moveTo>
                      <a:lnTo>
                        <a:pt x="414" y="743"/>
                      </a:lnTo>
                      <a:lnTo>
                        <a:pt x="413" y="764"/>
                      </a:lnTo>
                      <a:lnTo>
                        <a:pt x="411" y="783"/>
                      </a:lnTo>
                      <a:lnTo>
                        <a:pt x="409" y="804"/>
                      </a:lnTo>
                      <a:lnTo>
                        <a:pt x="406" y="822"/>
                      </a:lnTo>
                      <a:lnTo>
                        <a:pt x="401" y="841"/>
                      </a:lnTo>
                      <a:lnTo>
                        <a:pt x="397" y="858"/>
                      </a:lnTo>
                      <a:lnTo>
                        <a:pt x="392" y="876"/>
                      </a:lnTo>
                      <a:lnTo>
                        <a:pt x="385" y="892"/>
                      </a:lnTo>
                      <a:lnTo>
                        <a:pt x="379" y="908"/>
                      </a:lnTo>
                      <a:lnTo>
                        <a:pt x="371" y="923"/>
                      </a:lnTo>
                      <a:lnTo>
                        <a:pt x="363" y="938"/>
                      </a:lnTo>
                      <a:lnTo>
                        <a:pt x="355" y="952"/>
                      </a:lnTo>
                      <a:lnTo>
                        <a:pt x="346" y="966"/>
                      </a:lnTo>
                      <a:lnTo>
                        <a:pt x="336" y="979"/>
                      </a:lnTo>
                      <a:lnTo>
                        <a:pt x="326" y="991"/>
                      </a:lnTo>
                      <a:lnTo>
                        <a:pt x="316" y="1002"/>
                      </a:lnTo>
                      <a:lnTo>
                        <a:pt x="304" y="1013"/>
                      </a:lnTo>
                      <a:lnTo>
                        <a:pt x="293" y="1023"/>
                      </a:lnTo>
                      <a:lnTo>
                        <a:pt x="280" y="1032"/>
                      </a:lnTo>
                      <a:lnTo>
                        <a:pt x="268" y="1041"/>
                      </a:lnTo>
                      <a:lnTo>
                        <a:pt x="255" y="1048"/>
                      </a:lnTo>
                      <a:lnTo>
                        <a:pt x="241" y="1056"/>
                      </a:lnTo>
                      <a:lnTo>
                        <a:pt x="227" y="1062"/>
                      </a:lnTo>
                      <a:lnTo>
                        <a:pt x="213" y="1069"/>
                      </a:lnTo>
                      <a:lnTo>
                        <a:pt x="198" y="1073"/>
                      </a:lnTo>
                      <a:lnTo>
                        <a:pt x="182" y="1077"/>
                      </a:lnTo>
                      <a:lnTo>
                        <a:pt x="167" y="1081"/>
                      </a:lnTo>
                      <a:lnTo>
                        <a:pt x="151" y="1084"/>
                      </a:lnTo>
                      <a:lnTo>
                        <a:pt x="135" y="1086"/>
                      </a:lnTo>
                      <a:lnTo>
                        <a:pt x="119" y="1087"/>
                      </a:lnTo>
                      <a:lnTo>
                        <a:pt x="102" y="1087"/>
                      </a:lnTo>
                      <a:lnTo>
                        <a:pt x="50" y="1087"/>
                      </a:lnTo>
                      <a:lnTo>
                        <a:pt x="0" y="853"/>
                      </a:lnTo>
                      <a:lnTo>
                        <a:pt x="55" y="841"/>
                      </a:lnTo>
                      <a:lnTo>
                        <a:pt x="65" y="838"/>
                      </a:lnTo>
                      <a:lnTo>
                        <a:pt x="75" y="835"/>
                      </a:lnTo>
                      <a:lnTo>
                        <a:pt x="85" y="830"/>
                      </a:lnTo>
                      <a:lnTo>
                        <a:pt x="94" y="825"/>
                      </a:lnTo>
                      <a:lnTo>
                        <a:pt x="102" y="818"/>
                      </a:lnTo>
                      <a:lnTo>
                        <a:pt x="110" y="812"/>
                      </a:lnTo>
                      <a:lnTo>
                        <a:pt x="117" y="805"/>
                      </a:lnTo>
                      <a:lnTo>
                        <a:pt x="123" y="797"/>
                      </a:lnTo>
                      <a:lnTo>
                        <a:pt x="130" y="789"/>
                      </a:lnTo>
                      <a:lnTo>
                        <a:pt x="135" y="779"/>
                      </a:lnTo>
                      <a:lnTo>
                        <a:pt x="139" y="769"/>
                      </a:lnTo>
                      <a:lnTo>
                        <a:pt x="142" y="759"/>
                      </a:lnTo>
                      <a:lnTo>
                        <a:pt x="145" y="747"/>
                      </a:lnTo>
                      <a:lnTo>
                        <a:pt x="147" y="734"/>
                      </a:lnTo>
                      <a:lnTo>
                        <a:pt x="148" y="721"/>
                      </a:lnTo>
                      <a:lnTo>
                        <a:pt x="149" y="708"/>
                      </a:lnTo>
                      <a:lnTo>
                        <a:pt x="149" y="158"/>
                      </a:lnTo>
                      <a:lnTo>
                        <a:pt x="149" y="142"/>
                      </a:lnTo>
                      <a:lnTo>
                        <a:pt x="152" y="126"/>
                      </a:lnTo>
                      <a:lnTo>
                        <a:pt x="155" y="111"/>
                      </a:lnTo>
                      <a:lnTo>
                        <a:pt x="162" y="96"/>
                      </a:lnTo>
                      <a:lnTo>
                        <a:pt x="168" y="82"/>
                      </a:lnTo>
                      <a:lnTo>
                        <a:pt x="177" y="69"/>
                      </a:lnTo>
                      <a:lnTo>
                        <a:pt x="185" y="57"/>
                      </a:lnTo>
                      <a:lnTo>
                        <a:pt x="196" y="46"/>
                      </a:lnTo>
                      <a:lnTo>
                        <a:pt x="208" y="36"/>
                      </a:lnTo>
                      <a:lnTo>
                        <a:pt x="220" y="26"/>
                      </a:lnTo>
                      <a:lnTo>
                        <a:pt x="233" y="19"/>
                      </a:lnTo>
                      <a:lnTo>
                        <a:pt x="247" y="12"/>
                      </a:lnTo>
                      <a:lnTo>
                        <a:pt x="261" y="6"/>
                      </a:lnTo>
                      <a:lnTo>
                        <a:pt x="276" y="2"/>
                      </a:lnTo>
                      <a:lnTo>
                        <a:pt x="292" y="0"/>
                      </a:lnTo>
                      <a:lnTo>
                        <a:pt x="308" y="0"/>
                      </a:lnTo>
                      <a:lnTo>
                        <a:pt x="1112" y="0"/>
                      </a:lnTo>
                      <a:lnTo>
                        <a:pt x="1112" y="1087"/>
                      </a:lnTo>
                      <a:lnTo>
                        <a:pt x="845" y="1087"/>
                      </a:lnTo>
                      <a:lnTo>
                        <a:pt x="845" y="228"/>
                      </a:lnTo>
                      <a:lnTo>
                        <a:pt x="414" y="228"/>
                      </a:lnTo>
                      <a:lnTo>
                        <a:pt x="414" y="72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3" name="Freeform 15"/>
                <p:cNvSpPr>
                  <a:spLocks noEditPoints="1"/>
                </p:cNvSpPr>
                <p:nvPr userDrawn="1"/>
              </p:nvSpPr>
              <p:spPr bwMode="auto">
                <a:xfrm>
                  <a:off x="1056" y="417"/>
                  <a:ext cx="97" cy="99"/>
                </a:xfrm>
                <a:custGeom>
                  <a:avLst/>
                  <a:gdLst>
                    <a:gd name="T0" fmla="*/ 0 w 1057"/>
                    <a:gd name="T1" fmla="*/ 0 h 1087"/>
                    <a:gd name="T2" fmla="*/ 0 w 1057"/>
                    <a:gd name="T3" fmla="*/ 0 h 1087"/>
                    <a:gd name="T4" fmla="*/ 0 w 1057"/>
                    <a:gd name="T5" fmla="*/ 0 h 1087"/>
                    <a:gd name="T6" fmla="*/ 0 w 1057"/>
                    <a:gd name="T7" fmla="*/ 0 h 1087"/>
                    <a:gd name="T8" fmla="*/ 0 w 1057"/>
                    <a:gd name="T9" fmla="*/ 0 h 1087"/>
                    <a:gd name="T10" fmla="*/ 0 w 1057"/>
                    <a:gd name="T11" fmla="*/ 0 h 1087"/>
                    <a:gd name="T12" fmla="*/ 0 w 1057"/>
                    <a:gd name="T13" fmla="*/ 0 h 1087"/>
                    <a:gd name="T14" fmla="*/ 0 w 1057"/>
                    <a:gd name="T15" fmla="*/ 0 h 1087"/>
                    <a:gd name="T16" fmla="*/ 0 w 1057"/>
                    <a:gd name="T17" fmla="*/ 0 h 1087"/>
                    <a:gd name="T18" fmla="*/ 0 w 1057"/>
                    <a:gd name="T19" fmla="*/ 0 h 1087"/>
                    <a:gd name="T20" fmla="*/ 0 w 1057"/>
                    <a:gd name="T21" fmla="*/ 0 h 1087"/>
                    <a:gd name="T22" fmla="*/ 0 w 1057"/>
                    <a:gd name="T23" fmla="*/ 0 h 1087"/>
                    <a:gd name="T24" fmla="*/ 0 w 1057"/>
                    <a:gd name="T25" fmla="*/ 0 h 1087"/>
                    <a:gd name="T26" fmla="*/ 0 w 1057"/>
                    <a:gd name="T27" fmla="*/ 0 h 1087"/>
                    <a:gd name="T28" fmla="*/ 0 w 1057"/>
                    <a:gd name="T29" fmla="*/ 0 h 1087"/>
                    <a:gd name="T30" fmla="*/ 0 w 1057"/>
                    <a:gd name="T31" fmla="*/ 0 h 1087"/>
                    <a:gd name="T32" fmla="*/ 0 w 1057"/>
                    <a:gd name="T33" fmla="*/ 0 h 1087"/>
                    <a:gd name="T34" fmla="*/ 0 w 1057"/>
                    <a:gd name="T35" fmla="*/ 0 h 1087"/>
                    <a:gd name="T36" fmla="*/ 0 w 1057"/>
                    <a:gd name="T37" fmla="*/ 0 h 1087"/>
                    <a:gd name="T38" fmla="*/ 0 w 1057"/>
                    <a:gd name="T39" fmla="*/ 0 h 1087"/>
                    <a:gd name="T40" fmla="*/ 0 w 1057"/>
                    <a:gd name="T41" fmla="*/ 0 h 1087"/>
                    <a:gd name="T42" fmla="*/ 0 w 1057"/>
                    <a:gd name="T43" fmla="*/ 0 h 1087"/>
                    <a:gd name="T44" fmla="*/ 0 w 1057"/>
                    <a:gd name="T45" fmla="*/ 0 h 1087"/>
                    <a:gd name="T46" fmla="*/ 0 w 1057"/>
                    <a:gd name="T47" fmla="*/ 0 h 1087"/>
                    <a:gd name="T48" fmla="*/ 0 w 1057"/>
                    <a:gd name="T49" fmla="*/ 0 h 1087"/>
                    <a:gd name="T50" fmla="*/ 0 w 1057"/>
                    <a:gd name="T51" fmla="*/ 0 h 1087"/>
                    <a:gd name="T52" fmla="*/ 0 w 1057"/>
                    <a:gd name="T53" fmla="*/ 0 h 1087"/>
                    <a:gd name="T54" fmla="*/ 0 w 1057"/>
                    <a:gd name="T55" fmla="*/ 0 h 1087"/>
                    <a:gd name="T56" fmla="*/ 0 w 1057"/>
                    <a:gd name="T57" fmla="*/ 0 h 1087"/>
                    <a:gd name="T58" fmla="*/ 0 w 1057"/>
                    <a:gd name="T59" fmla="*/ 0 h 1087"/>
                    <a:gd name="T60" fmla="*/ 0 w 1057"/>
                    <a:gd name="T61" fmla="*/ 0 h 1087"/>
                    <a:gd name="T62" fmla="*/ 0 w 1057"/>
                    <a:gd name="T63" fmla="*/ 0 h 1087"/>
                    <a:gd name="T64" fmla="*/ 0 w 1057"/>
                    <a:gd name="T65" fmla="*/ 0 h 1087"/>
                    <a:gd name="T66" fmla="*/ 0 w 1057"/>
                    <a:gd name="T67" fmla="*/ 0 h 1087"/>
                    <a:gd name="T68" fmla="*/ 0 w 1057"/>
                    <a:gd name="T69" fmla="*/ 0 h 1087"/>
                    <a:gd name="T70" fmla="*/ 0 w 1057"/>
                    <a:gd name="T71" fmla="*/ 0 h 1087"/>
                    <a:gd name="T72" fmla="*/ 0 w 1057"/>
                    <a:gd name="T73" fmla="*/ 0 h 1087"/>
                    <a:gd name="T74" fmla="*/ 0 w 1057"/>
                    <a:gd name="T75" fmla="*/ 0 h 1087"/>
                    <a:gd name="T76" fmla="*/ 0 w 1057"/>
                    <a:gd name="T77" fmla="*/ 0 h 1087"/>
                    <a:gd name="T78" fmla="*/ 0 w 1057"/>
                    <a:gd name="T79" fmla="*/ 0 h 1087"/>
                    <a:gd name="T80" fmla="*/ 0 w 1057"/>
                    <a:gd name="T81" fmla="*/ 0 h 1087"/>
                    <a:gd name="T82" fmla="*/ 0 w 1057"/>
                    <a:gd name="T83" fmla="*/ 0 h 1087"/>
                    <a:gd name="T84" fmla="*/ 0 w 1057"/>
                    <a:gd name="T85" fmla="*/ 0 h 1087"/>
                    <a:gd name="T86" fmla="*/ 0 w 1057"/>
                    <a:gd name="T87" fmla="*/ 0 h 1087"/>
                    <a:gd name="T88" fmla="*/ 0 w 1057"/>
                    <a:gd name="T89" fmla="*/ 0 h 1087"/>
                    <a:gd name="T90" fmla="*/ 0 w 1057"/>
                    <a:gd name="T91" fmla="*/ 0 h 1087"/>
                    <a:gd name="T92" fmla="*/ 0 w 1057"/>
                    <a:gd name="T93" fmla="*/ 0 h 1087"/>
                    <a:gd name="T94" fmla="*/ 0 w 1057"/>
                    <a:gd name="T95" fmla="*/ 0 h 1087"/>
                    <a:gd name="T96" fmla="*/ 0 w 1057"/>
                    <a:gd name="T97" fmla="*/ 0 h 1087"/>
                    <a:gd name="T98" fmla="*/ 0 w 1057"/>
                    <a:gd name="T99" fmla="*/ 0 h 1087"/>
                    <a:gd name="T100" fmla="*/ 0 w 1057"/>
                    <a:gd name="T101" fmla="*/ 0 h 1087"/>
                    <a:gd name="T102" fmla="*/ 0 w 1057"/>
                    <a:gd name="T103" fmla="*/ 0 h 1087"/>
                    <a:gd name="T104" fmla="*/ 0 w 1057"/>
                    <a:gd name="T105" fmla="*/ 0 h 1087"/>
                    <a:gd name="T106" fmla="*/ 0 w 1057"/>
                    <a:gd name="T107" fmla="*/ 0 h 1087"/>
                    <a:gd name="T108" fmla="*/ 0 w 1057"/>
                    <a:gd name="T109" fmla="*/ 0 h 1087"/>
                    <a:gd name="T110" fmla="*/ 0 w 1057"/>
                    <a:gd name="T111" fmla="*/ 0 h 1087"/>
                    <a:gd name="T112" fmla="*/ 0 w 1057"/>
                    <a:gd name="T113" fmla="*/ 0 h 1087"/>
                    <a:gd name="T114" fmla="*/ 0 w 1057"/>
                    <a:gd name="T115" fmla="*/ 0 h 1087"/>
                    <a:gd name="T116" fmla="*/ 0 w 1057"/>
                    <a:gd name="T117" fmla="*/ 0 h 1087"/>
                    <a:gd name="T118" fmla="*/ 0 w 1057"/>
                    <a:gd name="T119" fmla="*/ 0 h 1087"/>
                    <a:gd name="T120" fmla="*/ 0 w 1057"/>
                    <a:gd name="T121" fmla="*/ 0 h 10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57" h="1087">
                      <a:moveTo>
                        <a:pt x="650" y="305"/>
                      </a:moveTo>
                      <a:lnTo>
                        <a:pt x="674" y="306"/>
                      </a:lnTo>
                      <a:lnTo>
                        <a:pt x="698" y="308"/>
                      </a:lnTo>
                      <a:lnTo>
                        <a:pt x="720" y="310"/>
                      </a:lnTo>
                      <a:lnTo>
                        <a:pt x="742" y="314"/>
                      </a:lnTo>
                      <a:lnTo>
                        <a:pt x="763" y="317"/>
                      </a:lnTo>
                      <a:lnTo>
                        <a:pt x="785" y="322"/>
                      </a:lnTo>
                      <a:lnTo>
                        <a:pt x="804" y="329"/>
                      </a:lnTo>
                      <a:lnTo>
                        <a:pt x="824" y="336"/>
                      </a:lnTo>
                      <a:lnTo>
                        <a:pt x="842" y="344"/>
                      </a:lnTo>
                      <a:lnTo>
                        <a:pt x="861" y="352"/>
                      </a:lnTo>
                      <a:lnTo>
                        <a:pt x="878" y="362"/>
                      </a:lnTo>
                      <a:lnTo>
                        <a:pt x="894" y="372"/>
                      </a:lnTo>
                      <a:lnTo>
                        <a:pt x="910" y="382"/>
                      </a:lnTo>
                      <a:lnTo>
                        <a:pt x="925" y="394"/>
                      </a:lnTo>
                      <a:lnTo>
                        <a:pt x="939" y="406"/>
                      </a:lnTo>
                      <a:lnTo>
                        <a:pt x="951" y="420"/>
                      </a:lnTo>
                      <a:lnTo>
                        <a:pt x="964" y="433"/>
                      </a:lnTo>
                      <a:lnTo>
                        <a:pt x="976" y="446"/>
                      </a:lnTo>
                      <a:lnTo>
                        <a:pt x="987" y="461"/>
                      </a:lnTo>
                      <a:lnTo>
                        <a:pt x="997" y="476"/>
                      </a:lnTo>
                      <a:lnTo>
                        <a:pt x="1007" y="492"/>
                      </a:lnTo>
                      <a:lnTo>
                        <a:pt x="1016" y="508"/>
                      </a:lnTo>
                      <a:lnTo>
                        <a:pt x="1023" y="526"/>
                      </a:lnTo>
                      <a:lnTo>
                        <a:pt x="1031" y="543"/>
                      </a:lnTo>
                      <a:lnTo>
                        <a:pt x="1037" y="561"/>
                      </a:lnTo>
                      <a:lnTo>
                        <a:pt x="1042" y="579"/>
                      </a:lnTo>
                      <a:lnTo>
                        <a:pt x="1048" y="598"/>
                      </a:lnTo>
                      <a:lnTo>
                        <a:pt x="1051" y="616"/>
                      </a:lnTo>
                      <a:lnTo>
                        <a:pt x="1054" y="636"/>
                      </a:lnTo>
                      <a:lnTo>
                        <a:pt x="1056" y="656"/>
                      </a:lnTo>
                      <a:lnTo>
                        <a:pt x="1057" y="675"/>
                      </a:lnTo>
                      <a:lnTo>
                        <a:pt x="1057" y="696"/>
                      </a:lnTo>
                      <a:lnTo>
                        <a:pt x="1057" y="716"/>
                      </a:lnTo>
                      <a:lnTo>
                        <a:pt x="1056" y="736"/>
                      </a:lnTo>
                      <a:lnTo>
                        <a:pt x="1053" y="755"/>
                      </a:lnTo>
                      <a:lnTo>
                        <a:pt x="1050" y="775"/>
                      </a:lnTo>
                      <a:lnTo>
                        <a:pt x="1046" y="794"/>
                      </a:lnTo>
                      <a:lnTo>
                        <a:pt x="1040" y="812"/>
                      </a:lnTo>
                      <a:lnTo>
                        <a:pt x="1034" y="830"/>
                      </a:lnTo>
                      <a:lnTo>
                        <a:pt x="1027" y="848"/>
                      </a:lnTo>
                      <a:lnTo>
                        <a:pt x="1019" y="866"/>
                      </a:lnTo>
                      <a:lnTo>
                        <a:pt x="1010" y="883"/>
                      </a:lnTo>
                      <a:lnTo>
                        <a:pt x="1001" y="899"/>
                      </a:lnTo>
                      <a:lnTo>
                        <a:pt x="990" y="915"/>
                      </a:lnTo>
                      <a:lnTo>
                        <a:pt x="979" y="930"/>
                      </a:lnTo>
                      <a:lnTo>
                        <a:pt x="968" y="945"/>
                      </a:lnTo>
                      <a:lnTo>
                        <a:pt x="955" y="959"/>
                      </a:lnTo>
                      <a:lnTo>
                        <a:pt x="942" y="972"/>
                      </a:lnTo>
                      <a:lnTo>
                        <a:pt x="928" y="985"/>
                      </a:lnTo>
                      <a:lnTo>
                        <a:pt x="913" y="997"/>
                      </a:lnTo>
                      <a:lnTo>
                        <a:pt x="898" y="1009"/>
                      </a:lnTo>
                      <a:lnTo>
                        <a:pt x="882" y="1019"/>
                      </a:lnTo>
                      <a:lnTo>
                        <a:pt x="866" y="1030"/>
                      </a:lnTo>
                      <a:lnTo>
                        <a:pt x="849" y="1040"/>
                      </a:lnTo>
                      <a:lnTo>
                        <a:pt x="831" y="1048"/>
                      </a:lnTo>
                      <a:lnTo>
                        <a:pt x="812" y="1056"/>
                      </a:lnTo>
                      <a:lnTo>
                        <a:pt x="793" y="1063"/>
                      </a:lnTo>
                      <a:lnTo>
                        <a:pt x="774" y="1070"/>
                      </a:lnTo>
                      <a:lnTo>
                        <a:pt x="755" y="1075"/>
                      </a:lnTo>
                      <a:lnTo>
                        <a:pt x="734" y="1079"/>
                      </a:lnTo>
                      <a:lnTo>
                        <a:pt x="714" y="1083"/>
                      </a:lnTo>
                      <a:lnTo>
                        <a:pt x="694" y="1086"/>
                      </a:lnTo>
                      <a:lnTo>
                        <a:pt x="672" y="1087"/>
                      </a:lnTo>
                      <a:lnTo>
                        <a:pt x="651" y="1087"/>
                      </a:lnTo>
                      <a:lnTo>
                        <a:pt x="81" y="1087"/>
                      </a:lnTo>
                      <a:lnTo>
                        <a:pt x="72" y="1087"/>
                      </a:lnTo>
                      <a:lnTo>
                        <a:pt x="65" y="1086"/>
                      </a:lnTo>
                      <a:lnTo>
                        <a:pt x="57" y="1084"/>
                      </a:lnTo>
                      <a:lnTo>
                        <a:pt x="50" y="1081"/>
                      </a:lnTo>
                      <a:lnTo>
                        <a:pt x="43" y="1078"/>
                      </a:lnTo>
                      <a:lnTo>
                        <a:pt x="37" y="1074"/>
                      </a:lnTo>
                      <a:lnTo>
                        <a:pt x="30" y="1070"/>
                      </a:lnTo>
                      <a:lnTo>
                        <a:pt x="24" y="1064"/>
                      </a:lnTo>
                      <a:lnTo>
                        <a:pt x="19" y="1058"/>
                      </a:lnTo>
                      <a:lnTo>
                        <a:pt x="14" y="1052"/>
                      </a:lnTo>
                      <a:lnTo>
                        <a:pt x="10" y="1045"/>
                      </a:lnTo>
                      <a:lnTo>
                        <a:pt x="7" y="1038"/>
                      </a:lnTo>
                      <a:lnTo>
                        <a:pt x="4" y="1031"/>
                      </a:lnTo>
                      <a:lnTo>
                        <a:pt x="3" y="1023"/>
                      </a:lnTo>
                      <a:lnTo>
                        <a:pt x="0" y="1015"/>
                      </a:lnTo>
                      <a:lnTo>
                        <a:pt x="0" y="1008"/>
                      </a:lnTo>
                      <a:lnTo>
                        <a:pt x="0" y="0"/>
                      </a:lnTo>
                      <a:lnTo>
                        <a:pt x="267" y="0"/>
                      </a:lnTo>
                      <a:lnTo>
                        <a:pt x="267" y="305"/>
                      </a:lnTo>
                      <a:lnTo>
                        <a:pt x="650" y="305"/>
                      </a:lnTo>
                      <a:close/>
                      <a:moveTo>
                        <a:pt x="651" y="858"/>
                      </a:moveTo>
                      <a:lnTo>
                        <a:pt x="663" y="857"/>
                      </a:lnTo>
                      <a:lnTo>
                        <a:pt x="676" y="855"/>
                      </a:lnTo>
                      <a:lnTo>
                        <a:pt x="687" y="852"/>
                      </a:lnTo>
                      <a:lnTo>
                        <a:pt x="700" y="847"/>
                      </a:lnTo>
                      <a:lnTo>
                        <a:pt x="712" y="841"/>
                      </a:lnTo>
                      <a:lnTo>
                        <a:pt x="724" y="833"/>
                      </a:lnTo>
                      <a:lnTo>
                        <a:pt x="734" y="826"/>
                      </a:lnTo>
                      <a:lnTo>
                        <a:pt x="745" y="816"/>
                      </a:lnTo>
                      <a:lnTo>
                        <a:pt x="755" y="806"/>
                      </a:lnTo>
                      <a:lnTo>
                        <a:pt x="764" y="793"/>
                      </a:lnTo>
                      <a:lnTo>
                        <a:pt x="772" y="780"/>
                      </a:lnTo>
                      <a:lnTo>
                        <a:pt x="779" y="765"/>
                      </a:lnTo>
                      <a:lnTo>
                        <a:pt x="785" y="750"/>
                      </a:lnTo>
                      <a:lnTo>
                        <a:pt x="789" y="733"/>
                      </a:lnTo>
                      <a:lnTo>
                        <a:pt x="791" y="715"/>
                      </a:lnTo>
                      <a:lnTo>
                        <a:pt x="792" y="696"/>
                      </a:lnTo>
                      <a:lnTo>
                        <a:pt x="791" y="676"/>
                      </a:lnTo>
                      <a:lnTo>
                        <a:pt x="789" y="659"/>
                      </a:lnTo>
                      <a:lnTo>
                        <a:pt x="785" y="642"/>
                      </a:lnTo>
                      <a:lnTo>
                        <a:pt x="779" y="627"/>
                      </a:lnTo>
                      <a:lnTo>
                        <a:pt x="772" y="613"/>
                      </a:lnTo>
                      <a:lnTo>
                        <a:pt x="764" y="600"/>
                      </a:lnTo>
                      <a:lnTo>
                        <a:pt x="755" y="588"/>
                      </a:lnTo>
                      <a:lnTo>
                        <a:pt x="745" y="577"/>
                      </a:lnTo>
                      <a:lnTo>
                        <a:pt x="734" y="567"/>
                      </a:lnTo>
                      <a:lnTo>
                        <a:pt x="724" y="560"/>
                      </a:lnTo>
                      <a:lnTo>
                        <a:pt x="712" y="552"/>
                      </a:lnTo>
                      <a:lnTo>
                        <a:pt x="700" y="546"/>
                      </a:lnTo>
                      <a:lnTo>
                        <a:pt x="687" y="542"/>
                      </a:lnTo>
                      <a:lnTo>
                        <a:pt x="676" y="538"/>
                      </a:lnTo>
                      <a:lnTo>
                        <a:pt x="663" y="536"/>
                      </a:lnTo>
                      <a:lnTo>
                        <a:pt x="651" y="535"/>
                      </a:lnTo>
                      <a:lnTo>
                        <a:pt x="267" y="535"/>
                      </a:lnTo>
                      <a:lnTo>
                        <a:pt x="267" y="858"/>
                      </a:lnTo>
                      <a:lnTo>
                        <a:pt x="651" y="858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" name="Freeform 16"/>
                <p:cNvSpPr>
                  <a:spLocks noEditPoints="1"/>
                </p:cNvSpPr>
                <p:nvPr userDrawn="1"/>
              </p:nvSpPr>
              <p:spPr bwMode="auto">
                <a:xfrm>
                  <a:off x="1161" y="405"/>
                  <a:ext cx="139" cy="123"/>
                </a:xfrm>
                <a:custGeom>
                  <a:avLst/>
                  <a:gdLst>
                    <a:gd name="T0" fmla="*/ 0 w 1531"/>
                    <a:gd name="T1" fmla="*/ 0 h 1346"/>
                    <a:gd name="T2" fmla="*/ 0 w 1531"/>
                    <a:gd name="T3" fmla="*/ 0 h 1346"/>
                    <a:gd name="T4" fmla="*/ 0 w 1531"/>
                    <a:gd name="T5" fmla="*/ 0 h 1346"/>
                    <a:gd name="T6" fmla="*/ 0 w 1531"/>
                    <a:gd name="T7" fmla="*/ 0 h 1346"/>
                    <a:gd name="T8" fmla="*/ 0 w 1531"/>
                    <a:gd name="T9" fmla="*/ 0 h 1346"/>
                    <a:gd name="T10" fmla="*/ 0 w 1531"/>
                    <a:gd name="T11" fmla="*/ 0 h 1346"/>
                    <a:gd name="T12" fmla="*/ 0 w 1531"/>
                    <a:gd name="T13" fmla="*/ 0 h 1346"/>
                    <a:gd name="T14" fmla="*/ 0 w 1531"/>
                    <a:gd name="T15" fmla="*/ 0 h 1346"/>
                    <a:gd name="T16" fmla="*/ 0 w 1531"/>
                    <a:gd name="T17" fmla="*/ 0 h 1346"/>
                    <a:gd name="T18" fmla="*/ 0 w 1531"/>
                    <a:gd name="T19" fmla="*/ 0 h 1346"/>
                    <a:gd name="T20" fmla="*/ 0 w 1531"/>
                    <a:gd name="T21" fmla="*/ 0 h 1346"/>
                    <a:gd name="T22" fmla="*/ 0 w 1531"/>
                    <a:gd name="T23" fmla="*/ 0 h 1346"/>
                    <a:gd name="T24" fmla="*/ 0 w 1531"/>
                    <a:gd name="T25" fmla="*/ 0 h 1346"/>
                    <a:gd name="T26" fmla="*/ 0 w 1531"/>
                    <a:gd name="T27" fmla="*/ 0 h 1346"/>
                    <a:gd name="T28" fmla="*/ 0 w 1531"/>
                    <a:gd name="T29" fmla="*/ 0 h 1346"/>
                    <a:gd name="T30" fmla="*/ 0 w 1531"/>
                    <a:gd name="T31" fmla="*/ 0 h 1346"/>
                    <a:gd name="T32" fmla="*/ 0 w 1531"/>
                    <a:gd name="T33" fmla="*/ 0 h 1346"/>
                    <a:gd name="T34" fmla="*/ 0 w 1531"/>
                    <a:gd name="T35" fmla="*/ 0 h 1346"/>
                    <a:gd name="T36" fmla="*/ 0 w 1531"/>
                    <a:gd name="T37" fmla="*/ 0 h 1346"/>
                    <a:gd name="T38" fmla="*/ 0 w 1531"/>
                    <a:gd name="T39" fmla="*/ 0 h 1346"/>
                    <a:gd name="T40" fmla="*/ 0 w 1531"/>
                    <a:gd name="T41" fmla="*/ 0 h 1346"/>
                    <a:gd name="T42" fmla="*/ 0 w 1531"/>
                    <a:gd name="T43" fmla="*/ 0 h 1346"/>
                    <a:gd name="T44" fmla="*/ 0 w 1531"/>
                    <a:gd name="T45" fmla="*/ 0 h 1346"/>
                    <a:gd name="T46" fmla="*/ 0 w 1531"/>
                    <a:gd name="T47" fmla="*/ 0 h 1346"/>
                    <a:gd name="T48" fmla="*/ 0 w 1531"/>
                    <a:gd name="T49" fmla="*/ 0 h 1346"/>
                    <a:gd name="T50" fmla="*/ 0 w 1531"/>
                    <a:gd name="T51" fmla="*/ 0 h 1346"/>
                    <a:gd name="T52" fmla="*/ 0 w 1531"/>
                    <a:gd name="T53" fmla="*/ 0 h 1346"/>
                    <a:gd name="T54" fmla="*/ 0 w 1531"/>
                    <a:gd name="T55" fmla="*/ 0 h 1346"/>
                    <a:gd name="T56" fmla="*/ 0 w 1531"/>
                    <a:gd name="T57" fmla="*/ 0 h 1346"/>
                    <a:gd name="T58" fmla="*/ 0 w 1531"/>
                    <a:gd name="T59" fmla="*/ 0 h 1346"/>
                    <a:gd name="T60" fmla="*/ 0 w 1531"/>
                    <a:gd name="T61" fmla="*/ 0 h 1346"/>
                    <a:gd name="T62" fmla="*/ 0 w 1531"/>
                    <a:gd name="T63" fmla="*/ 0 h 1346"/>
                    <a:gd name="T64" fmla="*/ 0 w 1531"/>
                    <a:gd name="T65" fmla="*/ 0 h 1346"/>
                    <a:gd name="T66" fmla="*/ 0 w 1531"/>
                    <a:gd name="T67" fmla="*/ 0 h 1346"/>
                    <a:gd name="T68" fmla="*/ 0 w 1531"/>
                    <a:gd name="T69" fmla="*/ 0 h 1346"/>
                    <a:gd name="T70" fmla="*/ 0 w 1531"/>
                    <a:gd name="T71" fmla="*/ 0 h 1346"/>
                    <a:gd name="T72" fmla="*/ 0 w 1531"/>
                    <a:gd name="T73" fmla="*/ 0 h 1346"/>
                    <a:gd name="T74" fmla="*/ 0 w 1531"/>
                    <a:gd name="T75" fmla="*/ 0 h 1346"/>
                    <a:gd name="T76" fmla="*/ 0 w 1531"/>
                    <a:gd name="T77" fmla="*/ 0 h 1346"/>
                    <a:gd name="T78" fmla="*/ 0 w 1531"/>
                    <a:gd name="T79" fmla="*/ 0 h 1346"/>
                    <a:gd name="T80" fmla="*/ 0 w 1531"/>
                    <a:gd name="T81" fmla="*/ 0 h 1346"/>
                    <a:gd name="T82" fmla="*/ 0 w 1531"/>
                    <a:gd name="T83" fmla="*/ 0 h 1346"/>
                    <a:gd name="T84" fmla="*/ 0 w 1531"/>
                    <a:gd name="T85" fmla="*/ 0 h 1346"/>
                    <a:gd name="T86" fmla="*/ 0 w 1531"/>
                    <a:gd name="T87" fmla="*/ 0 h 1346"/>
                    <a:gd name="T88" fmla="*/ 0 w 1531"/>
                    <a:gd name="T89" fmla="*/ 0 h 1346"/>
                    <a:gd name="T90" fmla="*/ 0 w 1531"/>
                    <a:gd name="T91" fmla="*/ 0 h 1346"/>
                    <a:gd name="T92" fmla="*/ 0 w 1531"/>
                    <a:gd name="T93" fmla="*/ 0 h 1346"/>
                    <a:gd name="T94" fmla="*/ 0 w 1531"/>
                    <a:gd name="T95" fmla="*/ 0 h 1346"/>
                    <a:gd name="T96" fmla="*/ 0 w 1531"/>
                    <a:gd name="T97" fmla="*/ 0 h 1346"/>
                    <a:gd name="T98" fmla="*/ 0 w 1531"/>
                    <a:gd name="T99" fmla="*/ 0 h 1346"/>
                    <a:gd name="T100" fmla="*/ 0 w 1531"/>
                    <a:gd name="T101" fmla="*/ 0 h 1346"/>
                    <a:gd name="T102" fmla="*/ 0 w 1531"/>
                    <a:gd name="T103" fmla="*/ 0 h 1346"/>
                    <a:gd name="T104" fmla="*/ 0 w 1531"/>
                    <a:gd name="T105" fmla="*/ 0 h 1346"/>
                    <a:gd name="T106" fmla="*/ 0 w 1531"/>
                    <a:gd name="T107" fmla="*/ 0 h 1346"/>
                    <a:gd name="T108" fmla="*/ 0 w 1531"/>
                    <a:gd name="T109" fmla="*/ 0 h 1346"/>
                    <a:gd name="T110" fmla="*/ 0 w 1531"/>
                    <a:gd name="T111" fmla="*/ 0 h 1346"/>
                    <a:gd name="T112" fmla="*/ 0 w 1531"/>
                    <a:gd name="T113" fmla="*/ 0 h 1346"/>
                    <a:gd name="T114" fmla="*/ 0 w 1531"/>
                    <a:gd name="T115" fmla="*/ 0 h 1346"/>
                    <a:gd name="T116" fmla="*/ 0 w 1531"/>
                    <a:gd name="T117" fmla="*/ 0 h 1346"/>
                    <a:gd name="T118" fmla="*/ 0 w 1531"/>
                    <a:gd name="T119" fmla="*/ 0 h 1346"/>
                    <a:gd name="T120" fmla="*/ 0 w 1531"/>
                    <a:gd name="T121" fmla="*/ 0 h 134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531" h="1346">
                      <a:moveTo>
                        <a:pt x="899" y="1264"/>
                      </a:moveTo>
                      <a:lnTo>
                        <a:pt x="899" y="1272"/>
                      </a:lnTo>
                      <a:lnTo>
                        <a:pt x="898" y="1280"/>
                      </a:lnTo>
                      <a:lnTo>
                        <a:pt x="896" y="1287"/>
                      </a:lnTo>
                      <a:lnTo>
                        <a:pt x="894" y="1295"/>
                      </a:lnTo>
                      <a:lnTo>
                        <a:pt x="890" y="1302"/>
                      </a:lnTo>
                      <a:lnTo>
                        <a:pt x="886" y="1309"/>
                      </a:lnTo>
                      <a:lnTo>
                        <a:pt x="881" y="1315"/>
                      </a:lnTo>
                      <a:lnTo>
                        <a:pt x="875" y="1322"/>
                      </a:lnTo>
                      <a:lnTo>
                        <a:pt x="870" y="1327"/>
                      </a:lnTo>
                      <a:lnTo>
                        <a:pt x="864" y="1332"/>
                      </a:lnTo>
                      <a:lnTo>
                        <a:pt x="856" y="1337"/>
                      </a:lnTo>
                      <a:lnTo>
                        <a:pt x="850" y="1340"/>
                      </a:lnTo>
                      <a:lnTo>
                        <a:pt x="842" y="1342"/>
                      </a:lnTo>
                      <a:lnTo>
                        <a:pt x="835" y="1344"/>
                      </a:lnTo>
                      <a:lnTo>
                        <a:pt x="827" y="1345"/>
                      </a:lnTo>
                      <a:lnTo>
                        <a:pt x="819" y="1346"/>
                      </a:lnTo>
                      <a:lnTo>
                        <a:pt x="633" y="1346"/>
                      </a:lnTo>
                      <a:lnTo>
                        <a:pt x="633" y="1217"/>
                      </a:lnTo>
                      <a:lnTo>
                        <a:pt x="536" y="1217"/>
                      </a:lnTo>
                      <a:lnTo>
                        <a:pt x="505" y="1217"/>
                      </a:lnTo>
                      <a:lnTo>
                        <a:pt x="475" y="1215"/>
                      </a:lnTo>
                      <a:lnTo>
                        <a:pt x="446" y="1211"/>
                      </a:lnTo>
                      <a:lnTo>
                        <a:pt x="419" y="1207"/>
                      </a:lnTo>
                      <a:lnTo>
                        <a:pt x="391" y="1202"/>
                      </a:lnTo>
                      <a:lnTo>
                        <a:pt x="364" y="1194"/>
                      </a:lnTo>
                      <a:lnTo>
                        <a:pt x="338" y="1187"/>
                      </a:lnTo>
                      <a:lnTo>
                        <a:pt x="313" y="1177"/>
                      </a:lnTo>
                      <a:lnTo>
                        <a:pt x="289" y="1167"/>
                      </a:lnTo>
                      <a:lnTo>
                        <a:pt x="266" y="1155"/>
                      </a:lnTo>
                      <a:lnTo>
                        <a:pt x="243" y="1143"/>
                      </a:lnTo>
                      <a:lnTo>
                        <a:pt x="222" y="1129"/>
                      </a:lnTo>
                      <a:lnTo>
                        <a:pt x="200" y="1115"/>
                      </a:lnTo>
                      <a:lnTo>
                        <a:pt x="181" y="1099"/>
                      </a:lnTo>
                      <a:lnTo>
                        <a:pt x="162" y="1083"/>
                      </a:lnTo>
                      <a:lnTo>
                        <a:pt x="145" y="1065"/>
                      </a:lnTo>
                      <a:lnTo>
                        <a:pt x="128" y="1047"/>
                      </a:lnTo>
                      <a:lnTo>
                        <a:pt x="112" y="1028"/>
                      </a:lnTo>
                      <a:lnTo>
                        <a:pt x="97" y="1007"/>
                      </a:lnTo>
                      <a:lnTo>
                        <a:pt x="83" y="987"/>
                      </a:lnTo>
                      <a:lnTo>
                        <a:pt x="70" y="965"/>
                      </a:lnTo>
                      <a:lnTo>
                        <a:pt x="58" y="942"/>
                      </a:lnTo>
                      <a:lnTo>
                        <a:pt x="47" y="919"/>
                      </a:lnTo>
                      <a:lnTo>
                        <a:pt x="38" y="894"/>
                      </a:lnTo>
                      <a:lnTo>
                        <a:pt x="29" y="868"/>
                      </a:lnTo>
                      <a:lnTo>
                        <a:pt x="22" y="843"/>
                      </a:lnTo>
                      <a:lnTo>
                        <a:pt x="15" y="816"/>
                      </a:lnTo>
                      <a:lnTo>
                        <a:pt x="10" y="789"/>
                      </a:lnTo>
                      <a:lnTo>
                        <a:pt x="6" y="761"/>
                      </a:lnTo>
                      <a:lnTo>
                        <a:pt x="2" y="733"/>
                      </a:lnTo>
                      <a:lnTo>
                        <a:pt x="1" y="703"/>
                      </a:lnTo>
                      <a:lnTo>
                        <a:pt x="0" y="673"/>
                      </a:lnTo>
                      <a:lnTo>
                        <a:pt x="1" y="644"/>
                      </a:lnTo>
                      <a:lnTo>
                        <a:pt x="2" y="615"/>
                      </a:lnTo>
                      <a:lnTo>
                        <a:pt x="6" y="586"/>
                      </a:lnTo>
                      <a:lnTo>
                        <a:pt x="10" y="558"/>
                      </a:lnTo>
                      <a:lnTo>
                        <a:pt x="15" y="532"/>
                      </a:lnTo>
                      <a:lnTo>
                        <a:pt x="22" y="505"/>
                      </a:lnTo>
                      <a:lnTo>
                        <a:pt x="29" y="478"/>
                      </a:lnTo>
                      <a:lnTo>
                        <a:pt x="38" y="454"/>
                      </a:lnTo>
                      <a:lnTo>
                        <a:pt x="47" y="429"/>
                      </a:lnTo>
                      <a:lnTo>
                        <a:pt x="58" y="404"/>
                      </a:lnTo>
                      <a:lnTo>
                        <a:pt x="70" y="382"/>
                      </a:lnTo>
                      <a:lnTo>
                        <a:pt x="83" y="359"/>
                      </a:lnTo>
                      <a:lnTo>
                        <a:pt x="97" y="339"/>
                      </a:lnTo>
                      <a:lnTo>
                        <a:pt x="112" y="319"/>
                      </a:lnTo>
                      <a:lnTo>
                        <a:pt x="128" y="300"/>
                      </a:lnTo>
                      <a:lnTo>
                        <a:pt x="145" y="281"/>
                      </a:lnTo>
                      <a:lnTo>
                        <a:pt x="162" y="263"/>
                      </a:lnTo>
                      <a:lnTo>
                        <a:pt x="181" y="247"/>
                      </a:lnTo>
                      <a:lnTo>
                        <a:pt x="200" y="231"/>
                      </a:lnTo>
                      <a:lnTo>
                        <a:pt x="222" y="217"/>
                      </a:lnTo>
                      <a:lnTo>
                        <a:pt x="243" y="203"/>
                      </a:lnTo>
                      <a:lnTo>
                        <a:pt x="266" y="192"/>
                      </a:lnTo>
                      <a:lnTo>
                        <a:pt x="289" y="180"/>
                      </a:lnTo>
                      <a:lnTo>
                        <a:pt x="313" y="169"/>
                      </a:lnTo>
                      <a:lnTo>
                        <a:pt x="338" y="160"/>
                      </a:lnTo>
                      <a:lnTo>
                        <a:pt x="364" y="152"/>
                      </a:lnTo>
                      <a:lnTo>
                        <a:pt x="391" y="145"/>
                      </a:lnTo>
                      <a:lnTo>
                        <a:pt x="419" y="139"/>
                      </a:lnTo>
                      <a:lnTo>
                        <a:pt x="446" y="135"/>
                      </a:lnTo>
                      <a:lnTo>
                        <a:pt x="475" y="132"/>
                      </a:lnTo>
                      <a:lnTo>
                        <a:pt x="505" y="130"/>
                      </a:lnTo>
                      <a:lnTo>
                        <a:pt x="536" y="130"/>
                      </a:lnTo>
                      <a:lnTo>
                        <a:pt x="633" y="130"/>
                      </a:lnTo>
                      <a:lnTo>
                        <a:pt x="633" y="83"/>
                      </a:lnTo>
                      <a:lnTo>
                        <a:pt x="634" y="74"/>
                      </a:lnTo>
                      <a:lnTo>
                        <a:pt x="635" y="67"/>
                      </a:lnTo>
                      <a:lnTo>
                        <a:pt x="636" y="58"/>
                      </a:lnTo>
                      <a:lnTo>
                        <a:pt x="639" y="52"/>
                      </a:lnTo>
                      <a:lnTo>
                        <a:pt x="642" y="44"/>
                      </a:lnTo>
                      <a:lnTo>
                        <a:pt x="646" y="38"/>
                      </a:lnTo>
                      <a:lnTo>
                        <a:pt x="651" y="31"/>
                      </a:lnTo>
                      <a:lnTo>
                        <a:pt x="656" y="25"/>
                      </a:lnTo>
                      <a:lnTo>
                        <a:pt x="663" y="20"/>
                      </a:lnTo>
                      <a:lnTo>
                        <a:pt x="669" y="14"/>
                      </a:lnTo>
                      <a:lnTo>
                        <a:pt x="675" y="10"/>
                      </a:lnTo>
                      <a:lnTo>
                        <a:pt x="682" y="7"/>
                      </a:lnTo>
                      <a:lnTo>
                        <a:pt x="689" y="5"/>
                      </a:lnTo>
                      <a:lnTo>
                        <a:pt x="697" y="2"/>
                      </a:lnTo>
                      <a:lnTo>
                        <a:pt x="705" y="1"/>
                      </a:lnTo>
                      <a:lnTo>
                        <a:pt x="713" y="0"/>
                      </a:lnTo>
                      <a:lnTo>
                        <a:pt x="899" y="0"/>
                      </a:lnTo>
                      <a:lnTo>
                        <a:pt x="899" y="130"/>
                      </a:lnTo>
                      <a:lnTo>
                        <a:pt x="996" y="130"/>
                      </a:lnTo>
                      <a:lnTo>
                        <a:pt x="1026" y="130"/>
                      </a:lnTo>
                      <a:lnTo>
                        <a:pt x="1056" y="132"/>
                      </a:lnTo>
                      <a:lnTo>
                        <a:pt x="1085" y="135"/>
                      </a:lnTo>
                      <a:lnTo>
                        <a:pt x="1114" y="139"/>
                      </a:lnTo>
                      <a:lnTo>
                        <a:pt x="1141" y="145"/>
                      </a:lnTo>
                      <a:lnTo>
                        <a:pt x="1167" y="152"/>
                      </a:lnTo>
                      <a:lnTo>
                        <a:pt x="1194" y="160"/>
                      </a:lnTo>
                      <a:lnTo>
                        <a:pt x="1219" y="169"/>
                      </a:lnTo>
                      <a:lnTo>
                        <a:pt x="1243" y="180"/>
                      </a:lnTo>
                      <a:lnTo>
                        <a:pt x="1267" y="192"/>
                      </a:lnTo>
                      <a:lnTo>
                        <a:pt x="1289" y="203"/>
                      </a:lnTo>
                      <a:lnTo>
                        <a:pt x="1311" y="217"/>
                      </a:lnTo>
                      <a:lnTo>
                        <a:pt x="1331" y="231"/>
                      </a:lnTo>
                      <a:lnTo>
                        <a:pt x="1351" y="247"/>
                      </a:lnTo>
                      <a:lnTo>
                        <a:pt x="1370" y="263"/>
                      </a:lnTo>
                      <a:lnTo>
                        <a:pt x="1388" y="281"/>
                      </a:lnTo>
                      <a:lnTo>
                        <a:pt x="1405" y="300"/>
                      </a:lnTo>
                      <a:lnTo>
                        <a:pt x="1420" y="319"/>
                      </a:lnTo>
                      <a:lnTo>
                        <a:pt x="1435" y="339"/>
                      </a:lnTo>
                      <a:lnTo>
                        <a:pt x="1449" y="359"/>
                      </a:lnTo>
                      <a:lnTo>
                        <a:pt x="1462" y="382"/>
                      </a:lnTo>
                      <a:lnTo>
                        <a:pt x="1473" y="404"/>
                      </a:lnTo>
                      <a:lnTo>
                        <a:pt x="1484" y="429"/>
                      </a:lnTo>
                      <a:lnTo>
                        <a:pt x="1494" y="454"/>
                      </a:lnTo>
                      <a:lnTo>
                        <a:pt x="1503" y="478"/>
                      </a:lnTo>
                      <a:lnTo>
                        <a:pt x="1511" y="505"/>
                      </a:lnTo>
                      <a:lnTo>
                        <a:pt x="1517" y="532"/>
                      </a:lnTo>
                      <a:lnTo>
                        <a:pt x="1522" y="558"/>
                      </a:lnTo>
                      <a:lnTo>
                        <a:pt x="1526" y="586"/>
                      </a:lnTo>
                      <a:lnTo>
                        <a:pt x="1529" y="615"/>
                      </a:lnTo>
                      <a:lnTo>
                        <a:pt x="1531" y="644"/>
                      </a:lnTo>
                      <a:lnTo>
                        <a:pt x="1531" y="673"/>
                      </a:lnTo>
                      <a:lnTo>
                        <a:pt x="1531" y="703"/>
                      </a:lnTo>
                      <a:lnTo>
                        <a:pt x="1529" y="733"/>
                      </a:lnTo>
                      <a:lnTo>
                        <a:pt x="1526" y="761"/>
                      </a:lnTo>
                      <a:lnTo>
                        <a:pt x="1522" y="789"/>
                      </a:lnTo>
                      <a:lnTo>
                        <a:pt x="1517" y="816"/>
                      </a:lnTo>
                      <a:lnTo>
                        <a:pt x="1511" y="843"/>
                      </a:lnTo>
                      <a:lnTo>
                        <a:pt x="1503" y="868"/>
                      </a:lnTo>
                      <a:lnTo>
                        <a:pt x="1494" y="894"/>
                      </a:lnTo>
                      <a:lnTo>
                        <a:pt x="1484" y="919"/>
                      </a:lnTo>
                      <a:lnTo>
                        <a:pt x="1473" y="942"/>
                      </a:lnTo>
                      <a:lnTo>
                        <a:pt x="1462" y="965"/>
                      </a:lnTo>
                      <a:lnTo>
                        <a:pt x="1449" y="987"/>
                      </a:lnTo>
                      <a:lnTo>
                        <a:pt x="1435" y="1007"/>
                      </a:lnTo>
                      <a:lnTo>
                        <a:pt x="1420" y="1028"/>
                      </a:lnTo>
                      <a:lnTo>
                        <a:pt x="1405" y="1047"/>
                      </a:lnTo>
                      <a:lnTo>
                        <a:pt x="1388" y="1065"/>
                      </a:lnTo>
                      <a:lnTo>
                        <a:pt x="1370" y="1083"/>
                      </a:lnTo>
                      <a:lnTo>
                        <a:pt x="1351" y="1099"/>
                      </a:lnTo>
                      <a:lnTo>
                        <a:pt x="1331" y="1115"/>
                      </a:lnTo>
                      <a:lnTo>
                        <a:pt x="1311" y="1129"/>
                      </a:lnTo>
                      <a:lnTo>
                        <a:pt x="1289" y="1143"/>
                      </a:lnTo>
                      <a:lnTo>
                        <a:pt x="1267" y="1155"/>
                      </a:lnTo>
                      <a:lnTo>
                        <a:pt x="1243" y="1167"/>
                      </a:lnTo>
                      <a:lnTo>
                        <a:pt x="1219" y="1177"/>
                      </a:lnTo>
                      <a:lnTo>
                        <a:pt x="1194" y="1187"/>
                      </a:lnTo>
                      <a:lnTo>
                        <a:pt x="1167" y="1194"/>
                      </a:lnTo>
                      <a:lnTo>
                        <a:pt x="1141" y="1202"/>
                      </a:lnTo>
                      <a:lnTo>
                        <a:pt x="1114" y="1207"/>
                      </a:lnTo>
                      <a:lnTo>
                        <a:pt x="1085" y="1211"/>
                      </a:lnTo>
                      <a:lnTo>
                        <a:pt x="1056" y="1215"/>
                      </a:lnTo>
                      <a:lnTo>
                        <a:pt x="1026" y="1217"/>
                      </a:lnTo>
                      <a:lnTo>
                        <a:pt x="996" y="1217"/>
                      </a:lnTo>
                      <a:lnTo>
                        <a:pt x="899" y="1217"/>
                      </a:lnTo>
                      <a:lnTo>
                        <a:pt x="899" y="1264"/>
                      </a:lnTo>
                      <a:close/>
                      <a:moveTo>
                        <a:pt x="633" y="975"/>
                      </a:moveTo>
                      <a:lnTo>
                        <a:pt x="633" y="371"/>
                      </a:lnTo>
                      <a:lnTo>
                        <a:pt x="536" y="371"/>
                      </a:lnTo>
                      <a:lnTo>
                        <a:pt x="519" y="371"/>
                      </a:lnTo>
                      <a:lnTo>
                        <a:pt x="503" y="372"/>
                      </a:lnTo>
                      <a:lnTo>
                        <a:pt x="487" y="373"/>
                      </a:lnTo>
                      <a:lnTo>
                        <a:pt x="472" y="376"/>
                      </a:lnTo>
                      <a:lnTo>
                        <a:pt x="457" y="379"/>
                      </a:lnTo>
                      <a:lnTo>
                        <a:pt x="443" y="382"/>
                      </a:lnTo>
                      <a:lnTo>
                        <a:pt x="429" y="386"/>
                      </a:lnTo>
                      <a:lnTo>
                        <a:pt x="416" y="390"/>
                      </a:lnTo>
                      <a:lnTo>
                        <a:pt x="404" y="396"/>
                      </a:lnTo>
                      <a:lnTo>
                        <a:pt x="392" y="402"/>
                      </a:lnTo>
                      <a:lnTo>
                        <a:pt x="381" y="409"/>
                      </a:lnTo>
                      <a:lnTo>
                        <a:pt x="370" y="416"/>
                      </a:lnTo>
                      <a:lnTo>
                        <a:pt x="360" y="424"/>
                      </a:lnTo>
                      <a:lnTo>
                        <a:pt x="350" y="432"/>
                      </a:lnTo>
                      <a:lnTo>
                        <a:pt x="342" y="442"/>
                      </a:lnTo>
                      <a:lnTo>
                        <a:pt x="333" y="451"/>
                      </a:lnTo>
                      <a:lnTo>
                        <a:pt x="324" y="461"/>
                      </a:lnTo>
                      <a:lnTo>
                        <a:pt x="317" y="472"/>
                      </a:lnTo>
                      <a:lnTo>
                        <a:pt x="311" y="483"/>
                      </a:lnTo>
                      <a:lnTo>
                        <a:pt x="304" y="495"/>
                      </a:lnTo>
                      <a:lnTo>
                        <a:pt x="298" y="507"/>
                      </a:lnTo>
                      <a:lnTo>
                        <a:pt x="292" y="520"/>
                      </a:lnTo>
                      <a:lnTo>
                        <a:pt x="288" y="533"/>
                      </a:lnTo>
                      <a:lnTo>
                        <a:pt x="283" y="547"/>
                      </a:lnTo>
                      <a:lnTo>
                        <a:pt x="280" y="560"/>
                      </a:lnTo>
                      <a:lnTo>
                        <a:pt x="276" y="575"/>
                      </a:lnTo>
                      <a:lnTo>
                        <a:pt x="273" y="590"/>
                      </a:lnTo>
                      <a:lnTo>
                        <a:pt x="271" y="606"/>
                      </a:lnTo>
                      <a:lnTo>
                        <a:pt x="269" y="622"/>
                      </a:lnTo>
                      <a:lnTo>
                        <a:pt x="268" y="638"/>
                      </a:lnTo>
                      <a:lnTo>
                        <a:pt x="267" y="656"/>
                      </a:lnTo>
                      <a:lnTo>
                        <a:pt x="267" y="673"/>
                      </a:lnTo>
                      <a:lnTo>
                        <a:pt x="267" y="691"/>
                      </a:lnTo>
                      <a:lnTo>
                        <a:pt x="268" y="708"/>
                      </a:lnTo>
                      <a:lnTo>
                        <a:pt x="269" y="724"/>
                      </a:lnTo>
                      <a:lnTo>
                        <a:pt x="271" y="740"/>
                      </a:lnTo>
                      <a:lnTo>
                        <a:pt x="273" y="756"/>
                      </a:lnTo>
                      <a:lnTo>
                        <a:pt x="276" y="771"/>
                      </a:lnTo>
                      <a:lnTo>
                        <a:pt x="280" y="786"/>
                      </a:lnTo>
                      <a:lnTo>
                        <a:pt x="283" y="800"/>
                      </a:lnTo>
                      <a:lnTo>
                        <a:pt x="288" y="814"/>
                      </a:lnTo>
                      <a:lnTo>
                        <a:pt x="292" y="827"/>
                      </a:lnTo>
                      <a:lnTo>
                        <a:pt x="298" y="839"/>
                      </a:lnTo>
                      <a:lnTo>
                        <a:pt x="304" y="851"/>
                      </a:lnTo>
                      <a:lnTo>
                        <a:pt x="311" y="863"/>
                      </a:lnTo>
                      <a:lnTo>
                        <a:pt x="317" y="875"/>
                      </a:lnTo>
                      <a:lnTo>
                        <a:pt x="324" y="885"/>
                      </a:lnTo>
                      <a:lnTo>
                        <a:pt x="333" y="895"/>
                      </a:lnTo>
                      <a:lnTo>
                        <a:pt x="342" y="905"/>
                      </a:lnTo>
                      <a:lnTo>
                        <a:pt x="350" y="914"/>
                      </a:lnTo>
                      <a:lnTo>
                        <a:pt x="360" y="923"/>
                      </a:lnTo>
                      <a:lnTo>
                        <a:pt x="370" y="930"/>
                      </a:lnTo>
                      <a:lnTo>
                        <a:pt x="381" y="938"/>
                      </a:lnTo>
                      <a:lnTo>
                        <a:pt x="392" y="944"/>
                      </a:lnTo>
                      <a:lnTo>
                        <a:pt x="404" y="951"/>
                      </a:lnTo>
                      <a:lnTo>
                        <a:pt x="416" y="955"/>
                      </a:lnTo>
                      <a:lnTo>
                        <a:pt x="429" y="960"/>
                      </a:lnTo>
                      <a:lnTo>
                        <a:pt x="443" y="965"/>
                      </a:lnTo>
                      <a:lnTo>
                        <a:pt x="457" y="968"/>
                      </a:lnTo>
                      <a:lnTo>
                        <a:pt x="472" y="971"/>
                      </a:lnTo>
                      <a:lnTo>
                        <a:pt x="487" y="973"/>
                      </a:lnTo>
                      <a:lnTo>
                        <a:pt x="503" y="974"/>
                      </a:lnTo>
                      <a:lnTo>
                        <a:pt x="519" y="975"/>
                      </a:lnTo>
                      <a:lnTo>
                        <a:pt x="536" y="975"/>
                      </a:lnTo>
                      <a:lnTo>
                        <a:pt x="633" y="975"/>
                      </a:lnTo>
                      <a:close/>
                      <a:moveTo>
                        <a:pt x="996" y="975"/>
                      </a:moveTo>
                      <a:lnTo>
                        <a:pt x="1012" y="975"/>
                      </a:lnTo>
                      <a:lnTo>
                        <a:pt x="1029" y="974"/>
                      </a:lnTo>
                      <a:lnTo>
                        <a:pt x="1044" y="973"/>
                      </a:lnTo>
                      <a:lnTo>
                        <a:pt x="1060" y="971"/>
                      </a:lnTo>
                      <a:lnTo>
                        <a:pt x="1074" y="968"/>
                      </a:lnTo>
                      <a:lnTo>
                        <a:pt x="1089" y="965"/>
                      </a:lnTo>
                      <a:lnTo>
                        <a:pt x="1102" y="960"/>
                      </a:lnTo>
                      <a:lnTo>
                        <a:pt x="1115" y="955"/>
                      </a:lnTo>
                      <a:lnTo>
                        <a:pt x="1128" y="951"/>
                      </a:lnTo>
                      <a:lnTo>
                        <a:pt x="1140" y="944"/>
                      </a:lnTo>
                      <a:lnTo>
                        <a:pt x="1151" y="938"/>
                      </a:lnTo>
                      <a:lnTo>
                        <a:pt x="1162" y="930"/>
                      </a:lnTo>
                      <a:lnTo>
                        <a:pt x="1172" y="923"/>
                      </a:lnTo>
                      <a:lnTo>
                        <a:pt x="1181" y="914"/>
                      </a:lnTo>
                      <a:lnTo>
                        <a:pt x="1191" y="905"/>
                      </a:lnTo>
                      <a:lnTo>
                        <a:pt x="1200" y="895"/>
                      </a:lnTo>
                      <a:lnTo>
                        <a:pt x="1207" y="885"/>
                      </a:lnTo>
                      <a:lnTo>
                        <a:pt x="1214" y="875"/>
                      </a:lnTo>
                      <a:lnTo>
                        <a:pt x="1222" y="863"/>
                      </a:lnTo>
                      <a:lnTo>
                        <a:pt x="1228" y="851"/>
                      </a:lnTo>
                      <a:lnTo>
                        <a:pt x="1234" y="839"/>
                      </a:lnTo>
                      <a:lnTo>
                        <a:pt x="1239" y="827"/>
                      </a:lnTo>
                      <a:lnTo>
                        <a:pt x="1244" y="814"/>
                      </a:lnTo>
                      <a:lnTo>
                        <a:pt x="1249" y="800"/>
                      </a:lnTo>
                      <a:lnTo>
                        <a:pt x="1252" y="786"/>
                      </a:lnTo>
                      <a:lnTo>
                        <a:pt x="1256" y="771"/>
                      </a:lnTo>
                      <a:lnTo>
                        <a:pt x="1258" y="756"/>
                      </a:lnTo>
                      <a:lnTo>
                        <a:pt x="1260" y="740"/>
                      </a:lnTo>
                      <a:lnTo>
                        <a:pt x="1263" y="724"/>
                      </a:lnTo>
                      <a:lnTo>
                        <a:pt x="1264" y="708"/>
                      </a:lnTo>
                      <a:lnTo>
                        <a:pt x="1265" y="691"/>
                      </a:lnTo>
                      <a:lnTo>
                        <a:pt x="1265" y="673"/>
                      </a:lnTo>
                      <a:lnTo>
                        <a:pt x="1265" y="656"/>
                      </a:lnTo>
                      <a:lnTo>
                        <a:pt x="1264" y="638"/>
                      </a:lnTo>
                      <a:lnTo>
                        <a:pt x="1263" y="622"/>
                      </a:lnTo>
                      <a:lnTo>
                        <a:pt x="1260" y="606"/>
                      </a:lnTo>
                      <a:lnTo>
                        <a:pt x="1258" y="590"/>
                      </a:lnTo>
                      <a:lnTo>
                        <a:pt x="1256" y="575"/>
                      </a:lnTo>
                      <a:lnTo>
                        <a:pt x="1252" y="560"/>
                      </a:lnTo>
                      <a:lnTo>
                        <a:pt x="1249" y="547"/>
                      </a:lnTo>
                      <a:lnTo>
                        <a:pt x="1244" y="533"/>
                      </a:lnTo>
                      <a:lnTo>
                        <a:pt x="1239" y="520"/>
                      </a:lnTo>
                      <a:lnTo>
                        <a:pt x="1234" y="507"/>
                      </a:lnTo>
                      <a:lnTo>
                        <a:pt x="1228" y="495"/>
                      </a:lnTo>
                      <a:lnTo>
                        <a:pt x="1222" y="483"/>
                      </a:lnTo>
                      <a:lnTo>
                        <a:pt x="1214" y="472"/>
                      </a:lnTo>
                      <a:lnTo>
                        <a:pt x="1207" y="461"/>
                      </a:lnTo>
                      <a:lnTo>
                        <a:pt x="1200" y="451"/>
                      </a:lnTo>
                      <a:lnTo>
                        <a:pt x="1191" y="442"/>
                      </a:lnTo>
                      <a:lnTo>
                        <a:pt x="1181" y="432"/>
                      </a:lnTo>
                      <a:lnTo>
                        <a:pt x="1172" y="424"/>
                      </a:lnTo>
                      <a:lnTo>
                        <a:pt x="1162" y="416"/>
                      </a:lnTo>
                      <a:lnTo>
                        <a:pt x="1151" y="409"/>
                      </a:lnTo>
                      <a:lnTo>
                        <a:pt x="1140" y="402"/>
                      </a:lnTo>
                      <a:lnTo>
                        <a:pt x="1128" y="396"/>
                      </a:lnTo>
                      <a:lnTo>
                        <a:pt x="1115" y="390"/>
                      </a:lnTo>
                      <a:lnTo>
                        <a:pt x="1102" y="386"/>
                      </a:lnTo>
                      <a:lnTo>
                        <a:pt x="1089" y="382"/>
                      </a:lnTo>
                      <a:lnTo>
                        <a:pt x="1074" y="379"/>
                      </a:lnTo>
                      <a:lnTo>
                        <a:pt x="1060" y="376"/>
                      </a:lnTo>
                      <a:lnTo>
                        <a:pt x="1044" y="373"/>
                      </a:lnTo>
                      <a:lnTo>
                        <a:pt x="1029" y="372"/>
                      </a:lnTo>
                      <a:lnTo>
                        <a:pt x="1012" y="371"/>
                      </a:lnTo>
                      <a:lnTo>
                        <a:pt x="996" y="371"/>
                      </a:lnTo>
                      <a:lnTo>
                        <a:pt x="899" y="371"/>
                      </a:lnTo>
                      <a:lnTo>
                        <a:pt x="899" y="975"/>
                      </a:lnTo>
                      <a:lnTo>
                        <a:pt x="996" y="975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5" name="Freeform 17"/>
                <p:cNvSpPr>
                  <a:spLocks noEditPoints="1"/>
                </p:cNvSpPr>
                <p:nvPr userDrawn="1"/>
              </p:nvSpPr>
              <p:spPr bwMode="auto">
                <a:xfrm>
                  <a:off x="1303" y="415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8" y="871"/>
                      </a:moveTo>
                      <a:lnTo>
                        <a:pt x="327" y="871"/>
                      </a:lnTo>
                      <a:lnTo>
                        <a:pt x="291" y="1037"/>
                      </a:lnTo>
                      <a:lnTo>
                        <a:pt x="288" y="1045"/>
                      </a:lnTo>
                      <a:lnTo>
                        <a:pt x="285" y="1053"/>
                      </a:lnTo>
                      <a:lnTo>
                        <a:pt x="282" y="1059"/>
                      </a:lnTo>
                      <a:lnTo>
                        <a:pt x="278" y="1067"/>
                      </a:lnTo>
                      <a:lnTo>
                        <a:pt x="273" y="1073"/>
                      </a:lnTo>
                      <a:lnTo>
                        <a:pt x="267" y="1080"/>
                      </a:lnTo>
                      <a:lnTo>
                        <a:pt x="262" y="1086"/>
                      </a:lnTo>
                      <a:lnTo>
                        <a:pt x="255" y="1091"/>
                      </a:lnTo>
                      <a:lnTo>
                        <a:pt x="248" y="1097"/>
                      </a:lnTo>
                      <a:lnTo>
                        <a:pt x="240" y="1102"/>
                      </a:lnTo>
                      <a:lnTo>
                        <a:pt x="233" y="1105"/>
                      </a:lnTo>
                      <a:lnTo>
                        <a:pt x="225" y="1108"/>
                      </a:lnTo>
                      <a:lnTo>
                        <a:pt x="217" y="1111"/>
                      </a:lnTo>
                      <a:lnTo>
                        <a:pt x="209" y="1113"/>
                      </a:lnTo>
                      <a:lnTo>
                        <a:pt x="201" y="1114"/>
                      </a:lnTo>
                      <a:lnTo>
                        <a:pt x="192" y="1114"/>
                      </a:lnTo>
                      <a:lnTo>
                        <a:pt x="0" y="1114"/>
                      </a:lnTo>
                      <a:lnTo>
                        <a:pt x="180" y="302"/>
                      </a:lnTo>
                      <a:lnTo>
                        <a:pt x="184" y="285"/>
                      </a:lnTo>
                      <a:lnTo>
                        <a:pt x="189" y="269"/>
                      </a:lnTo>
                      <a:lnTo>
                        <a:pt x="193" y="253"/>
                      </a:lnTo>
                      <a:lnTo>
                        <a:pt x="200" y="238"/>
                      </a:lnTo>
                      <a:lnTo>
                        <a:pt x="205" y="222"/>
                      </a:lnTo>
                      <a:lnTo>
                        <a:pt x="211" y="208"/>
                      </a:lnTo>
                      <a:lnTo>
                        <a:pt x="219" y="193"/>
                      </a:lnTo>
                      <a:lnTo>
                        <a:pt x="226" y="179"/>
                      </a:lnTo>
                      <a:lnTo>
                        <a:pt x="235" y="166"/>
                      </a:lnTo>
                      <a:lnTo>
                        <a:pt x="243" y="153"/>
                      </a:lnTo>
                      <a:lnTo>
                        <a:pt x="253" y="140"/>
                      </a:lnTo>
                      <a:lnTo>
                        <a:pt x="263" y="128"/>
                      </a:lnTo>
                      <a:lnTo>
                        <a:pt x="273" y="116"/>
                      </a:lnTo>
                      <a:lnTo>
                        <a:pt x="284" y="106"/>
                      </a:lnTo>
                      <a:lnTo>
                        <a:pt x="296" y="94"/>
                      </a:lnTo>
                      <a:lnTo>
                        <a:pt x="309" y="84"/>
                      </a:lnTo>
                      <a:lnTo>
                        <a:pt x="322" y="75"/>
                      </a:lnTo>
                      <a:lnTo>
                        <a:pt x="334" y="65"/>
                      </a:lnTo>
                      <a:lnTo>
                        <a:pt x="348" y="57"/>
                      </a:lnTo>
                      <a:lnTo>
                        <a:pt x="363" y="49"/>
                      </a:lnTo>
                      <a:lnTo>
                        <a:pt x="378" y="42"/>
                      </a:lnTo>
                      <a:lnTo>
                        <a:pt x="393" y="34"/>
                      </a:lnTo>
                      <a:lnTo>
                        <a:pt x="409" y="28"/>
                      </a:lnTo>
                      <a:lnTo>
                        <a:pt x="426" y="22"/>
                      </a:lnTo>
                      <a:lnTo>
                        <a:pt x="444" y="17"/>
                      </a:lnTo>
                      <a:lnTo>
                        <a:pt x="462" y="13"/>
                      </a:lnTo>
                      <a:lnTo>
                        <a:pt x="480" y="8"/>
                      </a:lnTo>
                      <a:lnTo>
                        <a:pt x="499" y="6"/>
                      </a:lnTo>
                      <a:lnTo>
                        <a:pt x="519" y="3"/>
                      </a:lnTo>
                      <a:lnTo>
                        <a:pt x="540" y="2"/>
                      </a:lnTo>
                      <a:lnTo>
                        <a:pt x="560" y="1"/>
                      </a:lnTo>
                      <a:lnTo>
                        <a:pt x="583" y="0"/>
                      </a:lnTo>
                      <a:lnTo>
                        <a:pt x="604" y="1"/>
                      </a:lnTo>
                      <a:lnTo>
                        <a:pt x="624" y="2"/>
                      </a:lnTo>
                      <a:lnTo>
                        <a:pt x="646" y="3"/>
                      </a:lnTo>
                      <a:lnTo>
                        <a:pt x="665" y="6"/>
                      </a:lnTo>
                      <a:lnTo>
                        <a:pt x="684" y="8"/>
                      </a:lnTo>
                      <a:lnTo>
                        <a:pt x="702" y="13"/>
                      </a:lnTo>
                      <a:lnTo>
                        <a:pt x="721" y="17"/>
                      </a:lnTo>
                      <a:lnTo>
                        <a:pt x="738" y="22"/>
                      </a:lnTo>
                      <a:lnTo>
                        <a:pt x="755" y="28"/>
                      </a:lnTo>
                      <a:lnTo>
                        <a:pt x="771" y="34"/>
                      </a:lnTo>
                      <a:lnTo>
                        <a:pt x="787" y="42"/>
                      </a:lnTo>
                      <a:lnTo>
                        <a:pt x="802" y="49"/>
                      </a:lnTo>
                      <a:lnTo>
                        <a:pt x="816" y="57"/>
                      </a:lnTo>
                      <a:lnTo>
                        <a:pt x="830" y="65"/>
                      </a:lnTo>
                      <a:lnTo>
                        <a:pt x="844" y="75"/>
                      </a:lnTo>
                      <a:lnTo>
                        <a:pt x="856" y="84"/>
                      </a:lnTo>
                      <a:lnTo>
                        <a:pt x="868" y="94"/>
                      </a:lnTo>
                      <a:lnTo>
                        <a:pt x="880" y="106"/>
                      </a:lnTo>
                      <a:lnTo>
                        <a:pt x="891" y="116"/>
                      </a:lnTo>
                      <a:lnTo>
                        <a:pt x="901" y="128"/>
                      </a:lnTo>
                      <a:lnTo>
                        <a:pt x="911" y="140"/>
                      </a:lnTo>
                      <a:lnTo>
                        <a:pt x="921" y="153"/>
                      </a:lnTo>
                      <a:lnTo>
                        <a:pt x="929" y="166"/>
                      </a:lnTo>
                      <a:lnTo>
                        <a:pt x="938" y="179"/>
                      </a:lnTo>
                      <a:lnTo>
                        <a:pt x="945" y="193"/>
                      </a:lnTo>
                      <a:lnTo>
                        <a:pt x="953" y="208"/>
                      </a:lnTo>
                      <a:lnTo>
                        <a:pt x="959" y="222"/>
                      </a:lnTo>
                      <a:lnTo>
                        <a:pt x="966" y="238"/>
                      </a:lnTo>
                      <a:lnTo>
                        <a:pt x="971" y="253"/>
                      </a:lnTo>
                      <a:lnTo>
                        <a:pt x="976" y="269"/>
                      </a:lnTo>
                      <a:lnTo>
                        <a:pt x="981" y="285"/>
                      </a:lnTo>
                      <a:lnTo>
                        <a:pt x="985" y="302"/>
                      </a:lnTo>
                      <a:lnTo>
                        <a:pt x="1165" y="1114"/>
                      </a:lnTo>
                      <a:lnTo>
                        <a:pt x="972" y="1114"/>
                      </a:lnTo>
                      <a:lnTo>
                        <a:pt x="963" y="1114"/>
                      </a:lnTo>
                      <a:lnTo>
                        <a:pt x="956" y="1113"/>
                      </a:lnTo>
                      <a:lnTo>
                        <a:pt x="947" y="1111"/>
                      </a:lnTo>
                      <a:lnTo>
                        <a:pt x="939" y="1108"/>
                      </a:lnTo>
                      <a:lnTo>
                        <a:pt x="931" y="1105"/>
                      </a:lnTo>
                      <a:lnTo>
                        <a:pt x="924" y="1102"/>
                      </a:lnTo>
                      <a:lnTo>
                        <a:pt x="916" y="1097"/>
                      </a:lnTo>
                      <a:lnTo>
                        <a:pt x="910" y="1091"/>
                      </a:lnTo>
                      <a:lnTo>
                        <a:pt x="902" y="1086"/>
                      </a:lnTo>
                      <a:lnTo>
                        <a:pt x="897" y="1080"/>
                      </a:lnTo>
                      <a:lnTo>
                        <a:pt x="892" y="1073"/>
                      </a:lnTo>
                      <a:lnTo>
                        <a:pt x="886" y="1067"/>
                      </a:lnTo>
                      <a:lnTo>
                        <a:pt x="882" y="1059"/>
                      </a:lnTo>
                      <a:lnTo>
                        <a:pt x="879" y="1053"/>
                      </a:lnTo>
                      <a:lnTo>
                        <a:pt x="877" y="1045"/>
                      </a:lnTo>
                      <a:lnTo>
                        <a:pt x="874" y="1037"/>
                      </a:lnTo>
                      <a:lnTo>
                        <a:pt x="838" y="871"/>
                      </a:lnTo>
                      <a:close/>
                      <a:moveTo>
                        <a:pt x="788" y="641"/>
                      </a:moveTo>
                      <a:lnTo>
                        <a:pt x="725" y="355"/>
                      </a:lnTo>
                      <a:lnTo>
                        <a:pt x="722" y="346"/>
                      </a:lnTo>
                      <a:lnTo>
                        <a:pt x="718" y="337"/>
                      </a:lnTo>
                      <a:lnTo>
                        <a:pt x="715" y="327"/>
                      </a:lnTo>
                      <a:lnTo>
                        <a:pt x="711" y="317"/>
                      </a:lnTo>
                      <a:lnTo>
                        <a:pt x="706" y="308"/>
                      </a:lnTo>
                      <a:lnTo>
                        <a:pt x="700" y="298"/>
                      </a:lnTo>
                      <a:lnTo>
                        <a:pt x="693" y="290"/>
                      </a:lnTo>
                      <a:lnTo>
                        <a:pt x="685" y="281"/>
                      </a:lnTo>
                      <a:lnTo>
                        <a:pt x="676" y="273"/>
                      </a:lnTo>
                      <a:lnTo>
                        <a:pt x="666" y="265"/>
                      </a:lnTo>
                      <a:lnTo>
                        <a:pt x="655" y="258"/>
                      </a:lnTo>
                      <a:lnTo>
                        <a:pt x="644" y="252"/>
                      </a:lnTo>
                      <a:lnTo>
                        <a:pt x="631" y="247"/>
                      </a:lnTo>
                      <a:lnTo>
                        <a:pt x="616" y="244"/>
                      </a:lnTo>
                      <a:lnTo>
                        <a:pt x="600" y="242"/>
                      </a:lnTo>
                      <a:lnTo>
                        <a:pt x="583" y="240"/>
                      </a:lnTo>
                      <a:lnTo>
                        <a:pt x="564" y="242"/>
                      </a:lnTo>
                      <a:lnTo>
                        <a:pt x="548" y="244"/>
                      </a:lnTo>
                      <a:lnTo>
                        <a:pt x="534" y="247"/>
                      </a:lnTo>
                      <a:lnTo>
                        <a:pt x="521" y="252"/>
                      </a:lnTo>
                      <a:lnTo>
                        <a:pt x="509" y="258"/>
                      </a:lnTo>
                      <a:lnTo>
                        <a:pt x="498" y="265"/>
                      </a:lnTo>
                      <a:lnTo>
                        <a:pt x="488" y="273"/>
                      </a:lnTo>
                      <a:lnTo>
                        <a:pt x="479" y="281"/>
                      </a:lnTo>
                      <a:lnTo>
                        <a:pt x="471" y="290"/>
                      </a:lnTo>
                      <a:lnTo>
                        <a:pt x="465" y="298"/>
                      </a:lnTo>
                      <a:lnTo>
                        <a:pt x="459" y="308"/>
                      </a:lnTo>
                      <a:lnTo>
                        <a:pt x="453" y="317"/>
                      </a:lnTo>
                      <a:lnTo>
                        <a:pt x="449" y="327"/>
                      </a:lnTo>
                      <a:lnTo>
                        <a:pt x="446" y="337"/>
                      </a:lnTo>
                      <a:lnTo>
                        <a:pt x="442" y="346"/>
                      </a:lnTo>
                      <a:lnTo>
                        <a:pt x="440" y="355"/>
                      </a:lnTo>
                      <a:lnTo>
                        <a:pt x="376" y="641"/>
                      </a:lnTo>
                      <a:lnTo>
                        <a:pt x="788" y="64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" name="Freeform 18"/>
                <p:cNvSpPr>
                  <a:spLocks/>
                </p:cNvSpPr>
                <p:nvPr userDrawn="1"/>
              </p:nvSpPr>
              <p:spPr bwMode="auto">
                <a:xfrm>
                  <a:off x="826" y="559"/>
                  <a:ext cx="95" cy="99"/>
                </a:xfrm>
                <a:custGeom>
                  <a:avLst/>
                  <a:gdLst>
                    <a:gd name="T0" fmla="*/ 0 w 1038"/>
                    <a:gd name="T1" fmla="*/ 0 h 1089"/>
                    <a:gd name="T2" fmla="*/ 0 w 1038"/>
                    <a:gd name="T3" fmla="*/ 0 h 1089"/>
                    <a:gd name="T4" fmla="*/ 0 w 1038"/>
                    <a:gd name="T5" fmla="*/ 0 h 1089"/>
                    <a:gd name="T6" fmla="*/ 0 w 1038"/>
                    <a:gd name="T7" fmla="*/ 0 h 1089"/>
                    <a:gd name="T8" fmla="*/ 0 w 1038"/>
                    <a:gd name="T9" fmla="*/ 0 h 1089"/>
                    <a:gd name="T10" fmla="*/ 0 w 1038"/>
                    <a:gd name="T11" fmla="*/ 0 h 1089"/>
                    <a:gd name="T12" fmla="*/ 0 w 1038"/>
                    <a:gd name="T13" fmla="*/ 0 h 1089"/>
                    <a:gd name="T14" fmla="*/ 0 w 1038"/>
                    <a:gd name="T15" fmla="*/ 0 h 1089"/>
                    <a:gd name="T16" fmla="*/ 0 w 1038"/>
                    <a:gd name="T17" fmla="*/ 0 h 1089"/>
                    <a:gd name="T18" fmla="*/ 0 w 1038"/>
                    <a:gd name="T19" fmla="*/ 0 h 1089"/>
                    <a:gd name="T20" fmla="*/ 0 w 1038"/>
                    <a:gd name="T21" fmla="*/ 0 h 1089"/>
                    <a:gd name="T22" fmla="*/ 0 w 1038"/>
                    <a:gd name="T23" fmla="*/ 0 h 1089"/>
                    <a:gd name="T24" fmla="*/ 0 w 1038"/>
                    <a:gd name="T25" fmla="*/ 0 h 1089"/>
                    <a:gd name="T26" fmla="*/ 0 w 1038"/>
                    <a:gd name="T27" fmla="*/ 0 h 1089"/>
                    <a:gd name="T28" fmla="*/ 0 w 1038"/>
                    <a:gd name="T29" fmla="*/ 0 h 1089"/>
                    <a:gd name="T30" fmla="*/ 0 w 1038"/>
                    <a:gd name="T31" fmla="*/ 0 h 1089"/>
                    <a:gd name="T32" fmla="*/ 0 w 1038"/>
                    <a:gd name="T33" fmla="*/ 0 h 1089"/>
                    <a:gd name="T34" fmla="*/ 0 w 1038"/>
                    <a:gd name="T35" fmla="*/ 0 h 1089"/>
                    <a:gd name="T36" fmla="*/ 0 w 1038"/>
                    <a:gd name="T37" fmla="*/ 0 h 1089"/>
                    <a:gd name="T38" fmla="*/ 0 w 1038"/>
                    <a:gd name="T39" fmla="*/ 0 h 1089"/>
                    <a:gd name="T40" fmla="*/ 0 w 1038"/>
                    <a:gd name="T41" fmla="*/ 0 h 1089"/>
                    <a:gd name="T42" fmla="*/ 0 w 1038"/>
                    <a:gd name="T43" fmla="*/ 0 h 1089"/>
                    <a:gd name="T44" fmla="*/ 0 w 1038"/>
                    <a:gd name="T45" fmla="*/ 0 h 1089"/>
                    <a:gd name="T46" fmla="*/ 0 w 1038"/>
                    <a:gd name="T47" fmla="*/ 0 h 1089"/>
                    <a:gd name="T48" fmla="*/ 0 w 1038"/>
                    <a:gd name="T49" fmla="*/ 0 h 1089"/>
                    <a:gd name="T50" fmla="*/ 0 w 1038"/>
                    <a:gd name="T51" fmla="*/ 0 h 1089"/>
                    <a:gd name="T52" fmla="*/ 0 w 1038"/>
                    <a:gd name="T53" fmla="*/ 0 h 1089"/>
                    <a:gd name="T54" fmla="*/ 0 w 1038"/>
                    <a:gd name="T55" fmla="*/ 0 h 1089"/>
                    <a:gd name="T56" fmla="*/ 0 w 1038"/>
                    <a:gd name="T57" fmla="*/ 0 h 1089"/>
                    <a:gd name="T58" fmla="*/ 0 w 1038"/>
                    <a:gd name="T59" fmla="*/ 0 h 1089"/>
                    <a:gd name="T60" fmla="*/ 0 w 1038"/>
                    <a:gd name="T61" fmla="*/ 0 h 1089"/>
                    <a:gd name="T62" fmla="*/ 0 w 1038"/>
                    <a:gd name="T63" fmla="*/ 0 h 1089"/>
                    <a:gd name="T64" fmla="*/ 0 w 1038"/>
                    <a:gd name="T65" fmla="*/ 0 h 1089"/>
                    <a:gd name="T66" fmla="*/ 0 w 1038"/>
                    <a:gd name="T67" fmla="*/ 0 h 1089"/>
                    <a:gd name="T68" fmla="*/ 0 w 1038"/>
                    <a:gd name="T69" fmla="*/ 0 h 1089"/>
                    <a:gd name="T70" fmla="*/ 0 w 1038"/>
                    <a:gd name="T71" fmla="*/ 0 h 1089"/>
                    <a:gd name="T72" fmla="*/ 0 w 1038"/>
                    <a:gd name="T73" fmla="*/ 0 h 1089"/>
                    <a:gd name="T74" fmla="*/ 0 w 1038"/>
                    <a:gd name="T75" fmla="*/ 0 h 1089"/>
                    <a:gd name="T76" fmla="*/ 0 w 1038"/>
                    <a:gd name="T77" fmla="*/ 0 h 1089"/>
                    <a:gd name="T78" fmla="*/ 0 w 1038"/>
                    <a:gd name="T79" fmla="*/ 0 h 1089"/>
                    <a:gd name="T80" fmla="*/ 0 w 1038"/>
                    <a:gd name="T81" fmla="*/ 0 h 1089"/>
                    <a:gd name="T82" fmla="*/ 0 w 1038"/>
                    <a:gd name="T83" fmla="*/ 0 h 1089"/>
                    <a:gd name="T84" fmla="*/ 0 w 1038"/>
                    <a:gd name="T85" fmla="*/ 0 h 1089"/>
                    <a:gd name="T86" fmla="*/ 0 w 1038"/>
                    <a:gd name="T87" fmla="*/ 0 h 1089"/>
                    <a:gd name="T88" fmla="*/ 0 w 1038"/>
                    <a:gd name="T89" fmla="*/ 0 h 1089"/>
                    <a:gd name="T90" fmla="*/ 0 w 1038"/>
                    <a:gd name="T91" fmla="*/ 0 h 1089"/>
                    <a:gd name="T92" fmla="*/ 0 w 1038"/>
                    <a:gd name="T93" fmla="*/ 0 h 1089"/>
                    <a:gd name="T94" fmla="*/ 0 w 1038"/>
                    <a:gd name="T95" fmla="*/ 0 h 1089"/>
                    <a:gd name="T96" fmla="*/ 0 w 1038"/>
                    <a:gd name="T97" fmla="*/ 0 h 1089"/>
                    <a:gd name="T98" fmla="*/ 0 w 1038"/>
                    <a:gd name="T99" fmla="*/ 0 h 1089"/>
                    <a:gd name="T100" fmla="*/ 0 w 1038"/>
                    <a:gd name="T101" fmla="*/ 0 h 1089"/>
                    <a:gd name="T102" fmla="*/ 0 w 1038"/>
                    <a:gd name="T103" fmla="*/ 0 h 1089"/>
                    <a:gd name="T104" fmla="*/ 0 w 1038"/>
                    <a:gd name="T105" fmla="*/ 0 h 1089"/>
                    <a:gd name="T106" fmla="*/ 0 w 1038"/>
                    <a:gd name="T107" fmla="*/ 0 h 1089"/>
                    <a:gd name="T108" fmla="*/ 0 w 1038"/>
                    <a:gd name="T109" fmla="*/ 0 h 108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038" h="1089">
                      <a:moveTo>
                        <a:pt x="538" y="230"/>
                      </a:moveTo>
                      <a:lnTo>
                        <a:pt x="522" y="230"/>
                      </a:lnTo>
                      <a:lnTo>
                        <a:pt x="507" y="231"/>
                      </a:lnTo>
                      <a:lnTo>
                        <a:pt x="492" y="233"/>
                      </a:lnTo>
                      <a:lnTo>
                        <a:pt x="477" y="236"/>
                      </a:lnTo>
                      <a:lnTo>
                        <a:pt x="464" y="239"/>
                      </a:lnTo>
                      <a:lnTo>
                        <a:pt x="450" y="243"/>
                      </a:lnTo>
                      <a:lnTo>
                        <a:pt x="436" y="247"/>
                      </a:lnTo>
                      <a:lnTo>
                        <a:pt x="423" y="253"/>
                      </a:lnTo>
                      <a:lnTo>
                        <a:pt x="411" y="258"/>
                      </a:lnTo>
                      <a:lnTo>
                        <a:pt x="398" y="265"/>
                      </a:lnTo>
                      <a:lnTo>
                        <a:pt x="388" y="272"/>
                      </a:lnTo>
                      <a:lnTo>
                        <a:pt x="377" y="279"/>
                      </a:lnTo>
                      <a:lnTo>
                        <a:pt x="366" y="288"/>
                      </a:lnTo>
                      <a:lnTo>
                        <a:pt x="355" y="298"/>
                      </a:lnTo>
                      <a:lnTo>
                        <a:pt x="347" y="307"/>
                      </a:lnTo>
                      <a:lnTo>
                        <a:pt x="337" y="317"/>
                      </a:lnTo>
                      <a:lnTo>
                        <a:pt x="329" y="327"/>
                      </a:lnTo>
                      <a:lnTo>
                        <a:pt x="321" y="338"/>
                      </a:lnTo>
                      <a:lnTo>
                        <a:pt x="314" y="350"/>
                      </a:lnTo>
                      <a:lnTo>
                        <a:pt x="307" y="363"/>
                      </a:lnTo>
                      <a:lnTo>
                        <a:pt x="301" y="376"/>
                      </a:lnTo>
                      <a:lnTo>
                        <a:pt x="295" y="388"/>
                      </a:lnTo>
                      <a:lnTo>
                        <a:pt x="289" y="402"/>
                      </a:lnTo>
                      <a:lnTo>
                        <a:pt x="285" y="416"/>
                      </a:lnTo>
                      <a:lnTo>
                        <a:pt x="281" y="431"/>
                      </a:lnTo>
                      <a:lnTo>
                        <a:pt x="276" y="446"/>
                      </a:lnTo>
                      <a:lnTo>
                        <a:pt x="273" y="462"/>
                      </a:lnTo>
                      <a:lnTo>
                        <a:pt x="271" y="478"/>
                      </a:lnTo>
                      <a:lnTo>
                        <a:pt x="269" y="494"/>
                      </a:lnTo>
                      <a:lnTo>
                        <a:pt x="268" y="511"/>
                      </a:lnTo>
                      <a:lnTo>
                        <a:pt x="267" y="528"/>
                      </a:lnTo>
                      <a:lnTo>
                        <a:pt x="267" y="546"/>
                      </a:lnTo>
                      <a:lnTo>
                        <a:pt x="267" y="564"/>
                      </a:lnTo>
                      <a:lnTo>
                        <a:pt x="268" y="581"/>
                      </a:lnTo>
                      <a:lnTo>
                        <a:pt x="269" y="597"/>
                      </a:lnTo>
                      <a:lnTo>
                        <a:pt x="271" y="613"/>
                      </a:lnTo>
                      <a:lnTo>
                        <a:pt x="273" y="629"/>
                      </a:lnTo>
                      <a:lnTo>
                        <a:pt x="276" y="645"/>
                      </a:lnTo>
                      <a:lnTo>
                        <a:pt x="281" y="660"/>
                      </a:lnTo>
                      <a:lnTo>
                        <a:pt x="285" y="674"/>
                      </a:lnTo>
                      <a:lnTo>
                        <a:pt x="289" y="688"/>
                      </a:lnTo>
                      <a:lnTo>
                        <a:pt x="295" y="702"/>
                      </a:lnTo>
                      <a:lnTo>
                        <a:pt x="301" y="714"/>
                      </a:lnTo>
                      <a:lnTo>
                        <a:pt x="307" y="727"/>
                      </a:lnTo>
                      <a:lnTo>
                        <a:pt x="314" y="739"/>
                      </a:lnTo>
                      <a:lnTo>
                        <a:pt x="321" y="751"/>
                      </a:lnTo>
                      <a:lnTo>
                        <a:pt x="329" y="761"/>
                      </a:lnTo>
                      <a:lnTo>
                        <a:pt x="337" y="772"/>
                      </a:lnTo>
                      <a:lnTo>
                        <a:pt x="347" y="782"/>
                      </a:lnTo>
                      <a:lnTo>
                        <a:pt x="355" y="791"/>
                      </a:lnTo>
                      <a:lnTo>
                        <a:pt x="366" y="800"/>
                      </a:lnTo>
                      <a:lnTo>
                        <a:pt x="377" y="809"/>
                      </a:lnTo>
                      <a:lnTo>
                        <a:pt x="388" y="816"/>
                      </a:lnTo>
                      <a:lnTo>
                        <a:pt x="398" y="823"/>
                      </a:lnTo>
                      <a:lnTo>
                        <a:pt x="411" y="830"/>
                      </a:lnTo>
                      <a:lnTo>
                        <a:pt x="423" y="836"/>
                      </a:lnTo>
                      <a:lnTo>
                        <a:pt x="436" y="842"/>
                      </a:lnTo>
                      <a:lnTo>
                        <a:pt x="450" y="846"/>
                      </a:lnTo>
                      <a:lnTo>
                        <a:pt x="464" y="850"/>
                      </a:lnTo>
                      <a:lnTo>
                        <a:pt x="477" y="852"/>
                      </a:lnTo>
                      <a:lnTo>
                        <a:pt x="492" y="856"/>
                      </a:lnTo>
                      <a:lnTo>
                        <a:pt x="507" y="857"/>
                      </a:lnTo>
                      <a:lnTo>
                        <a:pt x="522" y="858"/>
                      </a:lnTo>
                      <a:lnTo>
                        <a:pt x="538" y="859"/>
                      </a:lnTo>
                      <a:lnTo>
                        <a:pt x="904" y="859"/>
                      </a:lnTo>
                      <a:lnTo>
                        <a:pt x="913" y="859"/>
                      </a:lnTo>
                      <a:lnTo>
                        <a:pt x="921" y="860"/>
                      </a:lnTo>
                      <a:lnTo>
                        <a:pt x="929" y="862"/>
                      </a:lnTo>
                      <a:lnTo>
                        <a:pt x="937" y="864"/>
                      </a:lnTo>
                      <a:lnTo>
                        <a:pt x="945" y="867"/>
                      </a:lnTo>
                      <a:lnTo>
                        <a:pt x="952" y="872"/>
                      </a:lnTo>
                      <a:lnTo>
                        <a:pt x="960" y="876"/>
                      </a:lnTo>
                      <a:lnTo>
                        <a:pt x="966" y="881"/>
                      </a:lnTo>
                      <a:lnTo>
                        <a:pt x="974" y="887"/>
                      </a:lnTo>
                      <a:lnTo>
                        <a:pt x="980" y="893"/>
                      </a:lnTo>
                      <a:lnTo>
                        <a:pt x="986" y="899"/>
                      </a:lnTo>
                      <a:lnTo>
                        <a:pt x="990" y="907"/>
                      </a:lnTo>
                      <a:lnTo>
                        <a:pt x="994" y="913"/>
                      </a:lnTo>
                      <a:lnTo>
                        <a:pt x="998" y="921"/>
                      </a:lnTo>
                      <a:lnTo>
                        <a:pt x="1001" y="929"/>
                      </a:lnTo>
                      <a:lnTo>
                        <a:pt x="1003" y="937"/>
                      </a:lnTo>
                      <a:lnTo>
                        <a:pt x="1038" y="1089"/>
                      </a:lnTo>
                      <a:lnTo>
                        <a:pt x="536" y="1089"/>
                      </a:lnTo>
                      <a:lnTo>
                        <a:pt x="506" y="1088"/>
                      </a:lnTo>
                      <a:lnTo>
                        <a:pt x="479" y="1085"/>
                      </a:lnTo>
                      <a:lnTo>
                        <a:pt x="450" y="1083"/>
                      </a:lnTo>
                      <a:lnTo>
                        <a:pt x="423" y="1079"/>
                      </a:lnTo>
                      <a:lnTo>
                        <a:pt x="396" y="1073"/>
                      </a:lnTo>
                      <a:lnTo>
                        <a:pt x="369" y="1066"/>
                      </a:lnTo>
                      <a:lnTo>
                        <a:pt x="344" y="1059"/>
                      </a:lnTo>
                      <a:lnTo>
                        <a:pt x="319" y="1049"/>
                      </a:lnTo>
                      <a:lnTo>
                        <a:pt x="295" y="1038"/>
                      </a:lnTo>
                      <a:lnTo>
                        <a:pt x="271" y="1028"/>
                      </a:lnTo>
                      <a:lnTo>
                        <a:pt x="249" y="1015"/>
                      </a:lnTo>
                      <a:lnTo>
                        <a:pt x="227" y="1002"/>
                      </a:lnTo>
                      <a:lnTo>
                        <a:pt x="206" y="987"/>
                      </a:lnTo>
                      <a:lnTo>
                        <a:pt x="186" y="972"/>
                      </a:lnTo>
                      <a:lnTo>
                        <a:pt x="167" y="955"/>
                      </a:lnTo>
                      <a:lnTo>
                        <a:pt x="149" y="938"/>
                      </a:lnTo>
                      <a:lnTo>
                        <a:pt x="132" y="920"/>
                      </a:lnTo>
                      <a:lnTo>
                        <a:pt x="116" y="900"/>
                      </a:lnTo>
                      <a:lnTo>
                        <a:pt x="101" y="880"/>
                      </a:lnTo>
                      <a:lnTo>
                        <a:pt x="87" y="859"/>
                      </a:lnTo>
                      <a:lnTo>
                        <a:pt x="73" y="837"/>
                      </a:lnTo>
                      <a:lnTo>
                        <a:pt x="61" y="815"/>
                      </a:lnTo>
                      <a:lnTo>
                        <a:pt x="50" y="790"/>
                      </a:lnTo>
                      <a:lnTo>
                        <a:pt x="40" y="767"/>
                      </a:lnTo>
                      <a:lnTo>
                        <a:pt x="30" y="741"/>
                      </a:lnTo>
                      <a:lnTo>
                        <a:pt x="23" y="716"/>
                      </a:lnTo>
                      <a:lnTo>
                        <a:pt x="15" y="689"/>
                      </a:lnTo>
                      <a:lnTo>
                        <a:pt x="10" y="661"/>
                      </a:lnTo>
                      <a:lnTo>
                        <a:pt x="6" y="633"/>
                      </a:lnTo>
                      <a:lnTo>
                        <a:pt x="2" y="604"/>
                      </a:lnTo>
                      <a:lnTo>
                        <a:pt x="1" y="575"/>
                      </a:lnTo>
                      <a:lnTo>
                        <a:pt x="0" y="546"/>
                      </a:lnTo>
                      <a:lnTo>
                        <a:pt x="1" y="517"/>
                      </a:lnTo>
                      <a:lnTo>
                        <a:pt x="2" y="487"/>
                      </a:lnTo>
                      <a:lnTo>
                        <a:pt x="6" y="459"/>
                      </a:lnTo>
                      <a:lnTo>
                        <a:pt x="10" y="431"/>
                      </a:lnTo>
                      <a:lnTo>
                        <a:pt x="15" y="403"/>
                      </a:lnTo>
                      <a:lnTo>
                        <a:pt x="23" y="378"/>
                      </a:lnTo>
                      <a:lnTo>
                        <a:pt x="30" y="351"/>
                      </a:lnTo>
                      <a:lnTo>
                        <a:pt x="40" y="325"/>
                      </a:lnTo>
                      <a:lnTo>
                        <a:pt x="50" y="301"/>
                      </a:lnTo>
                      <a:lnTo>
                        <a:pt x="61" y="277"/>
                      </a:lnTo>
                      <a:lnTo>
                        <a:pt x="73" y="255"/>
                      </a:lnTo>
                      <a:lnTo>
                        <a:pt x="87" y="232"/>
                      </a:lnTo>
                      <a:lnTo>
                        <a:pt x="101" y="211"/>
                      </a:lnTo>
                      <a:lnTo>
                        <a:pt x="116" y="191"/>
                      </a:lnTo>
                      <a:lnTo>
                        <a:pt x="132" y="171"/>
                      </a:lnTo>
                      <a:lnTo>
                        <a:pt x="149" y="153"/>
                      </a:lnTo>
                      <a:lnTo>
                        <a:pt x="167" y="135"/>
                      </a:lnTo>
                      <a:lnTo>
                        <a:pt x="186" y="118"/>
                      </a:lnTo>
                      <a:lnTo>
                        <a:pt x="206" y="103"/>
                      </a:lnTo>
                      <a:lnTo>
                        <a:pt x="227" y="88"/>
                      </a:lnTo>
                      <a:lnTo>
                        <a:pt x="249" y="75"/>
                      </a:lnTo>
                      <a:lnTo>
                        <a:pt x="271" y="62"/>
                      </a:lnTo>
                      <a:lnTo>
                        <a:pt x="295" y="51"/>
                      </a:lnTo>
                      <a:lnTo>
                        <a:pt x="319" y="40"/>
                      </a:lnTo>
                      <a:lnTo>
                        <a:pt x="344" y="30"/>
                      </a:lnTo>
                      <a:lnTo>
                        <a:pt x="369" y="23"/>
                      </a:lnTo>
                      <a:lnTo>
                        <a:pt x="396" y="15"/>
                      </a:lnTo>
                      <a:lnTo>
                        <a:pt x="423" y="10"/>
                      </a:lnTo>
                      <a:lnTo>
                        <a:pt x="450" y="6"/>
                      </a:lnTo>
                      <a:lnTo>
                        <a:pt x="479" y="3"/>
                      </a:lnTo>
                      <a:lnTo>
                        <a:pt x="506" y="0"/>
                      </a:lnTo>
                      <a:lnTo>
                        <a:pt x="536" y="0"/>
                      </a:lnTo>
                      <a:lnTo>
                        <a:pt x="959" y="0"/>
                      </a:lnTo>
                      <a:lnTo>
                        <a:pt x="925" y="151"/>
                      </a:lnTo>
                      <a:lnTo>
                        <a:pt x="922" y="160"/>
                      </a:lnTo>
                      <a:lnTo>
                        <a:pt x="919" y="167"/>
                      </a:lnTo>
                      <a:lnTo>
                        <a:pt x="916" y="175"/>
                      </a:lnTo>
                      <a:lnTo>
                        <a:pt x="912" y="182"/>
                      </a:lnTo>
                      <a:lnTo>
                        <a:pt x="906" y="189"/>
                      </a:lnTo>
                      <a:lnTo>
                        <a:pt x="901" y="195"/>
                      </a:lnTo>
                      <a:lnTo>
                        <a:pt x="895" y="201"/>
                      </a:lnTo>
                      <a:lnTo>
                        <a:pt x="888" y="207"/>
                      </a:lnTo>
                      <a:lnTo>
                        <a:pt x="881" y="212"/>
                      </a:lnTo>
                      <a:lnTo>
                        <a:pt x="873" y="217"/>
                      </a:lnTo>
                      <a:lnTo>
                        <a:pt x="866" y="221"/>
                      </a:lnTo>
                      <a:lnTo>
                        <a:pt x="858" y="224"/>
                      </a:lnTo>
                      <a:lnTo>
                        <a:pt x="851" y="227"/>
                      </a:lnTo>
                      <a:lnTo>
                        <a:pt x="842" y="228"/>
                      </a:lnTo>
                      <a:lnTo>
                        <a:pt x="835" y="229"/>
                      </a:lnTo>
                      <a:lnTo>
                        <a:pt x="826" y="230"/>
                      </a:lnTo>
                      <a:lnTo>
                        <a:pt x="538" y="23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" name="Freeform 19"/>
                <p:cNvSpPr>
                  <a:spLocks/>
                </p:cNvSpPr>
                <p:nvPr userDrawn="1"/>
              </p:nvSpPr>
              <p:spPr bwMode="auto">
                <a:xfrm>
                  <a:off x="917" y="559"/>
                  <a:ext cx="94" cy="99"/>
                </a:xfrm>
                <a:custGeom>
                  <a:avLst/>
                  <a:gdLst>
                    <a:gd name="T0" fmla="*/ 0 w 1025"/>
                    <a:gd name="T1" fmla="*/ 0 h 1089"/>
                    <a:gd name="T2" fmla="*/ 0 w 1025"/>
                    <a:gd name="T3" fmla="*/ 0 h 1089"/>
                    <a:gd name="T4" fmla="*/ 0 w 1025"/>
                    <a:gd name="T5" fmla="*/ 0 h 1089"/>
                    <a:gd name="T6" fmla="*/ 0 w 1025"/>
                    <a:gd name="T7" fmla="*/ 0 h 1089"/>
                    <a:gd name="T8" fmla="*/ 0 w 1025"/>
                    <a:gd name="T9" fmla="*/ 0 h 1089"/>
                    <a:gd name="T10" fmla="*/ 0 w 1025"/>
                    <a:gd name="T11" fmla="*/ 0 h 1089"/>
                    <a:gd name="T12" fmla="*/ 0 w 1025"/>
                    <a:gd name="T13" fmla="*/ 0 h 1089"/>
                    <a:gd name="T14" fmla="*/ 0 w 1025"/>
                    <a:gd name="T15" fmla="*/ 0 h 1089"/>
                    <a:gd name="T16" fmla="*/ 0 w 1025"/>
                    <a:gd name="T17" fmla="*/ 0 h 1089"/>
                    <a:gd name="T18" fmla="*/ 0 w 1025"/>
                    <a:gd name="T19" fmla="*/ 0 h 1089"/>
                    <a:gd name="T20" fmla="*/ 0 w 1025"/>
                    <a:gd name="T21" fmla="*/ 0 h 1089"/>
                    <a:gd name="T22" fmla="*/ 0 w 1025"/>
                    <a:gd name="T23" fmla="*/ 0 h 1089"/>
                    <a:gd name="T24" fmla="*/ 0 w 1025"/>
                    <a:gd name="T25" fmla="*/ 0 h 1089"/>
                    <a:gd name="T26" fmla="*/ 0 w 1025"/>
                    <a:gd name="T27" fmla="*/ 0 h 1089"/>
                    <a:gd name="T28" fmla="*/ 0 w 1025"/>
                    <a:gd name="T29" fmla="*/ 0 h 1089"/>
                    <a:gd name="T30" fmla="*/ 0 w 1025"/>
                    <a:gd name="T31" fmla="*/ 0 h 1089"/>
                    <a:gd name="T32" fmla="*/ 0 w 1025"/>
                    <a:gd name="T33" fmla="*/ 0 h 1089"/>
                    <a:gd name="T34" fmla="*/ 0 w 1025"/>
                    <a:gd name="T35" fmla="*/ 0 h 1089"/>
                    <a:gd name="T36" fmla="*/ 0 w 1025"/>
                    <a:gd name="T37" fmla="*/ 0 h 1089"/>
                    <a:gd name="T38" fmla="*/ 0 w 1025"/>
                    <a:gd name="T39" fmla="*/ 0 h 1089"/>
                    <a:gd name="T40" fmla="*/ 0 w 1025"/>
                    <a:gd name="T41" fmla="*/ 0 h 1089"/>
                    <a:gd name="T42" fmla="*/ 0 w 1025"/>
                    <a:gd name="T43" fmla="*/ 0 h 1089"/>
                    <a:gd name="T44" fmla="*/ 0 w 1025"/>
                    <a:gd name="T45" fmla="*/ 0 h 1089"/>
                    <a:gd name="T46" fmla="*/ 0 w 1025"/>
                    <a:gd name="T47" fmla="*/ 0 h 1089"/>
                    <a:gd name="T48" fmla="*/ 0 w 1025"/>
                    <a:gd name="T49" fmla="*/ 0 h 1089"/>
                    <a:gd name="T50" fmla="*/ 0 w 1025"/>
                    <a:gd name="T51" fmla="*/ 0 h 1089"/>
                    <a:gd name="T52" fmla="*/ 0 w 1025"/>
                    <a:gd name="T53" fmla="*/ 0 h 1089"/>
                    <a:gd name="T54" fmla="*/ 0 w 1025"/>
                    <a:gd name="T55" fmla="*/ 0 h 1089"/>
                    <a:gd name="T56" fmla="*/ 0 w 1025"/>
                    <a:gd name="T57" fmla="*/ 0 h 1089"/>
                    <a:gd name="T58" fmla="*/ 0 w 1025"/>
                    <a:gd name="T59" fmla="*/ 0 h 1089"/>
                    <a:gd name="T60" fmla="*/ 0 w 1025"/>
                    <a:gd name="T61" fmla="*/ 0 h 1089"/>
                    <a:gd name="T62" fmla="*/ 0 w 1025"/>
                    <a:gd name="T63" fmla="*/ 0 h 1089"/>
                    <a:gd name="T64" fmla="*/ 0 w 1025"/>
                    <a:gd name="T65" fmla="*/ 0 h 1089"/>
                    <a:gd name="T66" fmla="*/ 0 w 1025"/>
                    <a:gd name="T67" fmla="*/ 0 h 1089"/>
                    <a:gd name="T68" fmla="*/ 0 w 1025"/>
                    <a:gd name="T69" fmla="*/ 0 h 1089"/>
                    <a:gd name="T70" fmla="*/ 0 w 1025"/>
                    <a:gd name="T71" fmla="*/ 0 h 1089"/>
                    <a:gd name="T72" fmla="*/ 0 w 1025"/>
                    <a:gd name="T73" fmla="*/ 0 h 1089"/>
                    <a:gd name="T74" fmla="*/ 0 w 1025"/>
                    <a:gd name="T75" fmla="*/ 0 h 1089"/>
                    <a:gd name="T76" fmla="*/ 0 w 1025"/>
                    <a:gd name="T77" fmla="*/ 0 h 1089"/>
                    <a:gd name="T78" fmla="*/ 0 w 1025"/>
                    <a:gd name="T79" fmla="*/ 0 h 1089"/>
                    <a:gd name="T80" fmla="*/ 0 w 1025"/>
                    <a:gd name="T81" fmla="*/ 0 h 108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25" h="1089">
                      <a:moveTo>
                        <a:pt x="128" y="230"/>
                      </a:moveTo>
                      <a:lnTo>
                        <a:pt x="120" y="229"/>
                      </a:lnTo>
                      <a:lnTo>
                        <a:pt x="112" y="228"/>
                      </a:lnTo>
                      <a:lnTo>
                        <a:pt x="104" y="227"/>
                      </a:lnTo>
                      <a:lnTo>
                        <a:pt x="96" y="224"/>
                      </a:lnTo>
                      <a:lnTo>
                        <a:pt x="89" y="221"/>
                      </a:lnTo>
                      <a:lnTo>
                        <a:pt x="81" y="217"/>
                      </a:lnTo>
                      <a:lnTo>
                        <a:pt x="74" y="212"/>
                      </a:lnTo>
                      <a:lnTo>
                        <a:pt x="67" y="207"/>
                      </a:lnTo>
                      <a:lnTo>
                        <a:pt x="61" y="201"/>
                      </a:lnTo>
                      <a:lnTo>
                        <a:pt x="54" y="195"/>
                      </a:lnTo>
                      <a:lnTo>
                        <a:pt x="49" y="189"/>
                      </a:lnTo>
                      <a:lnTo>
                        <a:pt x="44" y="182"/>
                      </a:lnTo>
                      <a:lnTo>
                        <a:pt x="40" y="175"/>
                      </a:lnTo>
                      <a:lnTo>
                        <a:pt x="36" y="167"/>
                      </a:lnTo>
                      <a:lnTo>
                        <a:pt x="34" y="160"/>
                      </a:lnTo>
                      <a:lnTo>
                        <a:pt x="32" y="151"/>
                      </a:lnTo>
                      <a:lnTo>
                        <a:pt x="0" y="0"/>
                      </a:lnTo>
                      <a:lnTo>
                        <a:pt x="1025" y="0"/>
                      </a:lnTo>
                      <a:lnTo>
                        <a:pt x="994" y="151"/>
                      </a:lnTo>
                      <a:lnTo>
                        <a:pt x="991" y="160"/>
                      </a:lnTo>
                      <a:lnTo>
                        <a:pt x="988" y="167"/>
                      </a:lnTo>
                      <a:lnTo>
                        <a:pt x="985" y="175"/>
                      </a:lnTo>
                      <a:lnTo>
                        <a:pt x="981" y="182"/>
                      </a:lnTo>
                      <a:lnTo>
                        <a:pt x="975" y="189"/>
                      </a:lnTo>
                      <a:lnTo>
                        <a:pt x="970" y="195"/>
                      </a:lnTo>
                      <a:lnTo>
                        <a:pt x="965" y="201"/>
                      </a:lnTo>
                      <a:lnTo>
                        <a:pt x="958" y="207"/>
                      </a:lnTo>
                      <a:lnTo>
                        <a:pt x="951" y="212"/>
                      </a:lnTo>
                      <a:lnTo>
                        <a:pt x="943" y="217"/>
                      </a:lnTo>
                      <a:lnTo>
                        <a:pt x="936" y="221"/>
                      </a:lnTo>
                      <a:lnTo>
                        <a:pt x="928" y="224"/>
                      </a:lnTo>
                      <a:lnTo>
                        <a:pt x="921" y="227"/>
                      </a:lnTo>
                      <a:lnTo>
                        <a:pt x="913" y="228"/>
                      </a:lnTo>
                      <a:lnTo>
                        <a:pt x="905" y="229"/>
                      </a:lnTo>
                      <a:lnTo>
                        <a:pt x="896" y="230"/>
                      </a:lnTo>
                      <a:lnTo>
                        <a:pt x="646" y="230"/>
                      </a:lnTo>
                      <a:lnTo>
                        <a:pt x="646" y="1089"/>
                      </a:lnTo>
                      <a:lnTo>
                        <a:pt x="380" y="1089"/>
                      </a:lnTo>
                      <a:lnTo>
                        <a:pt x="380" y="230"/>
                      </a:lnTo>
                      <a:lnTo>
                        <a:pt x="128" y="23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" name="Freeform 20"/>
                <p:cNvSpPr>
                  <a:spLocks noEditPoints="1"/>
                </p:cNvSpPr>
                <p:nvPr userDrawn="1"/>
              </p:nvSpPr>
              <p:spPr bwMode="auto">
                <a:xfrm>
                  <a:off x="1017" y="559"/>
                  <a:ext cx="96" cy="99"/>
                </a:xfrm>
                <a:custGeom>
                  <a:avLst/>
                  <a:gdLst>
                    <a:gd name="T0" fmla="*/ 0 w 1056"/>
                    <a:gd name="T1" fmla="*/ 0 h 1089"/>
                    <a:gd name="T2" fmla="*/ 0 w 1056"/>
                    <a:gd name="T3" fmla="*/ 0 h 1089"/>
                    <a:gd name="T4" fmla="*/ 0 w 1056"/>
                    <a:gd name="T5" fmla="*/ 0 h 1089"/>
                    <a:gd name="T6" fmla="*/ 0 w 1056"/>
                    <a:gd name="T7" fmla="*/ 0 h 1089"/>
                    <a:gd name="T8" fmla="*/ 0 w 1056"/>
                    <a:gd name="T9" fmla="*/ 0 h 1089"/>
                    <a:gd name="T10" fmla="*/ 0 w 1056"/>
                    <a:gd name="T11" fmla="*/ 0 h 1089"/>
                    <a:gd name="T12" fmla="*/ 0 w 1056"/>
                    <a:gd name="T13" fmla="*/ 0 h 1089"/>
                    <a:gd name="T14" fmla="*/ 0 w 1056"/>
                    <a:gd name="T15" fmla="*/ 0 h 1089"/>
                    <a:gd name="T16" fmla="*/ 0 w 1056"/>
                    <a:gd name="T17" fmla="*/ 0 h 1089"/>
                    <a:gd name="T18" fmla="*/ 0 w 1056"/>
                    <a:gd name="T19" fmla="*/ 0 h 1089"/>
                    <a:gd name="T20" fmla="*/ 0 w 1056"/>
                    <a:gd name="T21" fmla="*/ 0 h 1089"/>
                    <a:gd name="T22" fmla="*/ 0 w 1056"/>
                    <a:gd name="T23" fmla="*/ 0 h 1089"/>
                    <a:gd name="T24" fmla="*/ 0 w 1056"/>
                    <a:gd name="T25" fmla="*/ 0 h 1089"/>
                    <a:gd name="T26" fmla="*/ 0 w 1056"/>
                    <a:gd name="T27" fmla="*/ 0 h 1089"/>
                    <a:gd name="T28" fmla="*/ 0 w 1056"/>
                    <a:gd name="T29" fmla="*/ 0 h 1089"/>
                    <a:gd name="T30" fmla="*/ 0 w 1056"/>
                    <a:gd name="T31" fmla="*/ 0 h 1089"/>
                    <a:gd name="T32" fmla="*/ 0 w 1056"/>
                    <a:gd name="T33" fmla="*/ 0 h 1089"/>
                    <a:gd name="T34" fmla="*/ 0 w 1056"/>
                    <a:gd name="T35" fmla="*/ 0 h 1089"/>
                    <a:gd name="T36" fmla="*/ 0 w 1056"/>
                    <a:gd name="T37" fmla="*/ 0 h 1089"/>
                    <a:gd name="T38" fmla="*/ 0 w 1056"/>
                    <a:gd name="T39" fmla="*/ 0 h 1089"/>
                    <a:gd name="T40" fmla="*/ 0 w 1056"/>
                    <a:gd name="T41" fmla="*/ 0 h 1089"/>
                    <a:gd name="T42" fmla="*/ 0 w 1056"/>
                    <a:gd name="T43" fmla="*/ 0 h 1089"/>
                    <a:gd name="T44" fmla="*/ 0 w 1056"/>
                    <a:gd name="T45" fmla="*/ 0 h 1089"/>
                    <a:gd name="T46" fmla="*/ 0 w 1056"/>
                    <a:gd name="T47" fmla="*/ 0 h 1089"/>
                    <a:gd name="T48" fmla="*/ 0 w 1056"/>
                    <a:gd name="T49" fmla="*/ 0 h 1089"/>
                    <a:gd name="T50" fmla="*/ 0 w 1056"/>
                    <a:gd name="T51" fmla="*/ 0 h 1089"/>
                    <a:gd name="T52" fmla="*/ 0 w 1056"/>
                    <a:gd name="T53" fmla="*/ 0 h 1089"/>
                    <a:gd name="T54" fmla="*/ 0 w 1056"/>
                    <a:gd name="T55" fmla="*/ 0 h 1089"/>
                    <a:gd name="T56" fmla="*/ 0 w 1056"/>
                    <a:gd name="T57" fmla="*/ 0 h 1089"/>
                    <a:gd name="T58" fmla="*/ 0 w 1056"/>
                    <a:gd name="T59" fmla="*/ 0 h 1089"/>
                    <a:gd name="T60" fmla="*/ 0 w 1056"/>
                    <a:gd name="T61" fmla="*/ 0 h 1089"/>
                    <a:gd name="T62" fmla="*/ 0 w 1056"/>
                    <a:gd name="T63" fmla="*/ 0 h 1089"/>
                    <a:gd name="T64" fmla="*/ 0 w 1056"/>
                    <a:gd name="T65" fmla="*/ 0 h 1089"/>
                    <a:gd name="T66" fmla="*/ 0 w 1056"/>
                    <a:gd name="T67" fmla="*/ 0 h 1089"/>
                    <a:gd name="T68" fmla="*/ 0 w 1056"/>
                    <a:gd name="T69" fmla="*/ 0 h 1089"/>
                    <a:gd name="T70" fmla="*/ 0 w 1056"/>
                    <a:gd name="T71" fmla="*/ 0 h 1089"/>
                    <a:gd name="T72" fmla="*/ 0 w 1056"/>
                    <a:gd name="T73" fmla="*/ 0 h 1089"/>
                    <a:gd name="T74" fmla="*/ 0 w 1056"/>
                    <a:gd name="T75" fmla="*/ 0 h 1089"/>
                    <a:gd name="T76" fmla="*/ 0 w 1056"/>
                    <a:gd name="T77" fmla="*/ 0 h 1089"/>
                    <a:gd name="T78" fmla="*/ 0 w 1056"/>
                    <a:gd name="T79" fmla="*/ 0 h 1089"/>
                    <a:gd name="T80" fmla="*/ 0 w 1056"/>
                    <a:gd name="T81" fmla="*/ 0 h 1089"/>
                    <a:gd name="T82" fmla="*/ 0 w 1056"/>
                    <a:gd name="T83" fmla="*/ 0 h 1089"/>
                    <a:gd name="T84" fmla="*/ 0 w 1056"/>
                    <a:gd name="T85" fmla="*/ 0 h 1089"/>
                    <a:gd name="T86" fmla="*/ 0 w 1056"/>
                    <a:gd name="T87" fmla="*/ 0 h 1089"/>
                    <a:gd name="T88" fmla="*/ 0 w 1056"/>
                    <a:gd name="T89" fmla="*/ 0 h 1089"/>
                    <a:gd name="T90" fmla="*/ 0 w 1056"/>
                    <a:gd name="T91" fmla="*/ 0 h 1089"/>
                    <a:gd name="T92" fmla="*/ 0 w 1056"/>
                    <a:gd name="T93" fmla="*/ 0 h 1089"/>
                    <a:gd name="T94" fmla="*/ 0 w 1056"/>
                    <a:gd name="T95" fmla="*/ 0 h 1089"/>
                    <a:gd name="T96" fmla="*/ 0 w 1056"/>
                    <a:gd name="T97" fmla="*/ 0 h 1089"/>
                    <a:gd name="T98" fmla="*/ 0 w 1056"/>
                    <a:gd name="T99" fmla="*/ 0 h 1089"/>
                    <a:gd name="T100" fmla="*/ 0 w 1056"/>
                    <a:gd name="T101" fmla="*/ 0 h 1089"/>
                    <a:gd name="T102" fmla="*/ 0 w 1056"/>
                    <a:gd name="T103" fmla="*/ 0 h 1089"/>
                    <a:gd name="T104" fmla="*/ 0 w 1056"/>
                    <a:gd name="T105" fmla="*/ 0 h 1089"/>
                    <a:gd name="T106" fmla="*/ 0 w 1056"/>
                    <a:gd name="T107" fmla="*/ 0 h 1089"/>
                    <a:gd name="T108" fmla="*/ 0 w 1056"/>
                    <a:gd name="T109" fmla="*/ 0 h 1089"/>
                    <a:gd name="T110" fmla="*/ 0 w 1056"/>
                    <a:gd name="T111" fmla="*/ 0 h 1089"/>
                    <a:gd name="T112" fmla="*/ 0 w 1056"/>
                    <a:gd name="T113" fmla="*/ 0 h 1089"/>
                    <a:gd name="T114" fmla="*/ 0 w 1056"/>
                    <a:gd name="T115" fmla="*/ 0 h 1089"/>
                    <a:gd name="T116" fmla="*/ 0 w 1056"/>
                    <a:gd name="T117" fmla="*/ 0 h 1089"/>
                    <a:gd name="T118" fmla="*/ 0 w 1056"/>
                    <a:gd name="T119" fmla="*/ 0 h 1089"/>
                    <a:gd name="T120" fmla="*/ 0 w 1056"/>
                    <a:gd name="T121" fmla="*/ 0 h 108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56" h="1089">
                      <a:moveTo>
                        <a:pt x="648" y="0"/>
                      </a:moveTo>
                      <a:lnTo>
                        <a:pt x="670" y="0"/>
                      </a:lnTo>
                      <a:lnTo>
                        <a:pt x="691" y="3"/>
                      </a:lnTo>
                      <a:lnTo>
                        <a:pt x="711" y="5"/>
                      </a:lnTo>
                      <a:lnTo>
                        <a:pt x="732" y="8"/>
                      </a:lnTo>
                      <a:lnTo>
                        <a:pt x="752" y="12"/>
                      </a:lnTo>
                      <a:lnTo>
                        <a:pt x="771" y="17"/>
                      </a:lnTo>
                      <a:lnTo>
                        <a:pt x="790" y="24"/>
                      </a:lnTo>
                      <a:lnTo>
                        <a:pt x="810" y="31"/>
                      </a:lnTo>
                      <a:lnTo>
                        <a:pt x="828" y="39"/>
                      </a:lnTo>
                      <a:lnTo>
                        <a:pt x="846" y="48"/>
                      </a:lnTo>
                      <a:lnTo>
                        <a:pt x="863" y="58"/>
                      </a:lnTo>
                      <a:lnTo>
                        <a:pt x="879" y="68"/>
                      </a:lnTo>
                      <a:lnTo>
                        <a:pt x="895" y="79"/>
                      </a:lnTo>
                      <a:lnTo>
                        <a:pt x="910" y="91"/>
                      </a:lnTo>
                      <a:lnTo>
                        <a:pt x="925" y="103"/>
                      </a:lnTo>
                      <a:lnTo>
                        <a:pt x="939" y="117"/>
                      </a:lnTo>
                      <a:lnTo>
                        <a:pt x="952" y="131"/>
                      </a:lnTo>
                      <a:lnTo>
                        <a:pt x="965" y="145"/>
                      </a:lnTo>
                      <a:lnTo>
                        <a:pt x="977" y="160"/>
                      </a:lnTo>
                      <a:lnTo>
                        <a:pt x="987" y="176"/>
                      </a:lnTo>
                      <a:lnTo>
                        <a:pt x="998" y="192"/>
                      </a:lnTo>
                      <a:lnTo>
                        <a:pt x="1008" y="209"/>
                      </a:lnTo>
                      <a:lnTo>
                        <a:pt x="1016" y="227"/>
                      </a:lnTo>
                      <a:lnTo>
                        <a:pt x="1025" y="245"/>
                      </a:lnTo>
                      <a:lnTo>
                        <a:pt x="1032" y="263"/>
                      </a:lnTo>
                      <a:lnTo>
                        <a:pt x="1038" y="283"/>
                      </a:lnTo>
                      <a:lnTo>
                        <a:pt x="1043" y="303"/>
                      </a:lnTo>
                      <a:lnTo>
                        <a:pt x="1047" y="322"/>
                      </a:lnTo>
                      <a:lnTo>
                        <a:pt x="1051" y="342"/>
                      </a:lnTo>
                      <a:lnTo>
                        <a:pt x="1054" y="364"/>
                      </a:lnTo>
                      <a:lnTo>
                        <a:pt x="1055" y="385"/>
                      </a:lnTo>
                      <a:lnTo>
                        <a:pt x="1056" y="407"/>
                      </a:lnTo>
                      <a:lnTo>
                        <a:pt x="1055" y="428"/>
                      </a:lnTo>
                      <a:lnTo>
                        <a:pt x="1054" y="449"/>
                      </a:lnTo>
                      <a:lnTo>
                        <a:pt x="1051" y="470"/>
                      </a:lnTo>
                      <a:lnTo>
                        <a:pt x="1048" y="490"/>
                      </a:lnTo>
                      <a:lnTo>
                        <a:pt x="1045" y="510"/>
                      </a:lnTo>
                      <a:lnTo>
                        <a:pt x="1040" y="530"/>
                      </a:lnTo>
                      <a:lnTo>
                        <a:pt x="1034" y="549"/>
                      </a:lnTo>
                      <a:lnTo>
                        <a:pt x="1028" y="568"/>
                      </a:lnTo>
                      <a:lnTo>
                        <a:pt x="1022" y="586"/>
                      </a:lnTo>
                      <a:lnTo>
                        <a:pt x="1013" y="603"/>
                      </a:lnTo>
                      <a:lnTo>
                        <a:pt x="1004" y="620"/>
                      </a:lnTo>
                      <a:lnTo>
                        <a:pt x="995" y="637"/>
                      </a:lnTo>
                      <a:lnTo>
                        <a:pt x="985" y="654"/>
                      </a:lnTo>
                      <a:lnTo>
                        <a:pt x="973" y="668"/>
                      </a:lnTo>
                      <a:lnTo>
                        <a:pt x="962" y="683"/>
                      </a:lnTo>
                      <a:lnTo>
                        <a:pt x="950" y="697"/>
                      </a:lnTo>
                      <a:lnTo>
                        <a:pt x="936" y="710"/>
                      </a:lnTo>
                      <a:lnTo>
                        <a:pt x="922" y="723"/>
                      </a:lnTo>
                      <a:lnTo>
                        <a:pt x="907" y="735"/>
                      </a:lnTo>
                      <a:lnTo>
                        <a:pt x="892" y="745"/>
                      </a:lnTo>
                      <a:lnTo>
                        <a:pt x="876" y="756"/>
                      </a:lnTo>
                      <a:lnTo>
                        <a:pt x="859" y="766"/>
                      </a:lnTo>
                      <a:lnTo>
                        <a:pt x="841" y="774"/>
                      </a:lnTo>
                      <a:lnTo>
                        <a:pt x="821" y="782"/>
                      </a:lnTo>
                      <a:lnTo>
                        <a:pt x="802" y="789"/>
                      </a:lnTo>
                      <a:lnTo>
                        <a:pt x="782" y="796"/>
                      </a:lnTo>
                      <a:lnTo>
                        <a:pt x="762" y="801"/>
                      </a:lnTo>
                      <a:lnTo>
                        <a:pt x="740" y="805"/>
                      </a:lnTo>
                      <a:lnTo>
                        <a:pt x="719" y="809"/>
                      </a:lnTo>
                      <a:lnTo>
                        <a:pt x="695" y="812"/>
                      </a:lnTo>
                      <a:lnTo>
                        <a:pt x="673" y="813"/>
                      </a:lnTo>
                      <a:lnTo>
                        <a:pt x="648" y="813"/>
                      </a:lnTo>
                      <a:lnTo>
                        <a:pt x="266" y="813"/>
                      </a:lnTo>
                      <a:lnTo>
                        <a:pt x="266" y="1089"/>
                      </a:lnTo>
                      <a:lnTo>
                        <a:pt x="0" y="1089"/>
                      </a:lnTo>
                      <a:lnTo>
                        <a:pt x="0" y="81"/>
                      </a:lnTo>
                      <a:lnTo>
                        <a:pt x="0" y="72"/>
                      </a:lnTo>
                      <a:lnTo>
                        <a:pt x="1" y="65"/>
                      </a:lnTo>
                      <a:lnTo>
                        <a:pt x="3" y="57"/>
                      </a:lnTo>
                      <a:lnTo>
                        <a:pt x="5" y="50"/>
                      </a:lnTo>
                      <a:lnTo>
                        <a:pt x="8" y="42"/>
                      </a:lnTo>
                      <a:lnTo>
                        <a:pt x="13" y="36"/>
                      </a:lnTo>
                      <a:lnTo>
                        <a:pt x="18" y="29"/>
                      </a:lnTo>
                      <a:lnTo>
                        <a:pt x="23" y="24"/>
                      </a:lnTo>
                      <a:lnTo>
                        <a:pt x="29" y="17"/>
                      </a:lnTo>
                      <a:lnTo>
                        <a:pt x="35" y="13"/>
                      </a:lnTo>
                      <a:lnTo>
                        <a:pt x="43" y="9"/>
                      </a:lnTo>
                      <a:lnTo>
                        <a:pt x="49" y="6"/>
                      </a:lnTo>
                      <a:lnTo>
                        <a:pt x="57" y="4"/>
                      </a:lnTo>
                      <a:lnTo>
                        <a:pt x="64" y="1"/>
                      </a:lnTo>
                      <a:lnTo>
                        <a:pt x="72" y="0"/>
                      </a:lnTo>
                      <a:lnTo>
                        <a:pt x="80" y="0"/>
                      </a:lnTo>
                      <a:lnTo>
                        <a:pt x="648" y="0"/>
                      </a:lnTo>
                      <a:close/>
                      <a:moveTo>
                        <a:pt x="648" y="583"/>
                      </a:moveTo>
                      <a:lnTo>
                        <a:pt x="661" y="583"/>
                      </a:lnTo>
                      <a:lnTo>
                        <a:pt x="673" y="581"/>
                      </a:lnTo>
                      <a:lnTo>
                        <a:pt x="686" y="578"/>
                      </a:lnTo>
                      <a:lnTo>
                        <a:pt x="697" y="572"/>
                      </a:lnTo>
                      <a:lnTo>
                        <a:pt x="710" y="566"/>
                      </a:lnTo>
                      <a:lnTo>
                        <a:pt x="722" y="558"/>
                      </a:lnTo>
                      <a:lnTo>
                        <a:pt x="733" y="549"/>
                      </a:lnTo>
                      <a:lnTo>
                        <a:pt x="743" y="539"/>
                      </a:lnTo>
                      <a:lnTo>
                        <a:pt x="753" y="527"/>
                      </a:lnTo>
                      <a:lnTo>
                        <a:pt x="762" y="515"/>
                      </a:lnTo>
                      <a:lnTo>
                        <a:pt x="769" y="500"/>
                      </a:lnTo>
                      <a:lnTo>
                        <a:pt x="777" y="484"/>
                      </a:lnTo>
                      <a:lnTo>
                        <a:pt x="782" y="466"/>
                      </a:lnTo>
                      <a:lnTo>
                        <a:pt x="786" y="448"/>
                      </a:lnTo>
                      <a:lnTo>
                        <a:pt x="788" y="428"/>
                      </a:lnTo>
                      <a:lnTo>
                        <a:pt x="789" y="407"/>
                      </a:lnTo>
                      <a:lnTo>
                        <a:pt x="788" y="385"/>
                      </a:lnTo>
                      <a:lnTo>
                        <a:pt x="786" y="364"/>
                      </a:lnTo>
                      <a:lnTo>
                        <a:pt x="782" y="346"/>
                      </a:lnTo>
                      <a:lnTo>
                        <a:pt x="777" y="329"/>
                      </a:lnTo>
                      <a:lnTo>
                        <a:pt x="769" y="313"/>
                      </a:lnTo>
                      <a:lnTo>
                        <a:pt x="762" y="298"/>
                      </a:lnTo>
                      <a:lnTo>
                        <a:pt x="753" y="285"/>
                      </a:lnTo>
                      <a:lnTo>
                        <a:pt x="743" y="273"/>
                      </a:lnTo>
                      <a:lnTo>
                        <a:pt x="733" y="262"/>
                      </a:lnTo>
                      <a:lnTo>
                        <a:pt x="722" y="254"/>
                      </a:lnTo>
                      <a:lnTo>
                        <a:pt x="710" y="246"/>
                      </a:lnTo>
                      <a:lnTo>
                        <a:pt x="697" y="241"/>
                      </a:lnTo>
                      <a:lnTo>
                        <a:pt x="686" y="236"/>
                      </a:lnTo>
                      <a:lnTo>
                        <a:pt x="673" y="232"/>
                      </a:lnTo>
                      <a:lnTo>
                        <a:pt x="661" y="230"/>
                      </a:lnTo>
                      <a:lnTo>
                        <a:pt x="648" y="230"/>
                      </a:lnTo>
                      <a:lnTo>
                        <a:pt x="266" y="230"/>
                      </a:lnTo>
                      <a:lnTo>
                        <a:pt x="266" y="583"/>
                      </a:lnTo>
                      <a:lnTo>
                        <a:pt x="648" y="583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9" name="Freeform 21"/>
                <p:cNvSpPr>
                  <a:spLocks noEditPoints="1"/>
                </p:cNvSpPr>
                <p:nvPr userDrawn="1"/>
              </p:nvSpPr>
              <p:spPr bwMode="auto">
                <a:xfrm>
                  <a:off x="1112" y="557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9" y="870"/>
                      </a:moveTo>
                      <a:lnTo>
                        <a:pt x="328" y="870"/>
                      </a:lnTo>
                      <a:lnTo>
                        <a:pt x="291" y="1037"/>
                      </a:lnTo>
                      <a:lnTo>
                        <a:pt x="289" y="1044"/>
                      </a:lnTo>
                      <a:lnTo>
                        <a:pt x="286" y="1052"/>
                      </a:lnTo>
                      <a:lnTo>
                        <a:pt x="283" y="1059"/>
                      </a:lnTo>
                      <a:lnTo>
                        <a:pt x="279" y="1065"/>
                      </a:lnTo>
                      <a:lnTo>
                        <a:pt x="273" y="1072"/>
                      </a:lnTo>
                      <a:lnTo>
                        <a:pt x="268" y="1078"/>
                      </a:lnTo>
                      <a:lnTo>
                        <a:pt x="263" y="1085"/>
                      </a:lnTo>
                      <a:lnTo>
                        <a:pt x="256" y="1090"/>
                      </a:lnTo>
                      <a:lnTo>
                        <a:pt x="249" y="1095"/>
                      </a:lnTo>
                      <a:lnTo>
                        <a:pt x="241" y="1101"/>
                      </a:lnTo>
                      <a:lnTo>
                        <a:pt x="234" y="1104"/>
                      </a:lnTo>
                      <a:lnTo>
                        <a:pt x="226" y="1107"/>
                      </a:lnTo>
                      <a:lnTo>
                        <a:pt x="218" y="1110"/>
                      </a:lnTo>
                      <a:lnTo>
                        <a:pt x="210" y="1111"/>
                      </a:lnTo>
                      <a:lnTo>
                        <a:pt x="202" y="1113"/>
                      </a:lnTo>
                      <a:lnTo>
                        <a:pt x="193" y="1114"/>
                      </a:lnTo>
                      <a:lnTo>
                        <a:pt x="0" y="1114"/>
                      </a:lnTo>
                      <a:lnTo>
                        <a:pt x="181" y="301"/>
                      </a:lnTo>
                      <a:lnTo>
                        <a:pt x="184" y="285"/>
                      </a:lnTo>
                      <a:lnTo>
                        <a:pt x="190" y="268"/>
                      </a:lnTo>
                      <a:lnTo>
                        <a:pt x="194" y="252"/>
                      </a:lnTo>
                      <a:lnTo>
                        <a:pt x="201" y="237"/>
                      </a:lnTo>
                      <a:lnTo>
                        <a:pt x="206" y="222"/>
                      </a:lnTo>
                      <a:lnTo>
                        <a:pt x="212" y="207"/>
                      </a:lnTo>
                      <a:lnTo>
                        <a:pt x="220" y="192"/>
                      </a:lnTo>
                      <a:lnTo>
                        <a:pt x="227" y="178"/>
                      </a:lnTo>
                      <a:lnTo>
                        <a:pt x="236" y="165"/>
                      </a:lnTo>
                      <a:lnTo>
                        <a:pt x="244" y="152"/>
                      </a:lnTo>
                      <a:lnTo>
                        <a:pt x="254" y="140"/>
                      </a:lnTo>
                      <a:lnTo>
                        <a:pt x="264" y="127"/>
                      </a:lnTo>
                      <a:lnTo>
                        <a:pt x="274" y="115"/>
                      </a:lnTo>
                      <a:lnTo>
                        <a:pt x="285" y="104"/>
                      </a:lnTo>
                      <a:lnTo>
                        <a:pt x="297" y="94"/>
                      </a:lnTo>
                      <a:lnTo>
                        <a:pt x="310" y="83"/>
                      </a:lnTo>
                      <a:lnTo>
                        <a:pt x="322" y="73"/>
                      </a:lnTo>
                      <a:lnTo>
                        <a:pt x="335" y="64"/>
                      </a:lnTo>
                      <a:lnTo>
                        <a:pt x="349" y="55"/>
                      </a:lnTo>
                      <a:lnTo>
                        <a:pt x="364" y="48"/>
                      </a:lnTo>
                      <a:lnTo>
                        <a:pt x="379" y="40"/>
                      </a:lnTo>
                      <a:lnTo>
                        <a:pt x="394" y="33"/>
                      </a:lnTo>
                      <a:lnTo>
                        <a:pt x="410" y="28"/>
                      </a:lnTo>
                      <a:lnTo>
                        <a:pt x="427" y="21"/>
                      </a:lnTo>
                      <a:lnTo>
                        <a:pt x="444" y="16"/>
                      </a:lnTo>
                      <a:lnTo>
                        <a:pt x="463" y="11"/>
                      </a:lnTo>
                      <a:lnTo>
                        <a:pt x="481" y="8"/>
                      </a:lnTo>
                      <a:lnTo>
                        <a:pt x="500" y="5"/>
                      </a:lnTo>
                      <a:lnTo>
                        <a:pt x="520" y="3"/>
                      </a:lnTo>
                      <a:lnTo>
                        <a:pt x="541" y="1"/>
                      </a:lnTo>
                      <a:lnTo>
                        <a:pt x="561" y="0"/>
                      </a:lnTo>
                      <a:lnTo>
                        <a:pt x="583" y="0"/>
                      </a:lnTo>
                      <a:lnTo>
                        <a:pt x="605" y="0"/>
                      </a:lnTo>
                      <a:lnTo>
                        <a:pt x="626" y="1"/>
                      </a:lnTo>
                      <a:lnTo>
                        <a:pt x="647" y="3"/>
                      </a:lnTo>
                      <a:lnTo>
                        <a:pt x="666" y="5"/>
                      </a:lnTo>
                      <a:lnTo>
                        <a:pt x="685" y="8"/>
                      </a:lnTo>
                      <a:lnTo>
                        <a:pt x="703" y="11"/>
                      </a:lnTo>
                      <a:lnTo>
                        <a:pt x="721" y="16"/>
                      </a:lnTo>
                      <a:lnTo>
                        <a:pt x="739" y="21"/>
                      </a:lnTo>
                      <a:lnTo>
                        <a:pt x="756" y="28"/>
                      </a:lnTo>
                      <a:lnTo>
                        <a:pt x="772" y="33"/>
                      </a:lnTo>
                      <a:lnTo>
                        <a:pt x="788" y="40"/>
                      </a:lnTo>
                      <a:lnTo>
                        <a:pt x="803" y="48"/>
                      </a:lnTo>
                      <a:lnTo>
                        <a:pt x="817" y="55"/>
                      </a:lnTo>
                      <a:lnTo>
                        <a:pt x="831" y="64"/>
                      </a:lnTo>
                      <a:lnTo>
                        <a:pt x="844" y="73"/>
                      </a:lnTo>
                      <a:lnTo>
                        <a:pt x="857" y="83"/>
                      </a:lnTo>
                      <a:lnTo>
                        <a:pt x="869" y="94"/>
                      </a:lnTo>
                      <a:lnTo>
                        <a:pt x="881" y="104"/>
                      </a:lnTo>
                      <a:lnTo>
                        <a:pt x="892" y="115"/>
                      </a:lnTo>
                      <a:lnTo>
                        <a:pt x="902" y="127"/>
                      </a:lnTo>
                      <a:lnTo>
                        <a:pt x="912" y="140"/>
                      </a:lnTo>
                      <a:lnTo>
                        <a:pt x="922" y="152"/>
                      </a:lnTo>
                      <a:lnTo>
                        <a:pt x="930" y="165"/>
                      </a:lnTo>
                      <a:lnTo>
                        <a:pt x="939" y="178"/>
                      </a:lnTo>
                      <a:lnTo>
                        <a:pt x="946" y="192"/>
                      </a:lnTo>
                      <a:lnTo>
                        <a:pt x="954" y="207"/>
                      </a:lnTo>
                      <a:lnTo>
                        <a:pt x="960" y="222"/>
                      </a:lnTo>
                      <a:lnTo>
                        <a:pt x="966" y="237"/>
                      </a:lnTo>
                      <a:lnTo>
                        <a:pt x="972" y="252"/>
                      </a:lnTo>
                      <a:lnTo>
                        <a:pt x="977" y="268"/>
                      </a:lnTo>
                      <a:lnTo>
                        <a:pt x="981" y="285"/>
                      </a:lnTo>
                      <a:lnTo>
                        <a:pt x="986" y="301"/>
                      </a:lnTo>
                      <a:lnTo>
                        <a:pt x="1165" y="1114"/>
                      </a:lnTo>
                      <a:lnTo>
                        <a:pt x="973" y="1114"/>
                      </a:lnTo>
                      <a:lnTo>
                        <a:pt x="964" y="1113"/>
                      </a:lnTo>
                      <a:lnTo>
                        <a:pt x="957" y="1111"/>
                      </a:lnTo>
                      <a:lnTo>
                        <a:pt x="948" y="1110"/>
                      </a:lnTo>
                      <a:lnTo>
                        <a:pt x="940" y="1107"/>
                      </a:lnTo>
                      <a:lnTo>
                        <a:pt x="932" y="1104"/>
                      </a:lnTo>
                      <a:lnTo>
                        <a:pt x="925" y="1101"/>
                      </a:lnTo>
                      <a:lnTo>
                        <a:pt x="917" y="1095"/>
                      </a:lnTo>
                      <a:lnTo>
                        <a:pt x="911" y="1090"/>
                      </a:lnTo>
                      <a:lnTo>
                        <a:pt x="903" y="1085"/>
                      </a:lnTo>
                      <a:lnTo>
                        <a:pt x="898" y="1078"/>
                      </a:lnTo>
                      <a:lnTo>
                        <a:pt x="893" y="1072"/>
                      </a:lnTo>
                      <a:lnTo>
                        <a:pt x="887" y="1065"/>
                      </a:lnTo>
                      <a:lnTo>
                        <a:pt x="884" y="1059"/>
                      </a:lnTo>
                      <a:lnTo>
                        <a:pt x="880" y="1052"/>
                      </a:lnTo>
                      <a:lnTo>
                        <a:pt x="878" y="1044"/>
                      </a:lnTo>
                      <a:lnTo>
                        <a:pt x="876" y="1037"/>
                      </a:lnTo>
                      <a:lnTo>
                        <a:pt x="839" y="870"/>
                      </a:lnTo>
                      <a:close/>
                      <a:moveTo>
                        <a:pt x="789" y="640"/>
                      </a:moveTo>
                      <a:lnTo>
                        <a:pt x="726" y="354"/>
                      </a:lnTo>
                      <a:lnTo>
                        <a:pt x="723" y="345"/>
                      </a:lnTo>
                      <a:lnTo>
                        <a:pt x="719" y="335"/>
                      </a:lnTo>
                      <a:lnTo>
                        <a:pt x="716" y="326"/>
                      </a:lnTo>
                      <a:lnTo>
                        <a:pt x="712" y="316"/>
                      </a:lnTo>
                      <a:lnTo>
                        <a:pt x="706" y="307"/>
                      </a:lnTo>
                      <a:lnTo>
                        <a:pt x="701" y="297"/>
                      </a:lnTo>
                      <a:lnTo>
                        <a:pt x="694" y="288"/>
                      </a:lnTo>
                      <a:lnTo>
                        <a:pt x="686" y="280"/>
                      </a:lnTo>
                      <a:lnTo>
                        <a:pt x="678" y="271"/>
                      </a:lnTo>
                      <a:lnTo>
                        <a:pt x="667" y="264"/>
                      </a:lnTo>
                      <a:lnTo>
                        <a:pt x="656" y="257"/>
                      </a:lnTo>
                      <a:lnTo>
                        <a:pt x="644" y="251"/>
                      </a:lnTo>
                      <a:lnTo>
                        <a:pt x="632" y="246"/>
                      </a:lnTo>
                      <a:lnTo>
                        <a:pt x="617" y="242"/>
                      </a:lnTo>
                      <a:lnTo>
                        <a:pt x="601" y="240"/>
                      </a:lnTo>
                      <a:lnTo>
                        <a:pt x="583" y="239"/>
                      </a:lnTo>
                      <a:lnTo>
                        <a:pt x="565" y="240"/>
                      </a:lnTo>
                      <a:lnTo>
                        <a:pt x="549" y="242"/>
                      </a:lnTo>
                      <a:lnTo>
                        <a:pt x="535" y="246"/>
                      </a:lnTo>
                      <a:lnTo>
                        <a:pt x="521" y="251"/>
                      </a:lnTo>
                      <a:lnTo>
                        <a:pt x="510" y="257"/>
                      </a:lnTo>
                      <a:lnTo>
                        <a:pt x="499" y="264"/>
                      </a:lnTo>
                      <a:lnTo>
                        <a:pt x="489" y="271"/>
                      </a:lnTo>
                      <a:lnTo>
                        <a:pt x="480" y="280"/>
                      </a:lnTo>
                      <a:lnTo>
                        <a:pt x="472" y="288"/>
                      </a:lnTo>
                      <a:lnTo>
                        <a:pt x="466" y="297"/>
                      </a:lnTo>
                      <a:lnTo>
                        <a:pt x="459" y="307"/>
                      </a:lnTo>
                      <a:lnTo>
                        <a:pt x="454" y="316"/>
                      </a:lnTo>
                      <a:lnTo>
                        <a:pt x="450" y="326"/>
                      </a:lnTo>
                      <a:lnTo>
                        <a:pt x="447" y="335"/>
                      </a:lnTo>
                      <a:lnTo>
                        <a:pt x="443" y="345"/>
                      </a:lnTo>
                      <a:lnTo>
                        <a:pt x="441" y="354"/>
                      </a:lnTo>
                      <a:lnTo>
                        <a:pt x="377" y="640"/>
                      </a:lnTo>
                      <a:lnTo>
                        <a:pt x="789" y="64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0" name="Freeform 22"/>
                <p:cNvSpPr>
                  <a:spLocks/>
                </p:cNvSpPr>
                <p:nvPr userDrawn="1"/>
              </p:nvSpPr>
              <p:spPr bwMode="auto">
                <a:xfrm>
                  <a:off x="1220" y="559"/>
                  <a:ext cx="107" cy="99"/>
                </a:xfrm>
                <a:custGeom>
                  <a:avLst/>
                  <a:gdLst>
                    <a:gd name="T0" fmla="*/ 0 w 1179"/>
                    <a:gd name="T1" fmla="*/ 0 h 1089"/>
                    <a:gd name="T2" fmla="*/ 0 w 1179"/>
                    <a:gd name="T3" fmla="*/ 0 h 1089"/>
                    <a:gd name="T4" fmla="*/ 0 w 1179"/>
                    <a:gd name="T5" fmla="*/ 0 h 1089"/>
                    <a:gd name="T6" fmla="*/ 0 w 1179"/>
                    <a:gd name="T7" fmla="*/ 0 h 1089"/>
                    <a:gd name="T8" fmla="*/ 0 w 1179"/>
                    <a:gd name="T9" fmla="*/ 0 h 1089"/>
                    <a:gd name="T10" fmla="*/ 0 w 1179"/>
                    <a:gd name="T11" fmla="*/ 0 h 1089"/>
                    <a:gd name="T12" fmla="*/ 0 w 1179"/>
                    <a:gd name="T13" fmla="*/ 0 h 1089"/>
                    <a:gd name="T14" fmla="*/ 0 w 1179"/>
                    <a:gd name="T15" fmla="*/ 0 h 1089"/>
                    <a:gd name="T16" fmla="*/ 0 w 1179"/>
                    <a:gd name="T17" fmla="*/ 0 h 1089"/>
                    <a:gd name="T18" fmla="*/ 0 w 1179"/>
                    <a:gd name="T19" fmla="*/ 0 h 1089"/>
                    <a:gd name="T20" fmla="*/ 0 w 1179"/>
                    <a:gd name="T21" fmla="*/ 0 h 1089"/>
                    <a:gd name="T22" fmla="*/ 0 w 1179"/>
                    <a:gd name="T23" fmla="*/ 0 h 1089"/>
                    <a:gd name="T24" fmla="*/ 0 w 1179"/>
                    <a:gd name="T25" fmla="*/ 0 h 1089"/>
                    <a:gd name="T26" fmla="*/ 0 w 1179"/>
                    <a:gd name="T27" fmla="*/ 0 h 1089"/>
                    <a:gd name="T28" fmla="*/ 0 w 1179"/>
                    <a:gd name="T29" fmla="*/ 0 h 1089"/>
                    <a:gd name="T30" fmla="*/ 0 w 1179"/>
                    <a:gd name="T31" fmla="*/ 0 h 1089"/>
                    <a:gd name="T32" fmla="*/ 0 w 1179"/>
                    <a:gd name="T33" fmla="*/ 0 h 1089"/>
                    <a:gd name="T34" fmla="*/ 0 w 1179"/>
                    <a:gd name="T35" fmla="*/ 0 h 1089"/>
                    <a:gd name="T36" fmla="*/ 0 w 1179"/>
                    <a:gd name="T37" fmla="*/ 0 h 1089"/>
                    <a:gd name="T38" fmla="*/ 0 w 1179"/>
                    <a:gd name="T39" fmla="*/ 0 h 1089"/>
                    <a:gd name="T40" fmla="*/ 0 w 1179"/>
                    <a:gd name="T41" fmla="*/ 0 h 1089"/>
                    <a:gd name="T42" fmla="*/ 0 w 1179"/>
                    <a:gd name="T43" fmla="*/ 0 h 1089"/>
                    <a:gd name="T44" fmla="*/ 0 w 1179"/>
                    <a:gd name="T45" fmla="*/ 0 h 1089"/>
                    <a:gd name="T46" fmla="*/ 0 w 1179"/>
                    <a:gd name="T47" fmla="*/ 0 h 1089"/>
                    <a:gd name="T48" fmla="*/ 0 w 1179"/>
                    <a:gd name="T49" fmla="*/ 0 h 1089"/>
                    <a:gd name="T50" fmla="*/ 0 w 1179"/>
                    <a:gd name="T51" fmla="*/ 0 h 1089"/>
                    <a:gd name="T52" fmla="*/ 0 w 1179"/>
                    <a:gd name="T53" fmla="*/ 0 h 1089"/>
                    <a:gd name="T54" fmla="*/ 0 w 1179"/>
                    <a:gd name="T55" fmla="*/ 0 h 1089"/>
                    <a:gd name="T56" fmla="*/ 0 w 1179"/>
                    <a:gd name="T57" fmla="*/ 0 h 1089"/>
                    <a:gd name="T58" fmla="*/ 0 w 1179"/>
                    <a:gd name="T59" fmla="*/ 0 h 1089"/>
                    <a:gd name="T60" fmla="*/ 0 w 1179"/>
                    <a:gd name="T61" fmla="*/ 0 h 1089"/>
                    <a:gd name="T62" fmla="*/ 0 w 1179"/>
                    <a:gd name="T63" fmla="*/ 0 h 108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179" h="1089">
                      <a:moveTo>
                        <a:pt x="607" y="710"/>
                      </a:moveTo>
                      <a:lnTo>
                        <a:pt x="571" y="710"/>
                      </a:lnTo>
                      <a:lnTo>
                        <a:pt x="373" y="1020"/>
                      </a:lnTo>
                      <a:lnTo>
                        <a:pt x="367" y="1030"/>
                      </a:lnTo>
                      <a:lnTo>
                        <a:pt x="360" y="1038"/>
                      </a:lnTo>
                      <a:lnTo>
                        <a:pt x="353" y="1046"/>
                      </a:lnTo>
                      <a:lnTo>
                        <a:pt x="346" y="1053"/>
                      </a:lnTo>
                      <a:lnTo>
                        <a:pt x="340" y="1060"/>
                      </a:lnTo>
                      <a:lnTo>
                        <a:pt x="332" y="1065"/>
                      </a:lnTo>
                      <a:lnTo>
                        <a:pt x="326" y="1070"/>
                      </a:lnTo>
                      <a:lnTo>
                        <a:pt x="318" y="1074"/>
                      </a:lnTo>
                      <a:lnTo>
                        <a:pt x="303" y="1080"/>
                      </a:lnTo>
                      <a:lnTo>
                        <a:pt x="287" y="1084"/>
                      </a:lnTo>
                      <a:lnTo>
                        <a:pt x="269" y="1088"/>
                      </a:lnTo>
                      <a:lnTo>
                        <a:pt x="250" y="1089"/>
                      </a:lnTo>
                      <a:lnTo>
                        <a:pt x="5" y="1089"/>
                      </a:lnTo>
                      <a:lnTo>
                        <a:pt x="377" y="549"/>
                      </a:lnTo>
                      <a:lnTo>
                        <a:pt x="0" y="0"/>
                      </a:lnTo>
                      <a:lnTo>
                        <a:pt x="252" y="0"/>
                      </a:lnTo>
                      <a:lnTo>
                        <a:pt x="270" y="1"/>
                      </a:lnTo>
                      <a:lnTo>
                        <a:pt x="289" y="4"/>
                      </a:lnTo>
                      <a:lnTo>
                        <a:pt x="306" y="8"/>
                      </a:lnTo>
                      <a:lnTo>
                        <a:pt x="321" y="14"/>
                      </a:lnTo>
                      <a:lnTo>
                        <a:pt x="328" y="19"/>
                      </a:lnTo>
                      <a:lnTo>
                        <a:pt x="336" y="23"/>
                      </a:lnTo>
                      <a:lnTo>
                        <a:pt x="342" y="29"/>
                      </a:lnTo>
                      <a:lnTo>
                        <a:pt x="348" y="35"/>
                      </a:lnTo>
                      <a:lnTo>
                        <a:pt x="356" y="42"/>
                      </a:lnTo>
                      <a:lnTo>
                        <a:pt x="362" y="50"/>
                      </a:lnTo>
                      <a:lnTo>
                        <a:pt x="369" y="59"/>
                      </a:lnTo>
                      <a:lnTo>
                        <a:pt x="374" y="68"/>
                      </a:lnTo>
                      <a:lnTo>
                        <a:pt x="571" y="377"/>
                      </a:lnTo>
                      <a:lnTo>
                        <a:pt x="607" y="377"/>
                      </a:lnTo>
                      <a:lnTo>
                        <a:pt x="804" y="68"/>
                      </a:lnTo>
                      <a:lnTo>
                        <a:pt x="809" y="59"/>
                      </a:lnTo>
                      <a:lnTo>
                        <a:pt x="816" y="50"/>
                      </a:lnTo>
                      <a:lnTo>
                        <a:pt x="822" y="42"/>
                      </a:lnTo>
                      <a:lnTo>
                        <a:pt x="830" y="35"/>
                      </a:lnTo>
                      <a:lnTo>
                        <a:pt x="836" y="29"/>
                      </a:lnTo>
                      <a:lnTo>
                        <a:pt x="843" y="23"/>
                      </a:lnTo>
                      <a:lnTo>
                        <a:pt x="850" y="19"/>
                      </a:lnTo>
                      <a:lnTo>
                        <a:pt x="858" y="14"/>
                      </a:lnTo>
                      <a:lnTo>
                        <a:pt x="873" y="8"/>
                      </a:lnTo>
                      <a:lnTo>
                        <a:pt x="890" y="4"/>
                      </a:lnTo>
                      <a:lnTo>
                        <a:pt x="907" y="1"/>
                      </a:lnTo>
                      <a:lnTo>
                        <a:pt x="926" y="0"/>
                      </a:lnTo>
                      <a:lnTo>
                        <a:pt x="1179" y="0"/>
                      </a:lnTo>
                      <a:lnTo>
                        <a:pt x="801" y="549"/>
                      </a:lnTo>
                      <a:lnTo>
                        <a:pt x="1173" y="1089"/>
                      </a:lnTo>
                      <a:lnTo>
                        <a:pt x="928" y="1089"/>
                      </a:lnTo>
                      <a:lnTo>
                        <a:pt x="909" y="1088"/>
                      </a:lnTo>
                      <a:lnTo>
                        <a:pt x="891" y="1084"/>
                      </a:lnTo>
                      <a:lnTo>
                        <a:pt x="883" y="1082"/>
                      </a:lnTo>
                      <a:lnTo>
                        <a:pt x="875" y="1080"/>
                      </a:lnTo>
                      <a:lnTo>
                        <a:pt x="867" y="1077"/>
                      </a:lnTo>
                      <a:lnTo>
                        <a:pt x="860" y="1074"/>
                      </a:lnTo>
                      <a:lnTo>
                        <a:pt x="852" y="1070"/>
                      </a:lnTo>
                      <a:lnTo>
                        <a:pt x="846" y="1065"/>
                      </a:lnTo>
                      <a:lnTo>
                        <a:pt x="838" y="1060"/>
                      </a:lnTo>
                      <a:lnTo>
                        <a:pt x="832" y="1053"/>
                      </a:lnTo>
                      <a:lnTo>
                        <a:pt x="826" y="1046"/>
                      </a:lnTo>
                      <a:lnTo>
                        <a:pt x="818" y="1038"/>
                      </a:lnTo>
                      <a:lnTo>
                        <a:pt x="812" y="1030"/>
                      </a:lnTo>
                      <a:lnTo>
                        <a:pt x="805" y="1020"/>
                      </a:lnTo>
                      <a:lnTo>
                        <a:pt x="607" y="71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1" name="Freeform 23"/>
                <p:cNvSpPr>
                  <a:spLocks noEditPoints="1"/>
                </p:cNvSpPr>
                <p:nvPr userDrawn="1"/>
              </p:nvSpPr>
              <p:spPr bwMode="auto">
                <a:xfrm>
                  <a:off x="1324" y="557"/>
                  <a:ext cx="110" cy="103"/>
                </a:xfrm>
                <a:custGeom>
                  <a:avLst/>
                  <a:gdLst>
                    <a:gd name="T0" fmla="*/ 0 w 1210"/>
                    <a:gd name="T1" fmla="*/ 0 h 1141"/>
                    <a:gd name="T2" fmla="*/ 0 w 1210"/>
                    <a:gd name="T3" fmla="*/ 0 h 1141"/>
                    <a:gd name="T4" fmla="*/ 0 w 1210"/>
                    <a:gd name="T5" fmla="*/ 0 h 1141"/>
                    <a:gd name="T6" fmla="*/ 0 w 1210"/>
                    <a:gd name="T7" fmla="*/ 0 h 1141"/>
                    <a:gd name="T8" fmla="*/ 0 w 1210"/>
                    <a:gd name="T9" fmla="*/ 0 h 1141"/>
                    <a:gd name="T10" fmla="*/ 0 w 1210"/>
                    <a:gd name="T11" fmla="*/ 0 h 1141"/>
                    <a:gd name="T12" fmla="*/ 0 w 1210"/>
                    <a:gd name="T13" fmla="*/ 0 h 1141"/>
                    <a:gd name="T14" fmla="*/ 0 w 1210"/>
                    <a:gd name="T15" fmla="*/ 0 h 1141"/>
                    <a:gd name="T16" fmla="*/ 0 w 1210"/>
                    <a:gd name="T17" fmla="*/ 0 h 1141"/>
                    <a:gd name="T18" fmla="*/ 0 w 1210"/>
                    <a:gd name="T19" fmla="*/ 0 h 1141"/>
                    <a:gd name="T20" fmla="*/ 0 w 1210"/>
                    <a:gd name="T21" fmla="*/ 0 h 1141"/>
                    <a:gd name="T22" fmla="*/ 0 w 1210"/>
                    <a:gd name="T23" fmla="*/ 0 h 1141"/>
                    <a:gd name="T24" fmla="*/ 0 w 1210"/>
                    <a:gd name="T25" fmla="*/ 0 h 1141"/>
                    <a:gd name="T26" fmla="*/ 0 w 1210"/>
                    <a:gd name="T27" fmla="*/ 0 h 1141"/>
                    <a:gd name="T28" fmla="*/ 0 w 1210"/>
                    <a:gd name="T29" fmla="*/ 0 h 1141"/>
                    <a:gd name="T30" fmla="*/ 0 w 1210"/>
                    <a:gd name="T31" fmla="*/ 0 h 1141"/>
                    <a:gd name="T32" fmla="*/ 0 w 1210"/>
                    <a:gd name="T33" fmla="*/ 0 h 1141"/>
                    <a:gd name="T34" fmla="*/ 0 w 1210"/>
                    <a:gd name="T35" fmla="*/ 0 h 1141"/>
                    <a:gd name="T36" fmla="*/ 0 w 1210"/>
                    <a:gd name="T37" fmla="*/ 0 h 1141"/>
                    <a:gd name="T38" fmla="*/ 0 w 1210"/>
                    <a:gd name="T39" fmla="*/ 0 h 1141"/>
                    <a:gd name="T40" fmla="*/ 0 w 1210"/>
                    <a:gd name="T41" fmla="*/ 0 h 1141"/>
                    <a:gd name="T42" fmla="*/ 0 w 1210"/>
                    <a:gd name="T43" fmla="*/ 0 h 1141"/>
                    <a:gd name="T44" fmla="*/ 0 w 1210"/>
                    <a:gd name="T45" fmla="*/ 0 h 1141"/>
                    <a:gd name="T46" fmla="*/ 0 w 1210"/>
                    <a:gd name="T47" fmla="*/ 0 h 1141"/>
                    <a:gd name="T48" fmla="*/ 0 w 1210"/>
                    <a:gd name="T49" fmla="*/ 0 h 1141"/>
                    <a:gd name="T50" fmla="*/ 0 w 1210"/>
                    <a:gd name="T51" fmla="*/ 0 h 1141"/>
                    <a:gd name="T52" fmla="*/ 0 w 1210"/>
                    <a:gd name="T53" fmla="*/ 0 h 1141"/>
                    <a:gd name="T54" fmla="*/ 0 w 1210"/>
                    <a:gd name="T55" fmla="*/ 0 h 1141"/>
                    <a:gd name="T56" fmla="*/ 0 w 1210"/>
                    <a:gd name="T57" fmla="*/ 0 h 1141"/>
                    <a:gd name="T58" fmla="*/ 0 w 1210"/>
                    <a:gd name="T59" fmla="*/ 0 h 1141"/>
                    <a:gd name="T60" fmla="*/ 0 w 1210"/>
                    <a:gd name="T61" fmla="*/ 0 h 1141"/>
                    <a:gd name="T62" fmla="*/ 0 w 1210"/>
                    <a:gd name="T63" fmla="*/ 0 h 1141"/>
                    <a:gd name="T64" fmla="*/ 0 w 1210"/>
                    <a:gd name="T65" fmla="*/ 0 h 1141"/>
                    <a:gd name="T66" fmla="*/ 0 w 1210"/>
                    <a:gd name="T67" fmla="*/ 0 h 1141"/>
                    <a:gd name="T68" fmla="*/ 0 w 1210"/>
                    <a:gd name="T69" fmla="*/ 0 h 1141"/>
                    <a:gd name="T70" fmla="*/ 0 w 1210"/>
                    <a:gd name="T71" fmla="*/ 0 h 1141"/>
                    <a:gd name="T72" fmla="*/ 0 w 1210"/>
                    <a:gd name="T73" fmla="*/ 0 h 1141"/>
                    <a:gd name="T74" fmla="*/ 0 w 1210"/>
                    <a:gd name="T75" fmla="*/ 0 h 1141"/>
                    <a:gd name="T76" fmla="*/ 0 w 1210"/>
                    <a:gd name="T77" fmla="*/ 0 h 1141"/>
                    <a:gd name="T78" fmla="*/ 0 w 1210"/>
                    <a:gd name="T79" fmla="*/ 0 h 1141"/>
                    <a:gd name="T80" fmla="*/ 0 w 1210"/>
                    <a:gd name="T81" fmla="*/ 0 h 1141"/>
                    <a:gd name="T82" fmla="*/ 0 w 1210"/>
                    <a:gd name="T83" fmla="*/ 0 h 1141"/>
                    <a:gd name="T84" fmla="*/ 0 w 1210"/>
                    <a:gd name="T85" fmla="*/ 0 h 1141"/>
                    <a:gd name="T86" fmla="*/ 0 w 1210"/>
                    <a:gd name="T87" fmla="*/ 0 h 1141"/>
                    <a:gd name="T88" fmla="*/ 0 w 1210"/>
                    <a:gd name="T89" fmla="*/ 0 h 1141"/>
                    <a:gd name="T90" fmla="*/ 0 w 1210"/>
                    <a:gd name="T91" fmla="*/ 0 h 1141"/>
                    <a:gd name="T92" fmla="*/ 0 w 1210"/>
                    <a:gd name="T93" fmla="*/ 0 h 1141"/>
                    <a:gd name="T94" fmla="*/ 0 w 1210"/>
                    <a:gd name="T95" fmla="*/ 0 h 1141"/>
                    <a:gd name="T96" fmla="*/ 0 w 1210"/>
                    <a:gd name="T97" fmla="*/ 0 h 1141"/>
                    <a:gd name="T98" fmla="*/ 0 w 1210"/>
                    <a:gd name="T99" fmla="*/ 0 h 1141"/>
                    <a:gd name="T100" fmla="*/ 0 w 1210"/>
                    <a:gd name="T101" fmla="*/ 0 h 1141"/>
                    <a:gd name="T102" fmla="*/ 0 w 1210"/>
                    <a:gd name="T103" fmla="*/ 0 h 114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210" h="1141">
                      <a:moveTo>
                        <a:pt x="651" y="0"/>
                      </a:moveTo>
                      <a:lnTo>
                        <a:pt x="682" y="1"/>
                      </a:lnTo>
                      <a:lnTo>
                        <a:pt x="711" y="3"/>
                      </a:lnTo>
                      <a:lnTo>
                        <a:pt x="740" y="6"/>
                      </a:lnTo>
                      <a:lnTo>
                        <a:pt x="769" y="10"/>
                      </a:lnTo>
                      <a:lnTo>
                        <a:pt x="797" y="16"/>
                      </a:lnTo>
                      <a:lnTo>
                        <a:pt x="825" y="23"/>
                      </a:lnTo>
                      <a:lnTo>
                        <a:pt x="852" y="32"/>
                      </a:lnTo>
                      <a:lnTo>
                        <a:pt x="877" y="41"/>
                      </a:lnTo>
                      <a:lnTo>
                        <a:pt x="903" y="52"/>
                      </a:lnTo>
                      <a:lnTo>
                        <a:pt x="928" y="65"/>
                      </a:lnTo>
                      <a:lnTo>
                        <a:pt x="951" y="78"/>
                      </a:lnTo>
                      <a:lnTo>
                        <a:pt x="974" y="92"/>
                      </a:lnTo>
                      <a:lnTo>
                        <a:pt x="995" y="106"/>
                      </a:lnTo>
                      <a:lnTo>
                        <a:pt x="1015" y="123"/>
                      </a:lnTo>
                      <a:lnTo>
                        <a:pt x="1036" y="141"/>
                      </a:lnTo>
                      <a:lnTo>
                        <a:pt x="1055" y="159"/>
                      </a:lnTo>
                      <a:lnTo>
                        <a:pt x="1072" y="178"/>
                      </a:lnTo>
                      <a:lnTo>
                        <a:pt x="1089" y="198"/>
                      </a:lnTo>
                      <a:lnTo>
                        <a:pt x="1105" y="220"/>
                      </a:lnTo>
                      <a:lnTo>
                        <a:pt x="1120" y="241"/>
                      </a:lnTo>
                      <a:lnTo>
                        <a:pt x="1134" y="265"/>
                      </a:lnTo>
                      <a:lnTo>
                        <a:pt x="1147" y="288"/>
                      </a:lnTo>
                      <a:lnTo>
                        <a:pt x="1159" y="314"/>
                      </a:lnTo>
                      <a:lnTo>
                        <a:pt x="1169" y="340"/>
                      </a:lnTo>
                      <a:lnTo>
                        <a:pt x="1179" y="366"/>
                      </a:lnTo>
                      <a:lnTo>
                        <a:pt x="1188" y="393"/>
                      </a:lnTo>
                      <a:lnTo>
                        <a:pt x="1194" y="421"/>
                      </a:lnTo>
                      <a:lnTo>
                        <a:pt x="1200" y="450"/>
                      </a:lnTo>
                      <a:lnTo>
                        <a:pt x="1205" y="478"/>
                      </a:lnTo>
                      <a:lnTo>
                        <a:pt x="1208" y="508"/>
                      </a:lnTo>
                      <a:lnTo>
                        <a:pt x="1210" y="538"/>
                      </a:lnTo>
                      <a:lnTo>
                        <a:pt x="1210" y="569"/>
                      </a:lnTo>
                      <a:lnTo>
                        <a:pt x="1210" y="601"/>
                      </a:lnTo>
                      <a:lnTo>
                        <a:pt x="1208" y="631"/>
                      </a:lnTo>
                      <a:lnTo>
                        <a:pt x="1205" y="662"/>
                      </a:lnTo>
                      <a:lnTo>
                        <a:pt x="1200" y="691"/>
                      </a:lnTo>
                      <a:lnTo>
                        <a:pt x="1194" y="720"/>
                      </a:lnTo>
                      <a:lnTo>
                        <a:pt x="1188" y="748"/>
                      </a:lnTo>
                      <a:lnTo>
                        <a:pt x="1179" y="775"/>
                      </a:lnTo>
                      <a:lnTo>
                        <a:pt x="1169" y="801"/>
                      </a:lnTo>
                      <a:lnTo>
                        <a:pt x="1159" y="827"/>
                      </a:lnTo>
                      <a:lnTo>
                        <a:pt x="1147" y="853"/>
                      </a:lnTo>
                      <a:lnTo>
                        <a:pt x="1134" y="876"/>
                      </a:lnTo>
                      <a:lnTo>
                        <a:pt x="1120" y="900"/>
                      </a:lnTo>
                      <a:lnTo>
                        <a:pt x="1105" y="921"/>
                      </a:lnTo>
                      <a:lnTo>
                        <a:pt x="1089" y="942"/>
                      </a:lnTo>
                      <a:lnTo>
                        <a:pt x="1072" y="963"/>
                      </a:lnTo>
                      <a:lnTo>
                        <a:pt x="1055" y="982"/>
                      </a:lnTo>
                      <a:lnTo>
                        <a:pt x="1036" y="1000"/>
                      </a:lnTo>
                      <a:lnTo>
                        <a:pt x="1015" y="1018"/>
                      </a:lnTo>
                      <a:lnTo>
                        <a:pt x="995" y="1034"/>
                      </a:lnTo>
                      <a:lnTo>
                        <a:pt x="974" y="1049"/>
                      </a:lnTo>
                      <a:lnTo>
                        <a:pt x="951" y="1063"/>
                      </a:lnTo>
                      <a:lnTo>
                        <a:pt x="928" y="1076"/>
                      </a:lnTo>
                      <a:lnTo>
                        <a:pt x="903" y="1089"/>
                      </a:lnTo>
                      <a:lnTo>
                        <a:pt x="877" y="1100"/>
                      </a:lnTo>
                      <a:lnTo>
                        <a:pt x="852" y="1109"/>
                      </a:lnTo>
                      <a:lnTo>
                        <a:pt x="825" y="1118"/>
                      </a:lnTo>
                      <a:lnTo>
                        <a:pt x="797" y="1125"/>
                      </a:lnTo>
                      <a:lnTo>
                        <a:pt x="769" y="1131"/>
                      </a:lnTo>
                      <a:lnTo>
                        <a:pt x="740" y="1135"/>
                      </a:lnTo>
                      <a:lnTo>
                        <a:pt x="711" y="1138"/>
                      </a:lnTo>
                      <a:lnTo>
                        <a:pt x="682" y="1140"/>
                      </a:lnTo>
                      <a:lnTo>
                        <a:pt x="651" y="1141"/>
                      </a:lnTo>
                      <a:lnTo>
                        <a:pt x="560" y="1141"/>
                      </a:lnTo>
                      <a:lnTo>
                        <a:pt x="530" y="1140"/>
                      </a:lnTo>
                      <a:lnTo>
                        <a:pt x="500" y="1138"/>
                      </a:lnTo>
                      <a:lnTo>
                        <a:pt x="470" y="1135"/>
                      </a:lnTo>
                      <a:lnTo>
                        <a:pt x="441" y="1131"/>
                      </a:lnTo>
                      <a:lnTo>
                        <a:pt x="413" y="1125"/>
                      </a:lnTo>
                      <a:lnTo>
                        <a:pt x="386" y="1118"/>
                      </a:lnTo>
                      <a:lnTo>
                        <a:pt x="360" y="1109"/>
                      </a:lnTo>
                      <a:lnTo>
                        <a:pt x="333" y="1100"/>
                      </a:lnTo>
                      <a:lnTo>
                        <a:pt x="308" y="1089"/>
                      </a:lnTo>
                      <a:lnTo>
                        <a:pt x="284" y="1076"/>
                      </a:lnTo>
                      <a:lnTo>
                        <a:pt x="260" y="1063"/>
                      </a:lnTo>
                      <a:lnTo>
                        <a:pt x="238" y="1049"/>
                      </a:lnTo>
                      <a:lnTo>
                        <a:pt x="216" y="1034"/>
                      </a:lnTo>
                      <a:lnTo>
                        <a:pt x="195" y="1018"/>
                      </a:lnTo>
                      <a:lnTo>
                        <a:pt x="176" y="1000"/>
                      </a:lnTo>
                      <a:lnTo>
                        <a:pt x="156" y="982"/>
                      </a:lnTo>
                      <a:lnTo>
                        <a:pt x="138" y="963"/>
                      </a:lnTo>
                      <a:lnTo>
                        <a:pt x="121" y="942"/>
                      </a:lnTo>
                      <a:lnTo>
                        <a:pt x="105" y="921"/>
                      </a:lnTo>
                      <a:lnTo>
                        <a:pt x="90" y="900"/>
                      </a:lnTo>
                      <a:lnTo>
                        <a:pt x="76" y="876"/>
                      </a:lnTo>
                      <a:lnTo>
                        <a:pt x="63" y="853"/>
                      </a:lnTo>
                      <a:lnTo>
                        <a:pt x="51" y="827"/>
                      </a:lnTo>
                      <a:lnTo>
                        <a:pt x="41" y="801"/>
                      </a:lnTo>
                      <a:lnTo>
                        <a:pt x="31" y="775"/>
                      </a:lnTo>
                      <a:lnTo>
                        <a:pt x="24" y="748"/>
                      </a:lnTo>
                      <a:lnTo>
                        <a:pt x="16" y="720"/>
                      </a:lnTo>
                      <a:lnTo>
                        <a:pt x="11" y="691"/>
                      </a:lnTo>
                      <a:lnTo>
                        <a:pt x="7" y="662"/>
                      </a:lnTo>
                      <a:lnTo>
                        <a:pt x="3" y="631"/>
                      </a:lnTo>
                      <a:lnTo>
                        <a:pt x="1" y="601"/>
                      </a:lnTo>
                      <a:lnTo>
                        <a:pt x="0" y="569"/>
                      </a:lnTo>
                      <a:lnTo>
                        <a:pt x="1" y="538"/>
                      </a:lnTo>
                      <a:lnTo>
                        <a:pt x="3" y="508"/>
                      </a:lnTo>
                      <a:lnTo>
                        <a:pt x="7" y="478"/>
                      </a:lnTo>
                      <a:lnTo>
                        <a:pt x="11" y="450"/>
                      </a:lnTo>
                      <a:lnTo>
                        <a:pt x="16" y="421"/>
                      </a:lnTo>
                      <a:lnTo>
                        <a:pt x="24" y="393"/>
                      </a:lnTo>
                      <a:lnTo>
                        <a:pt x="31" y="366"/>
                      </a:lnTo>
                      <a:lnTo>
                        <a:pt x="41" y="340"/>
                      </a:lnTo>
                      <a:lnTo>
                        <a:pt x="51" y="314"/>
                      </a:lnTo>
                      <a:lnTo>
                        <a:pt x="63" y="288"/>
                      </a:lnTo>
                      <a:lnTo>
                        <a:pt x="76" y="265"/>
                      </a:lnTo>
                      <a:lnTo>
                        <a:pt x="90" y="241"/>
                      </a:lnTo>
                      <a:lnTo>
                        <a:pt x="105" y="220"/>
                      </a:lnTo>
                      <a:lnTo>
                        <a:pt x="121" y="198"/>
                      </a:lnTo>
                      <a:lnTo>
                        <a:pt x="138" y="178"/>
                      </a:lnTo>
                      <a:lnTo>
                        <a:pt x="156" y="159"/>
                      </a:lnTo>
                      <a:lnTo>
                        <a:pt x="176" y="141"/>
                      </a:lnTo>
                      <a:lnTo>
                        <a:pt x="195" y="123"/>
                      </a:lnTo>
                      <a:lnTo>
                        <a:pt x="216" y="106"/>
                      </a:lnTo>
                      <a:lnTo>
                        <a:pt x="238" y="92"/>
                      </a:lnTo>
                      <a:lnTo>
                        <a:pt x="260" y="78"/>
                      </a:lnTo>
                      <a:lnTo>
                        <a:pt x="284" y="65"/>
                      </a:lnTo>
                      <a:lnTo>
                        <a:pt x="308" y="52"/>
                      </a:lnTo>
                      <a:lnTo>
                        <a:pt x="333" y="41"/>
                      </a:lnTo>
                      <a:lnTo>
                        <a:pt x="360" y="32"/>
                      </a:lnTo>
                      <a:lnTo>
                        <a:pt x="386" y="23"/>
                      </a:lnTo>
                      <a:lnTo>
                        <a:pt x="413" y="16"/>
                      </a:lnTo>
                      <a:lnTo>
                        <a:pt x="441" y="10"/>
                      </a:lnTo>
                      <a:lnTo>
                        <a:pt x="470" y="6"/>
                      </a:lnTo>
                      <a:lnTo>
                        <a:pt x="500" y="3"/>
                      </a:lnTo>
                      <a:lnTo>
                        <a:pt x="530" y="1"/>
                      </a:lnTo>
                      <a:lnTo>
                        <a:pt x="560" y="0"/>
                      </a:lnTo>
                      <a:lnTo>
                        <a:pt x="651" y="0"/>
                      </a:lnTo>
                      <a:close/>
                      <a:moveTo>
                        <a:pt x="288" y="569"/>
                      </a:moveTo>
                      <a:lnTo>
                        <a:pt x="288" y="588"/>
                      </a:lnTo>
                      <a:lnTo>
                        <a:pt x="289" y="606"/>
                      </a:lnTo>
                      <a:lnTo>
                        <a:pt x="290" y="624"/>
                      </a:lnTo>
                      <a:lnTo>
                        <a:pt x="292" y="641"/>
                      </a:lnTo>
                      <a:lnTo>
                        <a:pt x="295" y="658"/>
                      </a:lnTo>
                      <a:lnTo>
                        <a:pt x="299" y="675"/>
                      </a:lnTo>
                      <a:lnTo>
                        <a:pt x="302" y="691"/>
                      </a:lnTo>
                      <a:lnTo>
                        <a:pt x="307" y="707"/>
                      </a:lnTo>
                      <a:lnTo>
                        <a:pt x="311" y="723"/>
                      </a:lnTo>
                      <a:lnTo>
                        <a:pt x="317" y="738"/>
                      </a:lnTo>
                      <a:lnTo>
                        <a:pt x="323" y="752"/>
                      </a:lnTo>
                      <a:lnTo>
                        <a:pt x="330" y="766"/>
                      </a:lnTo>
                      <a:lnTo>
                        <a:pt x="337" y="780"/>
                      </a:lnTo>
                      <a:lnTo>
                        <a:pt x="346" y="793"/>
                      </a:lnTo>
                      <a:lnTo>
                        <a:pt x="353" y="805"/>
                      </a:lnTo>
                      <a:lnTo>
                        <a:pt x="363" y="816"/>
                      </a:lnTo>
                      <a:lnTo>
                        <a:pt x="372" y="828"/>
                      </a:lnTo>
                      <a:lnTo>
                        <a:pt x="382" y="839"/>
                      </a:lnTo>
                      <a:lnTo>
                        <a:pt x="393" y="848"/>
                      </a:lnTo>
                      <a:lnTo>
                        <a:pt x="403" y="858"/>
                      </a:lnTo>
                      <a:lnTo>
                        <a:pt x="415" y="867"/>
                      </a:lnTo>
                      <a:lnTo>
                        <a:pt x="428" y="875"/>
                      </a:lnTo>
                      <a:lnTo>
                        <a:pt x="440" y="883"/>
                      </a:lnTo>
                      <a:lnTo>
                        <a:pt x="454" y="889"/>
                      </a:lnTo>
                      <a:lnTo>
                        <a:pt x="467" y="895"/>
                      </a:lnTo>
                      <a:lnTo>
                        <a:pt x="481" y="901"/>
                      </a:lnTo>
                      <a:lnTo>
                        <a:pt x="495" y="905"/>
                      </a:lnTo>
                      <a:lnTo>
                        <a:pt x="510" y="909"/>
                      </a:lnTo>
                      <a:lnTo>
                        <a:pt x="526" y="912"/>
                      </a:lnTo>
                      <a:lnTo>
                        <a:pt x="542" y="915"/>
                      </a:lnTo>
                      <a:lnTo>
                        <a:pt x="559" y="916"/>
                      </a:lnTo>
                      <a:lnTo>
                        <a:pt x="575" y="916"/>
                      </a:lnTo>
                      <a:lnTo>
                        <a:pt x="634" y="916"/>
                      </a:lnTo>
                      <a:lnTo>
                        <a:pt x="652" y="916"/>
                      </a:lnTo>
                      <a:lnTo>
                        <a:pt x="668" y="915"/>
                      </a:lnTo>
                      <a:lnTo>
                        <a:pt x="684" y="912"/>
                      </a:lnTo>
                      <a:lnTo>
                        <a:pt x="700" y="909"/>
                      </a:lnTo>
                      <a:lnTo>
                        <a:pt x="715" y="905"/>
                      </a:lnTo>
                      <a:lnTo>
                        <a:pt x="730" y="901"/>
                      </a:lnTo>
                      <a:lnTo>
                        <a:pt x="744" y="895"/>
                      </a:lnTo>
                      <a:lnTo>
                        <a:pt x="757" y="889"/>
                      </a:lnTo>
                      <a:lnTo>
                        <a:pt x="770" y="883"/>
                      </a:lnTo>
                      <a:lnTo>
                        <a:pt x="783" y="875"/>
                      </a:lnTo>
                      <a:lnTo>
                        <a:pt x="795" y="867"/>
                      </a:lnTo>
                      <a:lnTo>
                        <a:pt x="807" y="858"/>
                      </a:lnTo>
                      <a:lnTo>
                        <a:pt x="817" y="848"/>
                      </a:lnTo>
                      <a:lnTo>
                        <a:pt x="828" y="839"/>
                      </a:lnTo>
                      <a:lnTo>
                        <a:pt x="839" y="828"/>
                      </a:lnTo>
                      <a:lnTo>
                        <a:pt x="848" y="816"/>
                      </a:lnTo>
                      <a:lnTo>
                        <a:pt x="857" y="805"/>
                      </a:lnTo>
                      <a:lnTo>
                        <a:pt x="866" y="793"/>
                      </a:lnTo>
                      <a:lnTo>
                        <a:pt x="873" y="780"/>
                      </a:lnTo>
                      <a:lnTo>
                        <a:pt x="880" y="766"/>
                      </a:lnTo>
                      <a:lnTo>
                        <a:pt x="887" y="752"/>
                      </a:lnTo>
                      <a:lnTo>
                        <a:pt x="893" y="738"/>
                      </a:lnTo>
                      <a:lnTo>
                        <a:pt x="899" y="723"/>
                      </a:lnTo>
                      <a:lnTo>
                        <a:pt x="904" y="707"/>
                      </a:lnTo>
                      <a:lnTo>
                        <a:pt x="908" y="691"/>
                      </a:lnTo>
                      <a:lnTo>
                        <a:pt x="913" y="675"/>
                      </a:lnTo>
                      <a:lnTo>
                        <a:pt x="916" y="658"/>
                      </a:lnTo>
                      <a:lnTo>
                        <a:pt x="918" y="641"/>
                      </a:lnTo>
                      <a:lnTo>
                        <a:pt x="920" y="624"/>
                      </a:lnTo>
                      <a:lnTo>
                        <a:pt x="922" y="606"/>
                      </a:lnTo>
                      <a:lnTo>
                        <a:pt x="922" y="588"/>
                      </a:lnTo>
                      <a:lnTo>
                        <a:pt x="923" y="569"/>
                      </a:lnTo>
                      <a:lnTo>
                        <a:pt x="922" y="551"/>
                      </a:lnTo>
                      <a:lnTo>
                        <a:pt x="922" y="534"/>
                      </a:lnTo>
                      <a:lnTo>
                        <a:pt x="920" y="517"/>
                      </a:lnTo>
                      <a:lnTo>
                        <a:pt x="918" y="500"/>
                      </a:lnTo>
                      <a:lnTo>
                        <a:pt x="916" y="483"/>
                      </a:lnTo>
                      <a:lnTo>
                        <a:pt x="913" y="466"/>
                      </a:lnTo>
                      <a:lnTo>
                        <a:pt x="908" y="450"/>
                      </a:lnTo>
                      <a:lnTo>
                        <a:pt x="904" y="434"/>
                      </a:lnTo>
                      <a:lnTo>
                        <a:pt x="899" y="418"/>
                      </a:lnTo>
                      <a:lnTo>
                        <a:pt x="893" y="403"/>
                      </a:lnTo>
                      <a:lnTo>
                        <a:pt x="887" y="389"/>
                      </a:lnTo>
                      <a:lnTo>
                        <a:pt x="880" y="375"/>
                      </a:lnTo>
                      <a:lnTo>
                        <a:pt x="873" y="361"/>
                      </a:lnTo>
                      <a:lnTo>
                        <a:pt x="866" y="348"/>
                      </a:lnTo>
                      <a:lnTo>
                        <a:pt x="857" y="336"/>
                      </a:lnTo>
                      <a:lnTo>
                        <a:pt x="848" y="325"/>
                      </a:lnTo>
                      <a:lnTo>
                        <a:pt x="839" y="313"/>
                      </a:lnTo>
                      <a:lnTo>
                        <a:pt x="828" y="302"/>
                      </a:lnTo>
                      <a:lnTo>
                        <a:pt x="817" y="292"/>
                      </a:lnTo>
                      <a:lnTo>
                        <a:pt x="807" y="283"/>
                      </a:lnTo>
                      <a:lnTo>
                        <a:pt x="795" y="274"/>
                      </a:lnTo>
                      <a:lnTo>
                        <a:pt x="783" y="266"/>
                      </a:lnTo>
                      <a:lnTo>
                        <a:pt x="770" y="258"/>
                      </a:lnTo>
                      <a:lnTo>
                        <a:pt x="757" y="252"/>
                      </a:lnTo>
                      <a:lnTo>
                        <a:pt x="744" y="245"/>
                      </a:lnTo>
                      <a:lnTo>
                        <a:pt x="730" y="240"/>
                      </a:lnTo>
                      <a:lnTo>
                        <a:pt x="715" y="236"/>
                      </a:lnTo>
                      <a:lnTo>
                        <a:pt x="700" y="232"/>
                      </a:lnTo>
                      <a:lnTo>
                        <a:pt x="684" y="228"/>
                      </a:lnTo>
                      <a:lnTo>
                        <a:pt x="668" y="226"/>
                      </a:lnTo>
                      <a:lnTo>
                        <a:pt x="652" y="225"/>
                      </a:lnTo>
                      <a:lnTo>
                        <a:pt x="634" y="225"/>
                      </a:lnTo>
                      <a:lnTo>
                        <a:pt x="575" y="225"/>
                      </a:lnTo>
                      <a:lnTo>
                        <a:pt x="559" y="225"/>
                      </a:lnTo>
                      <a:lnTo>
                        <a:pt x="542" y="226"/>
                      </a:lnTo>
                      <a:lnTo>
                        <a:pt x="526" y="228"/>
                      </a:lnTo>
                      <a:lnTo>
                        <a:pt x="510" y="232"/>
                      </a:lnTo>
                      <a:lnTo>
                        <a:pt x="495" y="236"/>
                      </a:lnTo>
                      <a:lnTo>
                        <a:pt x="481" y="240"/>
                      </a:lnTo>
                      <a:lnTo>
                        <a:pt x="467" y="245"/>
                      </a:lnTo>
                      <a:lnTo>
                        <a:pt x="454" y="252"/>
                      </a:lnTo>
                      <a:lnTo>
                        <a:pt x="440" y="258"/>
                      </a:lnTo>
                      <a:lnTo>
                        <a:pt x="428" y="266"/>
                      </a:lnTo>
                      <a:lnTo>
                        <a:pt x="415" y="274"/>
                      </a:lnTo>
                      <a:lnTo>
                        <a:pt x="403" y="283"/>
                      </a:lnTo>
                      <a:lnTo>
                        <a:pt x="393" y="292"/>
                      </a:lnTo>
                      <a:lnTo>
                        <a:pt x="382" y="302"/>
                      </a:lnTo>
                      <a:lnTo>
                        <a:pt x="372" y="313"/>
                      </a:lnTo>
                      <a:lnTo>
                        <a:pt x="363" y="325"/>
                      </a:lnTo>
                      <a:lnTo>
                        <a:pt x="353" y="336"/>
                      </a:lnTo>
                      <a:lnTo>
                        <a:pt x="346" y="348"/>
                      </a:lnTo>
                      <a:lnTo>
                        <a:pt x="337" y="361"/>
                      </a:lnTo>
                      <a:lnTo>
                        <a:pt x="330" y="375"/>
                      </a:lnTo>
                      <a:lnTo>
                        <a:pt x="323" y="389"/>
                      </a:lnTo>
                      <a:lnTo>
                        <a:pt x="317" y="403"/>
                      </a:lnTo>
                      <a:lnTo>
                        <a:pt x="311" y="418"/>
                      </a:lnTo>
                      <a:lnTo>
                        <a:pt x="307" y="434"/>
                      </a:lnTo>
                      <a:lnTo>
                        <a:pt x="302" y="450"/>
                      </a:lnTo>
                      <a:lnTo>
                        <a:pt x="299" y="466"/>
                      </a:lnTo>
                      <a:lnTo>
                        <a:pt x="295" y="483"/>
                      </a:lnTo>
                      <a:lnTo>
                        <a:pt x="292" y="500"/>
                      </a:lnTo>
                      <a:lnTo>
                        <a:pt x="290" y="517"/>
                      </a:lnTo>
                      <a:lnTo>
                        <a:pt x="289" y="534"/>
                      </a:lnTo>
                      <a:lnTo>
                        <a:pt x="288" y="551"/>
                      </a:lnTo>
                      <a:lnTo>
                        <a:pt x="288" y="5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" name="Freeform 24"/>
                <p:cNvSpPr>
                  <a:spLocks noEditPoints="1"/>
                </p:cNvSpPr>
                <p:nvPr userDrawn="1"/>
              </p:nvSpPr>
              <p:spPr bwMode="auto">
                <a:xfrm>
                  <a:off x="1445" y="559"/>
                  <a:ext cx="101" cy="99"/>
                </a:xfrm>
                <a:custGeom>
                  <a:avLst/>
                  <a:gdLst>
                    <a:gd name="T0" fmla="*/ 0 w 1112"/>
                    <a:gd name="T1" fmla="*/ 0 h 1089"/>
                    <a:gd name="T2" fmla="*/ 0 w 1112"/>
                    <a:gd name="T3" fmla="*/ 0 h 1089"/>
                    <a:gd name="T4" fmla="*/ 0 w 1112"/>
                    <a:gd name="T5" fmla="*/ 0 h 1089"/>
                    <a:gd name="T6" fmla="*/ 0 w 1112"/>
                    <a:gd name="T7" fmla="*/ 0 h 1089"/>
                    <a:gd name="T8" fmla="*/ 0 w 1112"/>
                    <a:gd name="T9" fmla="*/ 0 h 1089"/>
                    <a:gd name="T10" fmla="*/ 0 w 1112"/>
                    <a:gd name="T11" fmla="*/ 0 h 1089"/>
                    <a:gd name="T12" fmla="*/ 0 w 1112"/>
                    <a:gd name="T13" fmla="*/ 0 h 1089"/>
                    <a:gd name="T14" fmla="*/ 0 w 1112"/>
                    <a:gd name="T15" fmla="*/ 0 h 1089"/>
                    <a:gd name="T16" fmla="*/ 0 w 1112"/>
                    <a:gd name="T17" fmla="*/ 0 h 1089"/>
                    <a:gd name="T18" fmla="*/ 0 w 1112"/>
                    <a:gd name="T19" fmla="*/ 0 h 1089"/>
                    <a:gd name="T20" fmla="*/ 0 w 1112"/>
                    <a:gd name="T21" fmla="*/ 0 h 1089"/>
                    <a:gd name="T22" fmla="*/ 0 w 1112"/>
                    <a:gd name="T23" fmla="*/ 0 h 1089"/>
                    <a:gd name="T24" fmla="*/ 0 w 1112"/>
                    <a:gd name="T25" fmla="*/ 0 h 1089"/>
                    <a:gd name="T26" fmla="*/ 0 w 1112"/>
                    <a:gd name="T27" fmla="*/ 0 h 1089"/>
                    <a:gd name="T28" fmla="*/ 0 w 1112"/>
                    <a:gd name="T29" fmla="*/ 0 h 1089"/>
                    <a:gd name="T30" fmla="*/ 0 w 1112"/>
                    <a:gd name="T31" fmla="*/ 0 h 1089"/>
                    <a:gd name="T32" fmla="*/ 0 w 1112"/>
                    <a:gd name="T33" fmla="*/ 0 h 1089"/>
                    <a:gd name="T34" fmla="*/ 0 w 1112"/>
                    <a:gd name="T35" fmla="*/ 0 h 1089"/>
                    <a:gd name="T36" fmla="*/ 0 w 1112"/>
                    <a:gd name="T37" fmla="*/ 0 h 1089"/>
                    <a:gd name="T38" fmla="*/ 0 w 1112"/>
                    <a:gd name="T39" fmla="*/ 0 h 1089"/>
                    <a:gd name="T40" fmla="*/ 0 w 1112"/>
                    <a:gd name="T41" fmla="*/ 0 h 1089"/>
                    <a:gd name="T42" fmla="*/ 0 w 1112"/>
                    <a:gd name="T43" fmla="*/ 0 h 1089"/>
                    <a:gd name="T44" fmla="*/ 0 w 1112"/>
                    <a:gd name="T45" fmla="*/ 0 h 1089"/>
                    <a:gd name="T46" fmla="*/ 0 w 1112"/>
                    <a:gd name="T47" fmla="*/ 0 h 1089"/>
                    <a:gd name="T48" fmla="*/ 0 w 1112"/>
                    <a:gd name="T49" fmla="*/ 0 h 1089"/>
                    <a:gd name="T50" fmla="*/ 0 w 1112"/>
                    <a:gd name="T51" fmla="*/ 0 h 1089"/>
                    <a:gd name="T52" fmla="*/ 0 w 1112"/>
                    <a:gd name="T53" fmla="*/ 0 h 1089"/>
                    <a:gd name="T54" fmla="*/ 0 w 1112"/>
                    <a:gd name="T55" fmla="*/ 0 h 1089"/>
                    <a:gd name="T56" fmla="*/ 0 w 1112"/>
                    <a:gd name="T57" fmla="*/ 0 h 1089"/>
                    <a:gd name="T58" fmla="*/ 0 w 1112"/>
                    <a:gd name="T59" fmla="*/ 0 h 1089"/>
                    <a:gd name="T60" fmla="*/ 0 w 1112"/>
                    <a:gd name="T61" fmla="*/ 0 h 1089"/>
                    <a:gd name="T62" fmla="*/ 0 w 1112"/>
                    <a:gd name="T63" fmla="*/ 0 h 1089"/>
                    <a:gd name="T64" fmla="*/ 0 w 1112"/>
                    <a:gd name="T65" fmla="*/ 0 h 1089"/>
                    <a:gd name="T66" fmla="*/ 0 w 1112"/>
                    <a:gd name="T67" fmla="*/ 0 h 1089"/>
                    <a:gd name="T68" fmla="*/ 0 w 1112"/>
                    <a:gd name="T69" fmla="*/ 0 h 1089"/>
                    <a:gd name="T70" fmla="*/ 0 w 1112"/>
                    <a:gd name="T71" fmla="*/ 0 h 1089"/>
                    <a:gd name="T72" fmla="*/ 0 w 1112"/>
                    <a:gd name="T73" fmla="*/ 0 h 1089"/>
                    <a:gd name="T74" fmla="*/ 0 w 1112"/>
                    <a:gd name="T75" fmla="*/ 0 h 1089"/>
                    <a:gd name="T76" fmla="*/ 0 w 1112"/>
                    <a:gd name="T77" fmla="*/ 0 h 1089"/>
                    <a:gd name="T78" fmla="*/ 0 w 1112"/>
                    <a:gd name="T79" fmla="*/ 0 h 1089"/>
                    <a:gd name="T80" fmla="*/ 0 w 1112"/>
                    <a:gd name="T81" fmla="*/ 0 h 1089"/>
                    <a:gd name="T82" fmla="*/ 0 w 1112"/>
                    <a:gd name="T83" fmla="*/ 0 h 1089"/>
                    <a:gd name="T84" fmla="*/ 0 w 1112"/>
                    <a:gd name="T85" fmla="*/ 0 h 1089"/>
                    <a:gd name="T86" fmla="*/ 0 w 1112"/>
                    <a:gd name="T87" fmla="*/ 0 h 1089"/>
                    <a:gd name="T88" fmla="*/ 0 w 1112"/>
                    <a:gd name="T89" fmla="*/ 0 h 1089"/>
                    <a:gd name="T90" fmla="*/ 0 w 1112"/>
                    <a:gd name="T91" fmla="*/ 0 h 1089"/>
                    <a:gd name="T92" fmla="*/ 0 w 1112"/>
                    <a:gd name="T93" fmla="*/ 0 h 1089"/>
                    <a:gd name="T94" fmla="*/ 0 w 1112"/>
                    <a:gd name="T95" fmla="*/ 0 h 1089"/>
                    <a:gd name="T96" fmla="*/ 0 w 1112"/>
                    <a:gd name="T97" fmla="*/ 0 h 1089"/>
                    <a:gd name="T98" fmla="*/ 0 w 1112"/>
                    <a:gd name="T99" fmla="*/ 0 h 1089"/>
                    <a:gd name="T100" fmla="*/ 0 w 1112"/>
                    <a:gd name="T101" fmla="*/ 0 h 108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112" h="1089">
                      <a:moveTo>
                        <a:pt x="997" y="523"/>
                      </a:moveTo>
                      <a:lnTo>
                        <a:pt x="1010" y="533"/>
                      </a:lnTo>
                      <a:lnTo>
                        <a:pt x="1021" y="543"/>
                      </a:lnTo>
                      <a:lnTo>
                        <a:pt x="1033" y="555"/>
                      </a:lnTo>
                      <a:lnTo>
                        <a:pt x="1044" y="567"/>
                      </a:lnTo>
                      <a:lnTo>
                        <a:pt x="1054" y="579"/>
                      </a:lnTo>
                      <a:lnTo>
                        <a:pt x="1063" y="592"/>
                      </a:lnTo>
                      <a:lnTo>
                        <a:pt x="1072" y="605"/>
                      </a:lnTo>
                      <a:lnTo>
                        <a:pt x="1080" y="619"/>
                      </a:lnTo>
                      <a:lnTo>
                        <a:pt x="1088" y="633"/>
                      </a:lnTo>
                      <a:lnTo>
                        <a:pt x="1094" y="648"/>
                      </a:lnTo>
                      <a:lnTo>
                        <a:pt x="1100" y="664"/>
                      </a:lnTo>
                      <a:lnTo>
                        <a:pt x="1104" y="679"/>
                      </a:lnTo>
                      <a:lnTo>
                        <a:pt x="1107" y="696"/>
                      </a:lnTo>
                      <a:lnTo>
                        <a:pt x="1110" y="713"/>
                      </a:lnTo>
                      <a:lnTo>
                        <a:pt x="1111" y="730"/>
                      </a:lnTo>
                      <a:lnTo>
                        <a:pt x="1112" y="749"/>
                      </a:lnTo>
                      <a:lnTo>
                        <a:pt x="1111" y="766"/>
                      </a:lnTo>
                      <a:lnTo>
                        <a:pt x="1110" y="784"/>
                      </a:lnTo>
                      <a:lnTo>
                        <a:pt x="1108" y="801"/>
                      </a:lnTo>
                      <a:lnTo>
                        <a:pt x="1106" y="818"/>
                      </a:lnTo>
                      <a:lnTo>
                        <a:pt x="1103" y="835"/>
                      </a:lnTo>
                      <a:lnTo>
                        <a:pt x="1098" y="851"/>
                      </a:lnTo>
                      <a:lnTo>
                        <a:pt x="1093" y="867"/>
                      </a:lnTo>
                      <a:lnTo>
                        <a:pt x="1088" y="882"/>
                      </a:lnTo>
                      <a:lnTo>
                        <a:pt x="1081" y="898"/>
                      </a:lnTo>
                      <a:lnTo>
                        <a:pt x="1074" y="912"/>
                      </a:lnTo>
                      <a:lnTo>
                        <a:pt x="1066" y="927"/>
                      </a:lnTo>
                      <a:lnTo>
                        <a:pt x="1059" y="941"/>
                      </a:lnTo>
                      <a:lnTo>
                        <a:pt x="1049" y="954"/>
                      </a:lnTo>
                      <a:lnTo>
                        <a:pt x="1040" y="967"/>
                      </a:lnTo>
                      <a:lnTo>
                        <a:pt x="1030" y="980"/>
                      </a:lnTo>
                      <a:lnTo>
                        <a:pt x="1019" y="991"/>
                      </a:lnTo>
                      <a:lnTo>
                        <a:pt x="1008" y="1002"/>
                      </a:lnTo>
                      <a:lnTo>
                        <a:pt x="996" y="1013"/>
                      </a:lnTo>
                      <a:lnTo>
                        <a:pt x="983" y="1022"/>
                      </a:lnTo>
                      <a:lnTo>
                        <a:pt x="970" y="1032"/>
                      </a:lnTo>
                      <a:lnTo>
                        <a:pt x="956" y="1040"/>
                      </a:lnTo>
                      <a:lnTo>
                        <a:pt x="942" y="1048"/>
                      </a:lnTo>
                      <a:lnTo>
                        <a:pt x="927" y="1055"/>
                      </a:lnTo>
                      <a:lnTo>
                        <a:pt x="911" y="1063"/>
                      </a:lnTo>
                      <a:lnTo>
                        <a:pt x="895" y="1068"/>
                      </a:lnTo>
                      <a:lnTo>
                        <a:pt x="879" y="1074"/>
                      </a:lnTo>
                      <a:lnTo>
                        <a:pt x="862" y="1078"/>
                      </a:lnTo>
                      <a:lnTo>
                        <a:pt x="845" y="1082"/>
                      </a:lnTo>
                      <a:lnTo>
                        <a:pt x="828" y="1084"/>
                      </a:lnTo>
                      <a:lnTo>
                        <a:pt x="810" y="1086"/>
                      </a:lnTo>
                      <a:lnTo>
                        <a:pt x="790" y="1088"/>
                      </a:lnTo>
                      <a:lnTo>
                        <a:pt x="771" y="1089"/>
                      </a:lnTo>
                      <a:lnTo>
                        <a:pt x="80" y="1089"/>
                      </a:lnTo>
                      <a:lnTo>
                        <a:pt x="73" y="1088"/>
                      </a:lnTo>
                      <a:lnTo>
                        <a:pt x="64" y="1086"/>
                      </a:lnTo>
                      <a:lnTo>
                        <a:pt x="57" y="1085"/>
                      </a:lnTo>
                      <a:lnTo>
                        <a:pt x="50" y="1082"/>
                      </a:lnTo>
                      <a:lnTo>
                        <a:pt x="43" y="1079"/>
                      </a:lnTo>
                      <a:lnTo>
                        <a:pt x="36" y="1075"/>
                      </a:lnTo>
                      <a:lnTo>
                        <a:pt x="30" y="1070"/>
                      </a:lnTo>
                      <a:lnTo>
                        <a:pt x="23" y="1065"/>
                      </a:lnTo>
                      <a:lnTo>
                        <a:pt x="18" y="1059"/>
                      </a:lnTo>
                      <a:lnTo>
                        <a:pt x="14" y="1052"/>
                      </a:lnTo>
                      <a:lnTo>
                        <a:pt x="9" y="1046"/>
                      </a:lnTo>
                      <a:lnTo>
                        <a:pt x="6" y="1039"/>
                      </a:lnTo>
                      <a:lnTo>
                        <a:pt x="3" y="1032"/>
                      </a:lnTo>
                      <a:lnTo>
                        <a:pt x="2" y="1024"/>
                      </a:lnTo>
                      <a:lnTo>
                        <a:pt x="1" y="1016"/>
                      </a:lnTo>
                      <a:lnTo>
                        <a:pt x="0" y="1008"/>
                      </a:lnTo>
                      <a:lnTo>
                        <a:pt x="0" y="81"/>
                      </a:lnTo>
                      <a:lnTo>
                        <a:pt x="1" y="72"/>
                      </a:lnTo>
                      <a:lnTo>
                        <a:pt x="2" y="65"/>
                      </a:lnTo>
                      <a:lnTo>
                        <a:pt x="3" y="57"/>
                      </a:lnTo>
                      <a:lnTo>
                        <a:pt x="6" y="50"/>
                      </a:lnTo>
                      <a:lnTo>
                        <a:pt x="9" y="42"/>
                      </a:lnTo>
                      <a:lnTo>
                        <a:pt x="14" y="36"/>
                      </a:lnTo>
                      <a:lnTo>
                        <a:pt x="18" y="29"/>
                      </a:lnTo>
                      <a:lnTo>
                        <a:pt x="23" y="24"/>
                      </a:lnTo>
                      <a:lnTo>
                        <a:pt x="30" y="17"/>
                      </a:lnTo>
                      <a:lnTo>
                        <a:pt x="36" y="13"/>
                      </a:lnTo>
                      <a:lnTo>
                        <a:pt x="43" y="9"/>
                      </a:lnTo>
                      <a:lnTo>
                        <a:pt x="50" y="6"/>
                      </a:lnTo>
                      <a:lnTo>
                        <a:pt x="57" y="4"/>
                      </a:lnTo>
                      <a:lnTo>
                        <a:pt x="64" y="1"/>
                      </a:lnTo>
                      <a:lnTo>
                        <a:pt x="73" y="0"/>
                      </a:lnTo>
                      <a:lnTo>
                        <a:pt x="80" y="0"/>
                      </a:lnTo>
                      <a:lnTo>
                        <a:pt x="731" y="0"/>
                      </a:lnTo>
                      <a:lnTo>
                        <a:pt x="749" y="0"/>
                      </a:lnTo>
                      <a:lnTo>
                        <a:pt x="767" y="1"/>
                      </a:lnTo>
                      <a:lnTo>
                        <a:pt x="784" y="4"/>
                      </a:lnTo>
                      <a:lnTo>
                        <a:pt x="801" y="6"/>
                      </a:lnTo>
                      <a:lnTo>
                        <a:pt x="818" y="9"/>
                      </a:lnTo>
                      <a:lnTo>
                        <a:pt x="834" y="13"/>
                      </a:lnTo>
                      <a:lnTo>
                        <a:pt x="850" y="17"/>
                      </a:lnTo>
                      <a:lnTo>
                        <a:pt x="866" y="24"/>
                      </a:lnTo>
                      <a:lnTo>
                        <a:pt x="881" y="29"/>
                      </a:lnTo>
                      <a:lnTo>
                        <a:pt x="896" y="37"/>
                      </a:lnTo>
                      <a:lnTo>
                        <a:pt x="911" y="44"/>
                      </a:lnTo>
                      <a:lnTo>
                        <a:pt x="925" y="52"/>
                      </a:lnTo>
                      <a:lnTo>
                        <a:pt x="938" y="60"/>
                      </a:lnTo>
                      <a:lnTo>
                        <a:pt x="951" y="70"/>
                      </a:lnTo>
                      <a:lnTo>
                        <a:pt x="964" y="79"/>
                      </a:lnTo>
                      <a:lnTo>
                        <a:pt x="975" y="90"/>
                      </a:lnTo>
                      <a:lnTo>
                        <a:pt x="986" y="101"/>
                      </a:lnTo>
                      <a:lnTo>
                        <a:pt x="997" y="113"/>
                      </a:lnTo>
                      <a:lnTo>
                        <a:pt x="1006" y="124"/>
                      </a:lnTo>
                      <a:lnTo>
                        <a:pt x="1016" y="137"/>
                      </a:lnTo>
                      <a:lnTo>
                        <a:pt x="1025" y="150"/>
                      </a:lnTo>
                      <a:lnTo>
                        <a:pt x="1033" y="164"/>
                      </a:lnTo>
                      <a:lnTo>
                        <a:pt x="1041" y="178"/>
                      </a:lnTo>
                      <a:lnTo>
                        <a:pt x="1048" y="193"/>
                      </a:lnTo>
                      <a:lnTo>
                        <a:pt x="1054" y="208"/>
                      </a:lnTo>
                      <a:lnTo>
                        <a:pt x="1059" y="224"/>
                      </a:lnTo>
                      <a:lnTo>
                        <a:pt x="1064" y="240"/>
                      </a:lnTo>
                      <a:lnTo>
                        <a:pt x="1067" y="256"/>
                      </a:lnTo>
                      <a:lnTo>
                        <a:pt x="1071" y="273"/>
                      </a:lnTo>
                      <a:lnTo>
                        <a:pt x="1073" y="290"/>
                      </a:lnTo>
                      <a:lnTo>
                        <a:pt x="1074" y="307"/>
                      </a:lnTo>
                      <a:lnTo>
                        <a:pt x="1074" y="325"/>
                      </a:lnTo>
                      <a:lnTo>
                        <a:pt x="1074" y="341"/>
                      </a:lnTo>
                      <a:lnTo>
                        <a:pt x="1073" y="357"/>
                      </a:lnTo>
                      <a:lnTo>
                        <a:pt x="1072" y="372"/>
                      </a:lnTo>
                      <a:lnTo>
                        <a:pt x="1069" y="387"/>
                      </a:lnTo>
                      <a:lnTo>
                        <a:pt x="1066" y="401"/>
                      </a:lnTo>
                      <a:lnTo>
                        <a:pt x="1062" y="414"/>
                      </a:lnTo>
                      <a:lnTo>
                        <a:pt x="1058" y="428"/>
                      </a:lnTo>
                      <a:lnTo>
                        <a:pt x="1052" y="440"/>
                      </a:lnTo>
                      <a:lnTo>
                        <a:pt x="1047" y="451"/>
                      </a:lnTo>
                      <a:lnTo>
                        <a:pt x="1042" y="463"/>
                      </a:lnTo>
                      <a:lnTo>
                        <a:pt x="1035" y="474"/>
                      </a:lnTo>
                      <a:lnTo>
                        <a:pt x="1028" y="485"/>
                      </a:lnTo>
                      <a:lnTo>
                        <a:pt x="1021" y="495"/>
                      </a:lnTo>
                      <a:lnTo>
                        <a:pt x="1014" y="505"/>
                      </a:lnTo>
                      <a:lnTo>
                        <a:pt x="1005" y="515"/>
                      </a:lnTo>
                      <a:lnTo>
                        <a:pt x="997" y="523"/>
                      </a:lnTo>
                      <a:close/>
                      <a:moveTo>
                        <a:pt x="261" y="227"/>
                      </a:moveTo>
                      <a:lnTo>
                        <a:pt x="261" y="439"/>
                      </a:lnTo>
                      <a:lnTo>
                        <a:pt x="731" y="439"/>
                      </a:lnTo>
                      <a:lnTo>
                        <a:pt x="738" y="438"/>
                      </a:lnTo>
                      <a:lnTo>
                        <a:pt x="744" y="437"/>
                      </a:lnTo>
                      <a:lnTo>
                        <a:pt x="752" y="434"/>
                      </a:lnTo>
                      <a:lnTo>
                        <a:pt x="758" y="431"/>
                      </a:lnTo>
                      <a:lnTo>
                        <a:pt x="766" y="428"/>
                      </a:lnTo>
                      <a:lnTo>
                        <a:pt x="772" y="423"/>
                      </a:lnTo>
                      <a:lnTo>
                        <a:pt x="780" y="417"/>
                      </a:lnTo>
                      <a:lnTo>
                        <a:pt x="787" y="411"/>
                      </a:lnTo>
                      <a:lnTo>
                        <a:pt x="794" y="403"/>
                      </a:lnTo>
                      <a:lnTo>
                        <a:pt x="799" y="395"/>
                      </a:lnTo>
                      <a:lnTo>
                        <a:pt x="804" y="386"/>
                      </a:lnTo>
                      <a:lnTo>
                        <a:pt x="809" y="377"/>
                      </a:lnTo>
                      <a:lnTo>
                        <a:pt x="812" y="366"/>
                      </a:lnTo>
                      <a:lnTo>
                        <a:pt x="814" y="355"/>
                      </a:lnTo>
                      <a:lnTo>
                        <a:pt x="815" y="344"/>
                      </a:lnTo>
                      <a:lnTo>
                        <a:pt x="815" y="331"/>
                      </a:lnTo>
                      <a:lnTo>
                        <a:pt x="815" y="319"/>
                      </a:lnTo>
                      <a:lnTo>
                        <a:pt x="814" y="307"/>
                      </a:lnTo>
                      <a:lnTo>
                        <a:pt x="812" y="296"/>
                      </a:lnTo>
                      <a:lnTo>
                        <a:pt x="809" y="286"/>
                      </a:lnTo>
                      <a:lnTo>
                        <a:pt x="804" y="276"/>
                      </a:lnTo>
                      <a:lnTo>
                        <a:pt x="799" y="268"/>
                      </a:lnTo>
                      <a:lnTo>
                        <a:pt x="794" y="260"/>
                      </a:lnTo>
                      <a:lnTo>
                        <a:pt x="787" y="254"/>
                      </a:lnTo>
                      <a:lnTo>
                        <a:pt x="780" y="247"/>
                      </a:lnTo>
                      <a:lnTo>
                        <a:pt x="772" y="242"/>
                      </a:lnTo>
                      <a:lnTo>
                        <a:pt x="766" y="237"/>
                      </a:lnTo>
                      <a:lnTo>
                        <a:pt x="758" y="233"/>
                      </a:lnTo>
                      <a:lnTo>
                        <a:pt x="752" y="230"/>
                      </a:lnTo>
                      <a:lnTo>
                        <a:pt x="744" y="228"/>
                      </a:lnTo>
                      <a:lnTo>
                        <a:pt x="738" y="227"/>
                      </a:lnTo>
                      <a:lnTo>
                        <a:pt x="731" y="227"/>
                      </a:lnTo>
                      <a:lnTo>
                        <a:pt x="261" y="227"/>
                      </a:lnTo>
                      <a:close/>
                      <a:moveTo>
                        <a:pt x="752" y="862"/>
                      </a:moveTo>
                      <a:lnTo>
                        <a:pt x="759" y="861"/>
                      </a:lnTo>
                      <a:lnTo>
                        <a:pt x="766" y="860"/>
                      </a:lnTo>
                      <a:lnTo>
                        <a:pt x="772" y="858"/>
                      </a:lnTo>
                      <a:lnTo>
                        <a:pt x="780" y="854"/>
                      </a:lnTo>
                      <a:lnTo>
                        <a:pt x="786" y="850"/>
                      </a:lnTo>
                      <a:lnTo>
                        <a:pt x="794" y="846"/>
                      </a:lnTo>
                      <a:lnTo>
                        <a:pt x="801" y="841"/>
                      </a:lnTo>
                      <a:lnTo>
                        <a:pt x="808" y="833"/>
                      </a:lnTo>
                      <a:lnTo>
                        <a:pt x="815" y="827"/>
                      </a:lnTo>
                      <a:lnTo>
                        <a:pt x="820" y="818"/>
                      </a:lnTo>
                      <a:lnTo>
                        <a:pt x="826" y="810"/>
                      </a:lnTo>
                      <a:lnTo>
                        <a:pt x="830" y="800"/>
                      </a:lnTo>
                      <a:lnTo>
                        <a:pt x="833" y="789"/>
                      </a:lnTo>
                      <a:lnTo>
                        <a:pt x="835" y="779"/>
                      </a:lnTo>
                      <a:lnTo>
                        <a:pt x="836" y="767"/>
                      </a:lnTo>
                      <a:lnTo>
                        <a:pt x="836" y="754"/>
                      </a:lnTo>
                      <a:lnTo>
                        <a:pt x="836" y="742"/>
                      </a:lnTo>
                      <a:lnTo>
                        <a:pt x="835" y="730"/>
                      </a:lnTo>
                      <a:lnTo>
                        <a:pt x="833" y="719"/>
                      </a:lnTo>
                      <a:lnTo>
                        <a:pt x="830" y="709"/>
                      </a:lnTo>
                      <a:lnTo>
                        <a:pt x="826" y="699"/>
                      </a:lnTo>
                      <a:lnTo>
                        <a:pt x="820" y="690"/>
                      </a:lnTo>
                      <a:lnTo>
                        <a:pt x="815" y="682"/>
                      </a:lnTo>
                      <a:lnTo>
                        <a:pt x="808" y="675"/>
                      </a:lnTo>
                      <a:lnTo>
                        <a:pt x="801" y="668"/>
                      </a:lnTo>
                      <a:lnTo>
                        <a:pt x="794" y="663"/>
                      </a:lnTo>
                      <a:lnTo>
                        <a:pt x="786" y="658"/>
                      </a:lnTo>
                      <a:lnTo>
                        <a:pt x="780" y="654"/>
                      </a:lnTo>
                      <a:lnTo>
                        <a:pt x="772" y="651"/>
                      </a:lnTo>
                      <a:lnTo>
                        <a:pt x="766" y="648"/>
                      </a:lnTo>
                      <a:lnTo>
                        <a:pt x="758" y="647"/>
                      </a:lnTo>
                      <a:lnTo>
                        <a:pt x="752" y="647"/>
                      </a:lnTo>
                      <a:lnTo>
                        <a:pt x="261" y="647"/>
                      </a:lnTo>
                      <a:lnTo>
                        <a:pt x="261" y="862"/>
                      </a:lnTo>
                      <a:lnTo>
                        <a:pt x="752" y="862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" name="Freeform 25"/>
                <p:cNvSpPr>
                  <a:spLocks noEditPoints="1"/>
                </p:cNvSpPr>
                <p:nvPr userDrawn="1"/>
              </p:nvSpPr>
              <p:spPr bwMode="auto">
                <a:xfrm>
                  <a:off x="1553" y="557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8" y="870"/>
                      </a:moveTo>
                      <a:lnTo>
                        <a:pt x="327" y="870"/>
                      </a:lnTo>
                      <a:lnTo>
                        <a:pt x="291" y="1037"/>
                      </a:lnTo>
                      <a:lnTo>
                        <a:pt x="289" y="1044"/>
                      </a:lnTo>
                      <a:lnTo>
                        <a:pt x="285" y="1052"/>
                      </a:lnTo>
                      <a:lnTo>
                        <a:pt x="282" y="1059"/>
                      </a:lnTo>
                      <a:lnTo>
                        <a:pt x="278" y="1065"/>
                      </a:lnTo>
                      <a:lnTo>
                        <a:pt x="274" y="1072"/>
                      </a:lnTo>
                      <a:lnTo>
                        <a:pt x="268" y="1078"/>
                      </a:lnTo>
                      <a:lnTo>
                        <a:pt x="262" y="1085"/>
                      </a:lnTo>
                      <a:lnTo>
                        <a:pt x="255" y="1090"/>
                      </a:lnTo>
                      <a:lnTo>
                        <a:pt x="248" y="1095"/>
                      </a:lnTo>
                      <a:lnTo>
                        <a:pt x="240" y="1101"/>
                      </a:lnTo>
                      <a:lnTo>
                        <a:pt x="233" y="1104"/>
                      </a:lnTo>
                      <a:lnTo>
                        <a:pt x="225" y="1107"/>
                      </a:lnTo>
                      <a:lnTo>
                        <a:pt x="217" y="1110"/>
                      </a:lnTo>
                      <a:lnTo>
                        <a:pt x="209" y="1111"/>
                      </a:lnTo>
                      <a:lnTo>
                        <a:pt x="201" y="1113"/>
                      </a:lnTo>
                      <a:lnTo>
                        <a:pt x="192" y="1114"/>
                      </a:lnTo>
                      <a:lnTo>
                        <a:pt x="0" y="1114"/>
                      </a:lnTo>
                      <a:lnTo>
                        <a:pt x="181" y="301"/>
                      </a:lnTo>
                      <a:lnTo>
                        <a:pt x="185" y="285"/>
                      </a:lnTo>
                      <a:lnTo>
                        <a:pt x="189" y="268"/>
                      </a:lnTo>
                      <a:lnTo>
                        <a:pt x="193" y="252"/>
                      </a:lnTo>
                      <a:lnTo>
                        <a:pt x="200" y="237"/>
                      </a:lnTo>
                      <a:lnTo>
                        <a:pt x="205" y="222"/>
                      </a:lnTo>
                      <a:lnTo>
                        <a:pt x="213" y="207"/>
                      </a:lnTo>
                      <a:lnTo>
                        <a:pt x="219" y="192"/>
                      </a:lnTo>
                      <a:lnTo>
                        <a:pt x="228" y="178"/>
                      </a:lnTo>
                      <a:lnTo>
                        <a:pt x="235" y="165"/>
                      </a:lnTo>
                      <a:lnTo>
                        <a:pt x="244" y="152"/>
                      </a:lnTo>
                      <a:lnTo>
                        <a:pt x="253" y="140"/>
                      </a:lnTo>
                      <a:lnTo>
                        <a:pt x="263" y="127"/>
                      </a:lnTo>
                      <a:lnTo>
                        <a:pt x="274" y="115"/>
                      </a:lnTo>
                      <a:lnTo>
                        <a:pt x="285" y="104"/>
                      </a:lnTo>
                      <a:lnTo>
                        <a:pt x="296" y="94"/>
                      </a:lnTo>
                      <a:lnTo>
                        <a:pt x="309" y="83"/>
                      </a:lnTo>
                      <a:lnTo>
                        <a:pt x="322" y="73"/>
                      </a:lnTo>
                      <a:lnTo>
                        <a:pt x="335" y="64"/>
                      </a:lnTo>
                      <a:lnTo>
                        <a:pt x="349" y="55"/>
                      </a:lnTo>
                      <a:lnTo>
                        <a:pt x="363" y="48"/>
                      </a:lnTo>
                      <a:lnTo>
                        <a:pt x="378" y="40"/>
                      </a:lnTo>
                      <a:lnTo>
                        <a:pt x="393" y="33"/>
                      </a:lnTo>
                      <a:lnTo>
                        <a:pt x="409" y="28"/>
                      </a:lnTo>
                      <a:lnTo>
                        <a:pt x="427" y="21"/>
                      </a:lnTo>
                      <a:lnTo>
                        <a:pt x="444" y="16"/>
                      </a:lnTo>
                      <a:lnTo>
                        <a:pt x="462" y="11"/>
                      </a:lnTo>
                      <a:lnTo>
                        <a:pt x="480" y="8"/>
                      </a:lnTo>
                      <a:lnTo>
                        <a:pt x="499" y="5"/>
                      </a:lnTo>
                      <a:lnTo>
                        <a:pt x="520" y="3"/>
                      </a:lnTo>
                      <a:lnTo>
                        <a:pt x="540" y="1"/>
                      </a:lnTo>
                      <a:lnTo>
                        <a:pt x="561" y="0"/>
                      </a:lnTo>
                      <a:lnTo>
                        <a:pt x="583" y="0"/>
                      </a:lnTo>
                      <a:lnTo>
                        <a:pt x="604" y="0"/>
                      </a:lnTo>
                      <a:lnTo>
                        <a:pt x="626" y="1"/>
                      </a:lnTo>
                      <a:lnTo>
                        <a:pt x="646" y="3"/>
                      </a:lnTo>
                      <a:lnTo>
                        <a:pt x="665" y="5"/>
                      </a:lnTo>
                      <a:lnTo>
                        <a:pt x="684" y="8"/>
                      </a:lnTo>
                      <a:lnTo>
                        <a:pt x="703" y="11"/>
                      </a:lnTo>
                      <a:lnTo>
                        <a:pt x="721" y="16"/>
                      </a:lnTo>
                      <a:lnTo>
                        <a:pt x="738" y="21"/>
                      </a:lnTo>
                      <a:lnTo>
                        <a:pt x="755" y="28"/>
                      </a:lnTo>
                      <a:lnTo>
                        <a:pt x="771" y="33"/>
                      </a:lnTo>
                      <a:lnTo>
                        <a:pt x="787" y="40"/>
                      </a:lnTo>
                      <a:lnTo>
                        <a:pt x="802" y="48"/>
                      </a:lnTo>
                      <a:lnTo>
                        <a:pt x="816" y="55"/>
                      </a:lnTo>
                      <a:lnTo>
                        <a:pt x="830" y="64"/>
                      </a:lnTo>
                      <a:lnTo>
                        <a:pt x="844" y="73"/>
                      </a:lnTo>
                      <a:lnTo>
                        <a:pt x="857" y="83"/>
                      </a:lnTo>
                      <a:lnTo>
                        <a:pt x="868" y="94"/>
                      </a:lnTo>
                      <a:lnTo>
                        <a:pt x="880" y="104"/>
                      </a:lnTo>
                      <a:lnTo>
                        <a:pt x="891" y="115"/>
                      </a:lnTo>
                      <a:lnTo>
                        <a:pt x="902" y="127"/>
                      </a:lnTo>
                      <a:lnTo>
                        <a:pt x="911" y="140"/>
                      </a:lnTo>
                      <a:lnTo>
                        <a:pt x="921" y="152"/>
                      </a:lnTo>
                      <a:lnTo>
                        <a:pt x="929" y="165"/>
                      </a:lnTo>
                      <a:lnTo>
                        <a:pt x="938" y="178"/>
                      </a:lnTo>
                      <a:lnTo>
                        <a:pt x="945" y="192"/>
                      </a:lnTo>
                      <a:lnTo>
                        <a:pt x="953" y="207"/>
                      </a:lnTo>
                      <a:lnTo>
                        <a:pt x="959" y="222"/>
                      </a:lnTo>
                      <a:lnTo>
                        <a:pt x="966" y="237"/>
                      </a:lnTo>
                      <a:lnTo>
                        <a:pt x="971" y="252"/>
                      </a:lnTo>
                      <a:lnTo>
                        <a:pt x="976" y="268"/>
                      </a:lnTo>
                      <a:lnTo>
                        <a:pt x="981" y="285"/>
                      </a:lnTo>
                      <a:lnTo>
                        <a:pt x="985" y="301"/>
                      </a:lnTo>
                      <a:lnTo>
                        <a:pt x="1165" y="1114"/>
                      </a:lnTo>
                      <a:lnTo>
                        <a:pt x="973" y="1114"/>
                      </a:lnTo>
                      <a:lnTo>
                        <a:pt x="964" y="1113"/>
                      </a:lnTo>
                      <a:lnTo>
                        <a:pt x="956" y="1111"/>
                      </a:lnTo>
                      <a:lnTo>
                        <a:pt x="948" y="1110"/>
                      </a:lnTo>
                      <a:lnTo>
                        <a:pt x="940" y="1107"/>
                      </a:lnTo>
                      <a:lnTo>
                        <a:pt x="932" y="1104"/>
                      </a:lnTo>
                      <a:lnTo>
                        <a:pt x="924" y="1101"/>
                      </a:lnTo>
                      <a:lnTo>
                        <a:pt x="918" y="1095"/>
                      </a:lnTo>
                      <a:lnTo>
                        <a:pt x="910" y="1090"/>
                      </a:lnTo>
                      <a:lnTo>
                        <a:pt x="904" y="1085"/>
                      </a:lnTo>
                      <a:lnTo>
                        <a:pt x="897" y="1078"/>
                      </a:lnTo>
                      <a:lnTo>
                        <a:pt x="892" y="1072"/>
                      </a:lnTo>
                      <a:lnTo>
                        <a:pt x="887" y="1065"/>
                      </a:lnTo>
                      <a:lnTo>
                        <a:pt x="883" y="1059"/>
                      </a:lnTo>
                      <a:lnTo>
                        <a:pt x="879" y="1052"/>
                      </a:lnTo>
                      <a:lnTo>
                        <a:pt x="877" y="1044"/>
                      </a:lnTo>
                      <a:lnTo>
                        <a:pt x="875" y="1037"/>
                      </a:lnTo>
                      <a:lnTo>
                        <a:pt x="838" y="870"/>
                      </a:lnTo>
                      <a:close/>
                      <a:moveTo>
                        <a:pt x="788" y="640"/>
                      </a:moveTo>
                      <a:lnTo>
                        <a:pt x="725" y="354"/>
                      </a:lnTo>
                      <a:lnTo>
                        <a:pt x="722" y="345"/>
                      </a:lnTo>
                      <a:lnTo>
                        <a:pt x="719" y="335"/>
                      </a:lnTo>
                      <a:lnTo>
                        <a:pt x="715" y="326"/>
                      </a:lnTo>
                      <a:lnTo>
                        <a:pt x="711" y="316"/>
                      </a:lnTo>
                      <a:lnTo>
                        <a:pt x="706" y="307"/>
                      </a:lnTo>
                      <a:lnTo>
                        <a:pt x="700" y="297"/>
                      </a:lnTo>
                      <a:lnTo>
                        <a:pt x="693" y="288"/>
                      </a:lnTo>
                      <a:lnTo>
                        <a:pt x="685" y="280"/>
                      </a:lnTo>
                      <a:lnTo>
                        <a:pt x="677" y="271"/>
                      </a:lnTo>
                      <a:lnTo>
                        <a:pt x="666" y="264"/>
                      </a:lnTo>
                      <a:lnTo>
                        <a:pt x="656" y="257"/>
                      </a:lnTo>
                      <a:lnTo>
                        <a:pt x="644" y="251"/>
                      </a:lnTo>
                      <a:lnTo>
                        <a:pt x="631" y="246"/>
                      </a:lnTo>
                      <a:lnTo>
                        <a:pt x="616" y="242"/>
                      </a:lnTo>
                      <a:lnTo>
                        <a:pt x="600" y="240"/>
                      </a:lnTo>
                      <a:lnTo>
                        <a:pt x="583" y="239"/>
                      </a:lnTo>
                      <a:lnTo>
                        <a:pt x="565" y="240"/>
                      </a:lnTo>
                      <a:lnTo>
                        <a:pt x="549" y="242"/>
                      </a:lnTo>
                      <a:lnTo>
                        <a:pt x="535" y="246"/>
                      </a:lnTo>
                      <a:lnTo>
                        <a:pt x="522" y="251"/>
                      </a:lnTo>
                      <a:lnTo>
                        <a:pt x="509" y="257"/>
                      </a:lnTo>
                      <a:lnTo>
                        <a:pt x="498" y="264"/>
                      </a:lnTo>
                      <a:lnTo>
                        <a:pt x="489" y="271"/>
                      </a:lnTo>
                      <a:lnTo>
                        <a:pt x="480" y="280"/>
                      </a:lnTo>
                      <a:lnTo>
                        <a:pt x="472" y="288"/>
                      </a:lnTo>
                      <a:lnTo>
                        <a:pt x="465" y="297"/>
                      </a:lnTo>
                      <a:lnTo>
                        <a:pt x="459" y="307"/>
                      </a:lnTo>
                      <a:lnTo>
                        <a:pt x="454" y="316"/>
                      </a:lnTo>
                      <a:lnTo>
                        <a:pt x="450" y="326"/>
                      </a:lnTo>
                      <a:lnTo>
                        <a:pt x="446" y="335"/>
                      </a:lnTo>
                      <a:lnTo>
                        <a:pt x="443" y="345"/>
                      </a:lnTo>
                      <a:lnTo>
                        <a:pt x="441" y="354"/>
                      </a:lnTo>
                      <a:lnTo>
                        <a:pt x="376" y="640"/>
                      </a:lnTo>
                      <a:lnTo>
                        <a:pt x="788" y="64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4" name="Freeform 26"/>
                <p:cNvSpPr>
                  <a:spLocks/>
                </p:cNvSpPr>
                <p:nvPr userDrawn="1"/>
              </p:nvSpPr>
              <p:spPr bwMode="auto">
                <a:xfrm>
                  <a:off x="1669" y="559"/>
                  <a:ext cx="95" cy="99"/>
                </a:xfrm>
                <a:custGeom>
                  <a:avLst/>
                  <a:gdLst>
                    <a:gd name="T0" fmla="*/ 0 w 1051"/>
                    <a:gd name="T1" fmla="*/ 0 h 1089"/>
                    <a:gd name="T2" fmla="*/ 0 w 1051"/>
                    <a:gd name="T3" fmla="*/ 0 h 1089"/>
                    <a:gd name="T4" fmla="*/ 0 w 1051"/>
                    <a:gd name="T5" fmla="*/ 0 h 1089"/>
                    <a:gd name="T6" fmla="*/ 0 w 1051"/>
                    <a:gd name="T7" fmla="*/ 0 h 1089"/>
                    <a:gd name="T8" fmla="*/ 0 w 1051"/>
                    <a:gd name="T9" fmla="*/ 0 h 1089"/>
                    <a:gd name="T10" fmla="*/ 0 w 1051"/>
                    <a:gd name="T11" fmla="*/ 0 h 1089"/>
                    <a:gd name="T12" fmla="*/ 0 w 1051"/>
                    <a:gd name="T13" fmla="*/ 0 h 1089"/>
                    <a:gd name="T14" fmla="*/ 0 w 1051"/>
                    <a:gd name="T15" fmla="*/ 0 h 1089"/>
                    <a:gd name="T16" fmla="*/ 0 w 1051"/>
                    <a:gd name="T17" fmla="*/ 0 h 1089"/>
                    <a:gd name="T18" fmla="*/ 0 w 1051"/>
                    <a:gd name="T19" fmla="*/ 0 h 1089"/>
                    <a:gd name="T20" fmla="*/ 0 w 1051"/>
                    <a:gd name="T21" fmla="*/ 0 h 1089"/>
                    <a:gd name="T22" fmla="*/ 0 w 1051"/>
                    <a:gd name="T23" fmla="*/ 0 h 1089"/>
                    <a:gd name="T24" fmla="*/ 0 w 1051"/>
                    <a:gd name="T25" fmla="*/ 0 h 108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51" h="1089">
                      <a:moveTo>
                        <a:pt x="1051" y="0"/>
                      </a:moveTo>
                      <a:lnTo>
                        <a:pt x="1051" y="1089"/>
                      </a:lnTo>
                      <a:lnTo>
                        <a:pt x="785" y="1089"/>
                      </a:lnTo>
                      <a:lnTo>
                        <a:pt x="785" y="652"/>
                      </a:lnTo>
                      <a:lnTo>
                        <a:pt x="266" y="652"/>
                      </a:lnTo>
                      <a:lnTo>
                        <a:pt x="266" y="1089"/>
                      </a:lnTo>
                      <a:lnTo>
                        <a:pt x="0" y="1089"/>
                      </a:lnTo>
                      <a:lnTo>
                        <a:pt x="0" y="0"/>
                      </a:lnTo>
                      <a:lnTo>
                        <a:pt x="266" y="0"/>
                      </a:lnTo>
                      <a:lnTo>
                        <a:pt x="266" y="420"/>
                      </a:lnTo>
                      <a:lnTo>
                        <a:pt x="785" y="420"/>
                      </a:lnTo>
                      <a:lnTo>
                        <a:pt x="785" y="0"/>
                      </a:lnTo>
                      <a:lnTo>
                        <a:pt x="1051" y="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5" name="Freeform 27"/>
                <p:cNvSpPr>
                  <a:spLocks/>
                </p:cNvSpPr>
                <p:nvPr userDrawn="1"/>
              </p:nvSpPr>
              <p:spPr bwMode="auto">
                <a:xfrm>
                  <a:off x="1782" y="559"/>
                  <a:ext cx="95" cy="99"/>
                </a:xfrm>
                <a:custGeom>
                  <a:avLst/>
                  <a:gdLst>
                    <a:gd name="T0" fmla="*/ 0 w 1052"/>
                    <a:gd name="T1" fmla="*/ 0 h 1089"/>
                    <a:gd name="T2" fmla="*/ 0 w 1052"/>
                    <a:gd name="T3" fmla="*/ 0 h 1089"/>
                    <a:gd name="T4" fmla="*/ 0 w 1052"/>
                    <a:gd name="T5" fmla="*/ 0 h 1089"/>
                    <a:gd name="T6" fmla="*/ 0 w 1052"/>
                    <a:gd name="T7" fmla="*/ 0 h 1089"/>
                    <a:gd name="T8" fmla="*/ 0 w 1052"/>
                    <a:gd name="T9" fmla="*/ 0 h 1089"/>
                    <a:gd name="T10" fmla="*/ 0 w 1052"/>
                    <a:gd name="T11" fmla="*/ 0 h 1089"/>
                    <a:gd name="T12" fmla="*/ 0 w 1052"/>
                    <a:gd name="T13" fmla="*/ 0 h 1089"/>
                    <a:gd name="T14" fmla="*/ 0 w 1052"/>
                    <a:gd name="T15" fmla="*/ 0 h 1089"/>
                    <a:gd name="T16" fmla="*/ 0 w 1052"/>
                    <a:gd name="T17" fmla="*/ 0 h 1089"/>
                    <a:gd name="T18" fmla="*/ 0 w 1052"/>
                    <a:gd name="T19" fmla="*/ 0 h 1089"/>
                    <a:gd name="T20" fmla="*/ 0 w 1052"/>
                    <a:gd name="T21" fmla="*/ 0 h 1089"/>
                    <a:gd name="T22" fmla="*/ 0 w 1052"/>
                    <a:gd name="T23" fmla="*/ 0 h 1089"/>
                    <a:gd name="T24" fmla="*/ 0 w 1052"/>
                    <a:gd name="T25" fmla="*/ 0 h 1089"/>
                    <a:gd name="T26" fmla="*/ 0 w 1052"/>
                    <a:gd name="T27" fmla="*/ 0 h 1089"/>
                    <a:gd name="T28" fmla="*/ 0 w 1052"/>
                    <a:gd name="T29" fmla="*/ 0 h 1089"/>
                    <a:gd name="T30" fmla="*/ 0 w 1052"/>
                    <a:gd name="T31" fmla="*/ 0 h 1089"/>
                    <a:gd name="T32" fmla="*/ 0 w 1052"/>
                    <a:gd name="T33" fmla="*/ 0 h 1089"/>
                    <a:gd name="T34" fmla="*/ 0 w 1052"/>
                    <a:gd name="T35" fmla="*/ 0 h 1089"/>
                    <a:gd name="T36" fmla="*/ 0 w 1052"/>
                    <a:gd name="T37" fmla="*/ 0 h 1089"/>
                    <a:gd name="T38" fmla="*/ 0 w 1052"/>
                    <a:gd name="T39" fmla="*/ 0 h 1089"/>
                    <a:gd name="T40" fmla="*/ 0 w 1052"/>
                    <a:gd name="T41" fmla="*/ 0 h 1089"/>
                    <a:gd name="T42" fmla="*/ 0 w 1052"/>
                    <a:gd name="T43" fmla="*/ 0 h 1089"/>
                    <a:gd name="T44" fmla="*/ 0 w 1052"/>
                    <a:gd name="T45" fmla="*/ 0 h 1089"/>
                    <a:gd name="T46" fmla="*/ 0 w 1052"/>
                    <a:gd name="T47" fmla="*/ 0 h 1089"/>
                    <a:gd name="T48" fmla="*/ 0 w 1052"/>
                    <a:gd name="T49" fmla="*/ 0 h 1089"/>
                    <a:gd name="T50" fmla="*/ 0 w 1052"/>
                    <a:gd name="T51" fmla="*/ 0 h 1089"/>
                    <a:gd name="T52" fmla="*/ 0 w 1052"/>
                    <a:gd name="T53" fmla="*/ 0 h 1089"/>
                    <a:gd name="T54" fmla="*/ 0 w 1052"/>
                    <a:gd name="T55" fmla="*/ 0 h 1089"/>
                    <a:gd name="T56" fmla="*/ 0 w 1052"/>
                    <a:gd name="T57" fmla="*/ 0 h 1089"/>
                    <a:gd name="T58" fmla="*/ 0 w 1052"/>
                    <a:gd name="T59" fmla="*/ 0 h 1089"/>
                    <a:gd name="T60" fmla="*/ 0 w 1052"/>
                    <a:gd name="T61" fmla="*/ 0 h 1089"/>
                    <a:gd name="T62" fmla="*/ 0 w 1052"/>
                    <a:gd name="T63" fmla="*/ 0 h 1089"/>
                    <a:gd name="T64" fmla="*/ 0 w 1052"/>
                    <a:gd name="T65" fmla="*/ 0 h 1089"/>
                    <a:gd name="T66" fmla="*/ 0 w 1052"/>
                    <a:gd name="T67" fmla="*/ 0 h 1089"/>
                    <a:gd name="T68" fmla="*/ 0 w 1052"/>
                    <a:gd name="T69" fmla="*/ 0 h 1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52" h="1089">
                      <a:moveTo>
                        <a:pt x="0" y="0"/>
                      </a:moveTo>
                      <a:lnTo>
                        <a:pt x="265" y="0"/>
                      </a:lnTo>
                      <a:lnTo>
                        <a:pt x="265" y="717"/>
                      </a:lnTo>
                      <a:lnTo>
                        <a:pt x="727" y="66"/>
                      </a:lnTo>
                      <a:lnTo>
                        <a:pt x="732" y="58"/>
                      </a:lnTo>
                      <a:lnTo>
                        <a:pt x="738" y="52"/>
                      </a:lnTo>
                      <a:lnTo>
                        <a:pt x="744" y="46"/>
                      </a:lnTo>
                      <a:lnTo>
                        <a:pt x="751" y="40"/>
                      </a:lnTo>
                      <a:lnTo>
                        <a:pt x="765" y="29"/>
                      </a:lnTo>
                      <a:lnTo>
                        <a:pt x="784" y="19"/>
                      </a:lnTo>
                      <a:lnTo>
                        <a:pt x="802" y="11"/>
                      </a:lnTo>
                      <a:lnTo>
                        <a:pt x="819" y="5"/>
                      </a:lnTo>
                      <a:lnTo>
                        <a:pt x="829" y="3"/>
                      </a:lnTo>
                      <a:lnTo>
                        <a:pt x="837" y="1"/>
                      </a:lnTo>
                      <a:lnTo>
                        <a:pt x="846" y="0"/>
                      </a:lnTo>
                      <a:lnTo>
                        <a:pt x="853" y="0"/>
                      </a:lnTo>
                      <a:lnTo>
                        <a:pt x="1052" y="0"/>
                      </a:lnTo>
                      <a:lnTo>
                        <a:pt x="1052" y="1089"/>
                      </a:lnTo>
                      <a:lnTo>
                        <a:pt x="786" y="1089"/>
                      </a:lnTo>
                      <a:lnTo>
                        <a:pt x="786" y="369"/>
                      </a:lnTo>
                      <a:lnTo>
                        <a:pt x="323" y="1023"/>
                      </a:lnTo>
                      <a:lnTo>
                        <a:pt x="317" y="1030"/>
                      </a:lnTo>
                      <a:lnTo>
                        <a:pt x="312" y="1036"/>
                      </a:lnTo>
                      <a:lnTo>
                        <a:pt x="305" y="1043"/>
                      </a:lnTo>
                      <a:lnTo>
                        <a:pt x="299" y="1048"/>
                      </a:lnTo>
                      <a:lnTo>
                        <a:pt x="284" y="1060"/>
                      </a:lnTo>
                      <a:lnTo>
                        <a:pt x="267" y="1069"/>
                      </a:lnTo>
                      <a:lnTo>
                        <a:pt x="249" y="1078"/>
                      </a:lnTo>
                      <a:lnTo>
                        <a:pt x="232" y="1083"/>
                      </a:lnTo>
                      <a:lnTo>
                        <a:pt x="223" y="1085"/>
                      </a:lnTo>
                      <a:lnTo>
                        <a:pt x="215" y="1088"/>
                      </a:lnTo>
                      <a:lnTo>
                        <a:pt x="206" y="1088"/>
                      </a:lnTo>
                      <a:lnTo>
                        <a:pt x="197" y="1089"/>
                      </a:lnTo>
                      <a:lnTo>
                        <a:pt x="0" y="10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" name="Freeform 28"/>
                <p:cNvSpPr>
                  <a:spLocks/>
                </p:cNvSpPr>
                <p:nvPr userDrawn="1"/>
              </p:nvSpPr>
              <p:spPr bwMode="auto">
                <a:xfrm>
                  <a:off x="1894" y="559"/>
                  <a:ext cx="89" cy="99"/>
                </a:xfrm>
                <a:custGeom>
                  <a:avLst/>
                  <a:gdLst>
                    <a:gd name="T0" fmla="*/ 0 w 975"/>
                    <a:gd name="T1" fmla="*/ 0 h 1089"/>
                    <a:gd name="T2" fmla="*/ 0 w 975"/>
                    <a:gd name="T3" fmla="*/ 0 h 1089"/>
                    <a:gd name="T4" fmla="*/ 0 w 975"/>
                    <a:gd name="T5" fmla="*/ 0 h 1089"/>
                    <a:gd name="T6" fmla="*/ 0 w 975"/>
                    <a:gd name="T7" fmla="*/ 0 h 1089"/>
                    <a:gd name="T8" fmla="*/ 0 w 975"/>
                    <a:gd name="T9" fmla="*/ 0 h 1089"/>
                    <a:gd name="T10" fmla="*/ 0 w 975"/>
                    <a:gd name="T11" fmla="*/ 0 h 1089"/>
                    <a:gd name="T12" fmla="*/ 0 w 975"/>
                    <a:gd name="T13" fmla="*/ 0 h 1089"/>
                    <a:gd name="T14" fmla="*/ 0 w 975"/>
                    <a:gd name="T15" fmla="*/ 0 h 1089"/>
                    <a:gd name="T16" fmla="*/ 0 w 975"/>
                    <a:gd name="T17" fmla="*/ 0 h 1089"/>
                    <a:gd name="T18" fmla="*/ 0 w 975"/>
                    <a:gd name="T19" fmla="*/ 0 h 1089"/>
                    <a:gd name="T20" fmla="*/ 0 w 975"/>
                    <a:gd name="T21" fmla="*/ 0 h 1089"/>
                    <a:gd name="T22" fmla="*/ 0 w 975"/>
                    <a:gd name="T23" fmla="*/ 0 h 1089"/>
                    <a:gd name="T24" fmla="*/ 0 w 975"/>
                    <a:gd name="T25" fmla="*/ 0 h 1089"/>
                    <a:gd name="T26" fmla="*/ 0 w 975"/>
                    <a:gd name="T27" fmla="*/ 0 h 1089"/>
                    <a:gd name="T28" fmla="*/ 0 w 975"/>
                    <a:gd name="T29" fmla="*/ 0 h 1089"/>
                    <a:gd name="T30" fmla="*/ 0 w 975"/>
                    <a:gd name="T31" fmla="*/ 0 h 1089"/>
                    <a:gd name="T32" fmla="*/ 0 w 975"/>
                    <a:gd name="T33" fmla="*/ 0 h 1089"/>
                    <a:gd name="T34" fmla="*/ 0 w 975"/>
                    <a:gd name="T35" fmla="*/ 0 h 1089"/>
                    <a:gd name="T36" fmla="*/ 0 w 975"/>
                    <a:gd name="T37" fmla="*/ 0 h 1089"/>
                    <a:gd name="T38" fmla="*/ 0 w 975"/>
                    <a:gd name="T39" fmla="*/ 0 h 1089"/>
                    <a:gd name="T40" fmla="*/ 0 w 975"/>
                    <a:gd name="T41" fmla="*/ 0 h 1089"/>
                    <a:gd name="T42" fmla="*/ 0 w 975"/>
                    <a:gd name="T43" fmla="*/ 0 h 1089"/>
                    <a:gd name="T44" fmla="*/ 0 w 975"/>
                    <a:gd name="T45" fmla="*/ 0 h 1089"/>
                    <a:gd name="T46" fmla="*/ 0 w 975"/>
                    <a:gd name="T47" fmla="*/ 0 h 1089"/>
                    <a:gd name="T48" fmla="*/ 0 w 975"/>
                    <a:gd name="T49" fmla="*/ 0 h 1089"/>
                    <a:gd name="T50" fmla="*/ 0 w 975"/>
                    <a:gd name="T51" fmla="*/ 0 h 1089"/>
                    <a:gd name="T52" fmla="*/ 0 w 975"/>
                    <a:gd name="T53" fmla="*/ 0 h 1089"/>
                    <a:gd name="T54" fmla="*/ 0 w 975"/>
                    <a:gd name="T55" fmla="*/ 0 h 1089"/>
                    <a:gd name="T56" fmla="*/ 0 w 975"/>
                    <a:gd name="T57" fmla="*/ 0 h 1089"/>
                    <a:gd name="T58" fmla="*/ 0 w 975"/>
                    <a:gd name="T59" fmla="*/ 0 h 1089"/>
                    <a:gd name="T60" fmla="*/ 0 w 975"/>
                    <a:gd name="T61" fmla="*/ 0 h 1089"/>
                    <a:gd name="T62" fmla="*/ 0 w 975"/>
                    <a:gd name="T63" fmla="*/ 0 h 1089"/>
                    <a:gd name="T64" fmla="*/ 0 w 975"/>
                    <a:gd name="T65" fmla="*/ 0 h 1089"/>
                    <a:gd name="T66" fmla="*/ 0 w 975"/>
                    <a:gd name="T67" fmla="*/ 0 h 1089"/>
                    <a:gd name="T68" fmla="*/ 0 w 975"/>
                    <a:gd name="T69" fmla="*/ 0 h 1089"/>
                    <a:gd name="T70" fmla="*/ 0 w 975"/>
                    <a:gd name="T71" fmla="*/ 0 h 1089"/>
                    <a:gd name="T72" fmla="*/ 0 w 975"/>
                    <a:gd name="T73" fmla="*/ 0 h 1089"/>
                    <a:gd name="T74" fmla="*/ 0 w 975"/>
                    <a:gd name="T75" fmla="*/ 0 h 108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75" h="1089">
                      <a:moveTo>
                        <a:pt x="975" y="0"/>
                      </a:moveTo>
                      <a:lnTo>
                        <a:pt x="939" y="153"/>
                      </a:lnTo>
                      <a:lnTo>
                        <a:pt x="935" y="163"/>
                      </a:lnTo>
                      <a:lnTo>
                        <a:pt x="932" y="172"/>
                      </a:lnTo>
                      <a:lnTo>
                        <a:pt x="929" y="181"/>
                      </a:lnTo>
                      <a:lnTo>
                        <a:pt x="925" y="189"/>
                      </a:lnTo>
                      <a:lnTo>
                        <a:pt x="919" y="196"/>
                      </a:lnTo>
                      <a:lnTo>
                        <a:pt x="914" y="202"/>
                      </a:lnTo>
                      <a:lnTo>
                        <a:pt x="909" y="208"/>
                      </a:lnTo>
                      <a:lnTo>
                        <a:pt x="902" y="212"/>
                      </a:lnTo>
                      <a:lnTo>
                        <a:pt x="896" y="216"/>
                      </a:lnTo>
                      <a:lnTo>
                        <a:pt x="889" y="220"/>
                      </a:lnTo>
                      <a:lnTo>
                        <a:pt x="882" y="223"/>
                      </a:lnTo>
                      <a:lnTo>
                        <a:pt x="874" y="226"/>
                      </a:lnTo>
                      <a:lnTo>
                        <a:pt x="867" y="227"/>
                      </a:lnTo>
                      <a:lnTo>
                        <a:pt x="858" y="229"/>
                      </a:lnTo>
                      <a:lnTo>
                        <a:pt x="851" y="229"/>
                      </a:lnTo>
                      <a:lnTo>
                        <a:pt x="842" y="230"/>
                      </a:lnTo>
                      <a:lnTo>
                        <a:pt x="267" y="230"/>
                      </a:lnTo>
                      <a:lnTo>
                        <a:pt x="267" y="439"/>
                      </a:lnTo>
                      <a:lnTo>
                        <a:pt x="892" y="439"/>
                      </a:lnTo>
                      <a:lnTo>
                        <a:pt x="892" y="648"/>
                      </a:lnTo>
                      <a:lnTo>
                        <a:pt x="267" y="648"/>
                      </a:lnTo>
                      <a:lnTo>
                        <a:pt x="267" y="859"/>
                      </a:lnTo>
                      <a:lnTo>
                        <a:pt x="842" y="859"/>
                      </a:lnTo>
                      <a:lnTo>
                        <a:pt x="851" y="859"/>
                      </a:lnTo>
                      <a:lnTo>
                        <a:pt x="858" y="860"/>
                      </a:lnTo>
                      <a:lnTo>
                        <a:pt x="867" y="861"/>
                      </a:lnTo>
                      <a:lnTo>
                        <a:pt x="874" y="863"/>
                      </a:lnTo>
                      <a:lnTo>
                        <a:pt x="882" y="865"/>
                      </a:lnTo>
                      <a:lnTo>
                        <a:pt x="889" y="868"/>
                      </a:lnTo>
                      <a:lnTo>
                        <a:pt x="896" y="872"/>
                      </a:lnTo>
                      <a:lnTo>
                        <a:pt x="902" y="876"/>
                      </a:lnTo>
                      <a:lnTo>
                        <a:pt x="909" y="880"/>
                      </a:lnTo>
                      <a:lnTo>
                        <a:pt x="914" y="887"/>
                      </a:lnTo>
                      <a:lnTo>
                        <a:pt x="919" y="893"/>
                      </a:lnTo>
                      <a:lnTo>
                        <a:pt x="925" y="899"/>
                      </a:lnTo>
                      <a:lnTo>
                        <a:pt x="929" y="907"/>
                      </a:lnTo>
                      <a:lnTo>
                        <a:pt x="932" y="916"/>
                      </a:lnTo>
                      <a:lnTo>
                        <a:pt x="935" y="925"/>
                      </a:lnTo>
                      <a:lnTo>
                        <a:pt x="939" y="936"/>
                      </a:lnTo>
                      <a:lnTo>
                        <a:pt x="975" y="1089"/>
                      </a:lnTo>
                      <a:lnTo>
                        <a:pt x="81" y="1089"/>
                      </a:lnTo>
                      <a:lnTo>
                        <a:pt x="73" y="1088"/>
                      </a:lnTo>
                      <a:lnTo>
                        <a:pt x="65" y="1086"/>
                      </a:lnTo>
                      <a:lnTo>
                        <a:pt x="57" y="1085"/>
                      </a:lnTo>
                      <a:lnTo>
                        <a:pt x="51" y="1082"/>
                      </a:lnTo>
                      <a:lnTo>
                        <a:pt x="43" y="1079"/>
                      </a:lnTo>
                      <a:lnTo>
                        <a:pt x="37" y="1075"/>
                      </a:lnTo>
                      <a:lnTo>
                        <a:pt x="30" y="1070"/>
                      </a:lnTo>
                      <a:lnTo>
                        <a:pt x="24" y="1065"/>
                      </a:lnTo>
                      <a:lnTo>
                        <a:pt x="19" y="1059"/>
                      </a:lnTo>
                      <a:lnTo>
                        <a:pt x="14" y="1052"/>
                      </a:lnTo>
                      <a:lnTo>
                        <a:pt x="10" y="1046"/>
                      </a:lnTo>
                      <a:lnTo>
                        <a:pt x="7" y="1039"/>
                      </a:lnTo>
                      <a:lnTo>
                        <a:pt x="5" y="1032"/>
                      </a:lnTo>
                      <a:lnTo>
                        <a:pt x="3" y="1024"/>
                      </a:lnTo>
                      <a:lnTo>
                        <a:pt x="2" y="1016"/>
                      </a:lnTo>
                      <a:lnTo>
                        <a:pt x="0" y="1008"/>
                      </a:lnTo>
                      <a:lnTo>
                        <a:pt x="0" y="78"/>
                      </a:lnTo>
                      <a:lnTo>
                        <a:pt x="2" y="71"/>
                      </a:lnTo>
                      <a:lnTo>
                        <a:pt x="3" y="62"/>
                      </a:lnTo>
                      <a:lnTo>
                        <a:pt x="5" y="55"/>
                      </a:lnTo>
                      <a:lnTo>
                        <a:pt x="7" y="48"/>
                      </a:lnTo>
                      <a:lnTo>
                        <a:pt x="10" y="41"/>
                      </a:lnTo>
                      <a:lnTo>
                        <a:pt x="14" y="35"/>
                      </a:lnTo>
                      <a:lnTo>
                        <a:pt x="19" y="28"/>
                      </a:lnTo>
                      <a:lnTo>
                        <a:pt x="24" y="23"/>
                      </a:lnTo>
                      <a:lnTo>
                        <a:pt x="30" y="17"/>
                      </a:lnTo>
                      <a:lnTo>
                        <a:pt x="37" y="13"/>
                      </a:lnTo>
                      <a:lnTo>
                        <a:pt x="43" y="9"/>
                      </a:lnTo>
                      <a:lnTo>
                        <a:pt x="51" y="6"/>
                      </a:lnTo>
                      <a:lnTo>
                        <a:pt x="57" y="4"/>
                      </a:lnTo>
                      <a:lnTo>
                        <a:pt x="65" y="1"/>
                      </a:lnTo>
                      <a:lnTo>
                        <a:pt x="73" y="0"/>
                      </a:lnTo>
                      <a:lnTo>
                        <a:pt x="81" y="0"/>
                      </a:lnTo>
                      <a:lnTo>
                        <a:pt x="975" y="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" name="Freeform 29"/>
                <p:cNvSpPr>
                  <a:spLocks noEditPoints="1"/>
                </p:cNvSpPr>
                <p:nvPr userDrawn="1"/>
              </p:nvSpPr>
              <p:spPr bwMode="auto">
                <a:xfrm>
                  <a:off x="427" y="374"/>
                  <a:ext cx="323" cy="323"/>
                </a:xfrm>
                <a:custGeom>
                  <a:avLst/>
                  <a:gdLst>
                    <a:gd name="T0" fmla="*/ 0 w 3557"/>
                    <a:gd name="T1" fmla="*/ 0 h 3553"/>
                    <a:gd name="T2" fmla="*/ 0 w 3557"/>
                    <a:gd name="T3" fmla="*/ 0 h 3553"/>
                    <a:gd name="T4" fmla="*/ 0 w 3557"/>
                    <a:gd name="T5" fmla="*/ 0 h 3553"/>
                    <a:gd name="T6" fmla="*/ 0 w 3557"/>
                    <a:gd name="T7" fmla="*/ 0 h 3553"/>
                    <a:gd name="T8" fmla="*/ 0 w 3557"/>
                    <a:gd name="T9" fmla="*/ 0 h 3553"/>
                    <a:gd name="T10" fmla="*/ 0 w 3557"/>
                    <a:gd name="T11" fmla="*/ 0 h 3553"/>
                    <a:gd name="T12" fmla="*/ 0 w 3557"/>
                    <a:gd name="T13" fmla="*/ 0 h 3553"/>
                    <a:gd name="T14" fmla="*/ 0 w 3557"/>
                    <a:gd name="T15" fmla="*/ 0 h 3553"/>
                    <a:gd name="T16" fmla="*/ 0 w 3557"/>
                    <a:gd name="T17" fmla="*/ 0 h 3553"/>
                    <a:gd name="T18" fmla="*/ 0 w 3557"/>
                    <a:gd name="T19" fmla="*/ 0 h 3553"/>
                    <a:gd name="T20" fmla="*/ 0 w 3557"/>
                    <a:gd name="T21" fmla="*/ 0 h 3553"/>
                    <a:gd name="T22" fmla="*/ 0 w 3557"/>
                    <a:gd name="T23" fmla="*/ 0 h 3553"/>
                    <a:gd name="T24" fmla="*/ 0 w 3557"/>
                    <a:gd name="T25" fmla="*/ 0 h 3553"/>
                    <a:gd name="T26" fmla="*/ 0 w 3557"/>
                    <a:gd name="T27" fmla="*/ 0 h 3553"/>
                    <a:gd name="T28" fmla="*/ 0 w 3557"/>
                    <a:gd name="T29" fmla="*/ 0 h 3553"/>
                    <a:gd name="T30" fmla="*/ 0 w 3557"/>
                    <a:gd name="T31" fmla="*/ 0 h 3553"/>
                    <a:gd name="T32" fmla="*/ 0 w 3557"/>
                    <a:gd name="T33" fmla="*/ 0 h 3553"/>
                    <a:gd name="T34" fmla="*/ 0 w 3557"/>
                    <a:gd name="T35" fmla="*/ 0 h 3553"/>
                    <a:gd name="T36" fmla="*/ 0 w 3557"/>
                    <a:gd name="T37" fmla="*/ 0 h 3553"/>
                    <a:gd name="T38" fmla="*/ 0 w 3557"/>
                    <a:gd name="T39" fmla="*/ 0 h 3553"/>
                    <a:gd name="T40" fmla="*/ 0 w 3557"/>
                    <a:gd name="T41" fmla="*/ 0 h 3553"/>
                    <a:gd name="T42" fmla="*/ 0 w 3557"/>
                    <a:gd name="T43" fmla="*/ 0 h 3553"/>
                    <a:gd name="T44" fmla="*/ 0 w 3557"/>
                    <a:gd name="T45" fmla="*/ 0 h 3553"/>
                    <a:gd name="T46" fmla="*/ 0 w 3557"/>
                    <a:gd name="T47" fmla="*/ 0 h 3553"/>
                    <a:gd name="T48" fmla="*/ 0 w 3557"/>
                    <a:gd name="T49" fmla="*/ 0 h 3553"/>
                    <a:gd name="T50" fmla="*/ 0 w 3557"/>
                    <a:gd name="T51" fmla="*/ 0 h 3553"/>
                    <a:gd name="T52" fmla="*/ 0 w 3557"/>
                    <a:gd name="T53" fmla="*/ 0 h 3553"/>
                    <a:gd name="T54" fmla="*/ 0 w 3557"/>
                    <a:gd name="T55" fmla="*/ 0 h 3553"/>
                    <a:gd name="T56" fmla="*/ 0 w 3557"/>
                    <a:gd name="T57" fmla="*/ 0 h 3553"/>
                    <a:gd name="T58" fmla="*/ 0 w 3557"/>
                    <a:gd name="T59" fmla="*/ 0 h 3553"/>
                    <a:gd name="T60" fmla="*/ 0 w 3557"/>
                    <a:gd name="T61" fmla="*/ 0 h 3553"/>
                    <a:gd name="T62" fmla="*/ 0 w 3557"/>
                    <a:gd name="T63" fmla="*/ 0 h 3553"/>
                    <a:gd name="T64" fmla="*/ 0 w 3557"/>
                    <a:gd name="T65" fmla="*/ 0 h 3553"/>
                    <a:gd name="T66" fmla="*/ 0 w 3557"/>
                    <a:gd name="T67" fmla="*/ 0 h 3553"/>
                    <a:gd name="T68" fmla="*/ 0 w 3557"/>
                    <a:gd name="T69" fmla="*/ 0 h 3553"/>
                    <a:gd name="T70" fmla="*/ 0 w 3557"/>
                    <a:gd name="T71" fmla="*/ 0 h 3553"/>
                    <a:gd name="T72" fmla="*/ 0 w 3557"/>
                    <a:gd name="T73" fmla="*/ 0 h 3553"/>
                    <a:gd name="T74" fmla="*/ 0 w 3557"/>
                    <a:gd name="T75" fmla="*/ 0 h 3553"/>
                    <a:gd name="T76" fmla="*/ 0 w 3557"/>
                    <a:gd name="T77" fmla="*/ 0 h 3553"/>
                    <a:gd name="T78" fmla="*/ 0 w 3557"/>
                    <a:gd name="T79" fmla="*/ 0 h 3553"/>
                    <a:gd name="T80" fmla="*/ 0 w 3557"/>
                    <a:gd name="T81" fmla="*/ 0 h 3553"/>
                    <a:gd name="T82" fmla="*/ 0 w 3557"/>
                    <a:gd name="T83" fmla="*/ 0 h 3553"/>
                    <a:gd name="T84" fmla="*/ 0 w 3557"/>
                    <a:gd name="T85" fmla="*/ 0 h 3553"/>
                    <a:gd name="T86" fmla="*/ 0 w 3557"/>
                    <a:gd name="T87" fmla="*/ 0 h 3553"/>
                    <a:gd name="T88" fmla="*/ 0 w 3557"/>
                    <a:gd name="T89" fmla="*/ 0 h 3553"/>
                    <a:gd name="T90" fmla="*/ 0 w 3557"/>
                    <a:gd name="T91" fmla="*/ 0 h 3553"/>
                    <a:gd name="T92" fmla="*/ 0 w 3557"/>
                    <a:gd name="T93" fmla="*/ 0 h 3553"/>
                    <a:gd name="T94" fmla="*/ 0 w 3557"/>
                    <a:gd name="T95" fmla="*/ 0 h 3553"/>
                    <a:gd name="T96" fmla="*/ 0 w 3557"/>
                    <a:gd name="T97" fmla="*/ 0 h 3553"/>
                    <a:gd name="T98" fmla="*/ 0 w 3557"/>
                    <a:gd name="T99" fmla="*/ 0 h 3553"/>
                    <a:gd name="T100" fmla="*/ 0 w 3557"/>
                    <a:gd name="T101" fmla="*/ 0 h 3553"/>
                    <a:gd name="T102" fmla="*/ 0 w 3557"/>
                    <a:gd name="T103" fmla="*/ 0 h 3553"/>
                    <a:gd name="T104" fmla="*/ 0 w 3557"/>
                    <a:gd name="T105" fmla="*/ 0 h 3553"/>
                    <a:gd name="T106" fmla="*/ 0 w 3557"/>
                    <a:gd name="T107" fmla="*/ 0 h 3553"/>
                    <a:gd name="T108" fmla="*/ 0 w 3557"/>
                    <a:gd name="T109" fmla="*/ 0 h 3553"/>
                    <a:gd name="T110" fmla="*/ 0 w 3557"/>
                    <a:gd name="T111" fmla="*/ 0 h 3553"/>
                    <a:gd name="T112" fmla="*/ 0 w 3557"/>
                    <a:gd name="T113" fmla="*/ 0 h 3553"/>
                    <a:gd name="T114" fmla="*/ 0 w 3557"/>
                    <a:gd name="T115" fmla="*/ 0 h 3553"/>
                    <a:gd name="T116" fmla="*/ 0 w 3557"/>
                    <a:gd name="T117" fmla="*/ 0 h 3553"/>
                    <a:gd name="T118" fmla="*/ 0 w 3557"/>
                    <a:gd name="T119" fmla="*/ 0 h 3553"/>
                    <a:gd name="T120" fmla="*/ 0 w 3557"/>
                    <a:gd name="T121" fmla="*/ 0 h 3553"/>
                    <a:gd name="T122" fmla="*/ 0 w 3557"/>
                    <a:gd name="T123" fmla="*/ 0 h 355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3557" h="3553">
                      <a:moveTo>
                        <a:pt x="2499" y="0"/>
                      </a:moveTo>
                      <a:lnTo>
                        <a:pt x="1059" y="0"/>
                      </a:lnTo>
                      <a:lnTo>
                        <a:pt x="1004" y="1"/>
                      </a:lnTo>
                      <a:lnTo>
                        <a:pt x="951" y="5"/>
                      </a:lnTo>
                      <a:lnTo>
                        <a:pt x="898" y="12"/>
                      </a:lnTo>
                      <a:lnTo>
                        <a:pt x="846" y="21"/>
                      </a:lnTo>
                      <a:lnTo>
                        <a:pt x="795" y="33"/>
                      </a:lnTo>
                      <a:lnTo>
                        <a:pt x="745" y="48"/>
                      </a:lnTo>
                      <a:lnTo>
                        <a:pt x="695" y="64"/>
                      </a:lnTo>
                      <a:lnTo>
                        <a:pt x="647" y="83"/>
                      </a:lnTo>
                      <a:lnTo>
                        <a:pt x="600" y="105"/>
                      </a:lnTo>
                      <a:lnTo>
                        <a:pt x="554" y="128"/>
                      </a:lnTo>
                      <a:lnTo>
                        <a:pt x="510" y="153"/>
                      </a:lnTo>
                      <a:lnTo>
                        <a:pt x="467" y="181"/>
                      </a:lnTo>
                      <a:lnTo>
                        <a:pt x="426" y="211"/>
                      </a:lnTo>
                      <a:lnTo>
                        <a:pt x="386" y="242"/>
                      </a:lnTo>
                      <a:lnTo>
                        <a:pt x="348" y="275"/>
                      </a:lnTo>
                      <a:lnTo>
                        <a:pt x="310" y="310"/>
                      </a:lnTo>
                      <a:lnTo>
                        <a:pt x="275" y="346"/>
                      </a:lnTo>
                      <a:lnTo>
                        <a:pt x="242" y="385"/>
                      </a:lnTo>
                      <a:lnTo>
                        <a:pt x="211" y="425"/>
                      </a:lnTo>
                      <a:lnTo>
                        <a:pt x="181" y="466"/>
                      </a:lnTo>
                      <a:lnTo>
                        <a:pt x="153" y="509"/>
                      </a:lnTo>
                      <a:lnTo>
                        <a:pt x="128" y="554"/>
                      </a:lnTo>
                      <a:lnTo>
                        <a:pt x="105" y="600"/>
                      </a:lnTo>
                      <a:lnTo>
                        <a:pt x="83" y="646"/>
                      </a:lnTo>
                      <a:lnTo>
                        <a:pt x="64" y="694"/>
                      </a:lnTo>
                      <a:lnTo>
                        <a:pt x="48" y="743"/>
                      </a:lnTo>
                      <a:lnTo>
                        <a:pt x="33" y="793"/>
                      </a:lnTo>
                      <a:lnTo>
                        <a:pt x="21" y="845"/>
                      </a:lnTo>
                      <a:lnTo>
                        <a:pt x="12" y="896"/>
                      </a:lnTo>
                      <a:lnTo>
                        <a:pt x="5" y="949"/>
                      </a:lnTo>
                      <a:lnTo>
                        <a:pt x="1" y="1003"/>
                      </a:lnTo>
                      <a:lnTo>
                        <a:pt x="0" y="1057"/>
                      </a:lnTo>
                      <a:lnTo>
                        <a:pt x="0" y="2497"/>
                      </a:lnTo>
                      <a:lnTo>
                        <a:pt x="1" y="2551"/>
                      </a:lnTo>
                      <a:lnTo>
                        <a:pt x="5" y="2604"/>
                      </a:lnTo>
                      <a:lnTo>
                        <a:pt x="12" y="2658"/>
                      </a:lnTo>
                      <a:lnTo>
                        <a:pt x="21" y="2710"/>
                      </a:lnTo>
                      <a:lnTo>
                        <a:pt x="33" y="2760"/>
                      </a:lnTo>
                      <a:lnTo>
                        <a:pt x="48" y="2810"/>
                      </a:lnTo>
                      <a:lnTo>
                        <a:pt x="64" y="2860"/>
                      </a:lnTo>
                      <a:lnTo>
                        <a:pt x="83" y="2908"/>
                      </a:lnTo>
                      <a:lnTo>
                        <a:pt x="105" y="2955"/>
                      </a:lnTo>
                      <a:lnTo>
                        <a:pt x="128" y="3000"/>
                      </a:lnTo>
                      <a:lnTo>
                        <a:pt x="153" y="3044"/>
                      </a:lnTo>
                      <a:lnTo>
                        <a:pt x="181" y="3087"/>
                      </a:lnTo>
                      <a:lnTo>
                        <a:pt x="211" y="3129"/>
                      </a:lnTo>
                      <a:lnTo>
                        <a:pt x="242" y="3168"/>
                      </a:lnTo>
                      <a:lnTo>
                        <a:pt x="275" y="3207"/>
                      </a:lnTo>
                      <a:lnTo>
                        <a:pt x="310" y="3243"/>
                      </a:lnTo>
                      <a:lnTo>
                        <a:pt x="348" y="3279"/>
                      </a:lnTo>
                      <a:lnTo>
                        <a:pt x="386" y="3312"/>
                      </a:lnTo>
                      <a:lnTo>
                        <a:pt x="426" y="3344"/>
                      </a:lnTo>
                      <a:lnTo>
                        <a:pt x="467" y="3373"/>
                      </a:lnTo>
                      <a:lnTo>
                        <a:pt x="510" y="3400"/>
                      </a:lnTo>
                      <a:lnTo>
                        <a:pt x="554" y="3426"/>
                      </a:lnTo>
                      <a:lnTo>
                        <a:pt x="600" y="3450"/>
                      </a:lnTo>
                      <a:lnTo>
                        <a:pt x="647" y="3471"/>
                      </a:lnTo>
                      <a:lnTo>
                        <a:pt x="695" y="3489"/>
                      </a:lnTo>
                      <a:lnTo>
                        <a:pt x="745" y="3506"/>
                      </a:lnTo>
                      <a:lnTo>
                        <a:pt x="795" y="3520"/>
                      </a:lnTo>
                      <a:lnTo>
                        <a:pt x="846" y="3532"/>
                      </a:lnTo>
                      <a:lnTo>
                        <a:pt x="898" y="3542"/>
                      </a:lnTo>
                      <a:lnTo>
                        <a:pt x="951" y="3548"/>
                      </a:lnTo>
                      <a:lnTo>
                        <a:pt x="1004" y="3552"/>
                      </a:lnTo>
                      <a:lnTo>
                        <a:pt x="1059" y="3553"/>
                      </a:lnTo>
                      <a:lnTo>
                        <a:pt x="2499" y="3553"/>
                      </a:lnTo>
                      <a:lnTo>
                        <a:pt x="2553" y="3552"/>
                      </a:lnTo>
                      <a:lnTo>
                        <a:pt x="2607" y="3548"/>
                      </a:lnTo>
                      <a:lnTo>
                        <a:pt x="2659" y="3542"/>
                      </a:lnTo>
                      <a:lnTo>
                        <a:pt x="2712" y="3532"/>
                      </a:lnTo>
                      <a:lnTo>
                        <a:pt x="2763" y="3520"/>
                      </a:lnTo>
                      <a:lnTo>
                        <a:pt x="2813" y="3506"/>
                      </a:lnTo>
                      <a:lnTo>
                        <a:pt x="2863" y="3489"/>
                      </a:lnTo>
                      <a:lnTo>
                        <a:pt x="2910" y="3471"/>
                      </a:lnTo>
                      <a:lnTo>
                        <a:pt x="2957" y="3450"/>
                      </a:lnTo>
                      <a:lnTo>
                        <a:pt x="3003" y="3426"/>
                      </a:lnTo>
                      <a:lnTo>
                        <a:pt x="3047" y="3400"/>
                      </a:lnTo>
                      <a:lnTo>
                        <a:pt x="3089" y="3373"/>
                      </a:lnTo>
                      <a:lnTo>
                        <a:pt x="3131" y="3344"/>
                      </a:lnTo>
                      <a:lnTo>
                        <a:pt x="3171" y="3312"/>
                      </a:lnTo>
                      <a:lnTo>
                        <a:pt x="3209" y="3279"/>
                      </a:lnTo>
                      <a:lnTo>
                        <a:pt x="3247" y="3243"/>
                      </a:lnTo>
                      <a:lnTo>
                        <a:pt x="3282" y="3207"/>
                      </a:lnTo>
                      <a:lnTo>
                        <a:pt x="3315" y="3168"/>
                      </a:lnTo>
                      <a:lnTo>
                        <a:pt x="3346" y="3129"/>
                      </a:lnTo>
                      <a:lnTo>
                        <a:pt x="3376" y="3087"/>
                      </a:lnTo>
                      <a:lnTo>
                        <a:pt x="3403" y="3044"/>
                      </a:lnTo>
                      <a:lnTo>
                        <a:pt x="3429" y="3000"/>
                      </a:lnTo>
                      <a:lnTo>
                        <a:pt x="3452" y="2955"/>
                      </a:lnTo>
                      <a:lnTo>
                        <a:pt x="3473" y="2908"/>
                      </a:lnTo>
                      <a:lnTo>
                        <a:pt x="3493" y="2860"/>
                      </a:lnTo>
                      <a:lnTo>
                        <a:pt x="3509" y="2810"/>
                      </a:lnTo>
                      <a:lnTo>
                        <a:pt x="3524" y="2760"/>
                      </a:lnTo>
                      <a:lnTo>
                        <a:pt x="3536" y="2710"/>
                      </a:lnTo>
                      <a:lnTo>
                        <a:pt x="3544" y="2658"/>
                      </a:lnTo>
                      <a:lnTo>
                        <a:pt x="3552" y="2604"/>
                      </a:lnTo>
                      <a:lnTo>
                        <a:pt x="3556" y="2551"/>
                      </a:lnTo>
                      <a:lnTo>
                        <a:pt x="3557" y="2497"/>
                      </a:lnTo>
                      <a:lnTo>
                        <a:pt x="3557" y="1057"/>
                      </a:lnTo>
                      <a:lnTo>
                        <a:pt x="3556" y="1003"/>
                      </a:lnTo>
                      <a:lnTo>
                        <a:pt x="3552" y="949"/>
                      </a:lnTo>
                      <a:lnTo>
                        <a:pt x="3544" y="896"/>
                      </a:lnTo>
                      <a:lnTo>
                        <a:pt x="3536" y="845"/>
                      </a:lnTo>
                      <a:lnTo>
                        <a:pt x="3524" y="793"/>
                      </a:lnTo>
                      <a:lnTo>
                        <a:pt x="3509" y="743"/>
                      </a:lnTo>
                      <a:lnTo>
                        <a:pt x="3493" y="694"/>
                      </a:lnTo>
                      <a:lnTo>
                        <a:pt x="3473" y="646"/>
                      </a:lnTo>
                      <a:lnTo>
                        <a:pt x="3452" y="600"/>
                      </a:lnTo>
                      <a:lnTo>
                        <a:pt x="3429" y="554"/>
                      </a:lnTo>
                      <a:lnTo>
                        <a:pt x="3403" y="509"/>
                      </a:lnTo>
                      <a:lnTo>
                        <a:pt x="3376" y="466"/>
                      </a:lnTo>
                      <a:lnTo>
                        <a:pt x="3346" y="425"/>
                      </a:lnTo>
                      <a:lnTo>
                        <a:pt x="3315" y="385"/>
                      </a:lnTo>
                      <a:lnTo>
                        <a:pt x="3282" y="346"/>
                      </a:lnTo>
                      <a:lnTo>
                        <a:pt x="3247" y="310"/>
                      </a:lnTo>
                      <a:lnTo>
                        <a:pt x="3209" y="275"/>
                      </a:lnTo>
                      <a:lnTo>
                        <a:pt x="3171" y="242"/>
                      </a:lnTo>
                      <a:lnTo>
                        <a:pt x="3131" y="211"/>
                      </a:lnTo>
                      <a:lnTo>
                        <a:pt x="3089" y="181"/>
                      </a:lnTo>
                      <a:lnTo>
                        <a:pt x="3047" y="153"/>
                      </a:lnTo>
                      <a:lnTo>
                        <a:pt x="3003" y="128"/>
                      </a:lnTo>
                      <a:lnTo>
                        <a:pt x="2957" y="105"/>
                      </a:lnTo>
                      <a:lnTo>
                        <a:pt x="2910" y="83"/>
                      </a:lnTo>
                      <a:lnTo>
                        <a:pt x="2863" y="64"/>
                      </a:lnTo>
                      <a:lnTo>
                        <a:pt x="2813" y="48"/>
                      </a:lnTo>
                      <a:lnTo>
                        <a:pt x="2763" y="33"/>
                      </a:lnTo>
                      <a:lnTo>
                        <a:pt x="2712" y="21"/>
                      </a:lnTo>
                      <a:lnTo>
                        <a:pt x="2659" y="12"/>
                      </a:lnTo>
                      <a:lnTo>
                        <a:pt x="2607" y="5"/>
                      </a:lnTo>
                      <a:lnTo>
                        <a:pt x="2553" y="1"/>
                      </a:lnTo>
                      <a:lnTo>
                        <a:pt x="2499" y="0"/>
                      </a:lnTo>
                      <a:close/>
                      <a:moveTo>
                        <a:pt x="2901" y="2214"/>
                      </a:moveTo>
                      <a:lnTo>
                        <a:pt x="2900" y="2230"/>
                      </a:lnTo>
                      <a:lnTo>
                        <a:pt x="2899" y="2241"/>
                      </a:lnTo>
                      <a:lnTo>
                        <a:pt x="2896" y="2252"/>
                      </a:lnTo>
                      <a:lnTo>
                        <a:pt x="2894" y="2264"/>
                      </a:lnTo>
                      <a:lnTo>
                        <a:pt x="2889" y="2275"/>
                      </a:lnTo>
                      <a:lnTo>
                        <a:pt x="2885" y="2286"/>
                      </a:lnTo>
                      <a:lnTo>
                        <a:pt x="2880" y="2296"/>
                      </a:lnTo>
                      <a:lnTo>
                        <a:pt x="2874" y="2306"/>
                      </a:lnTo>
                      <a:lnTo>
                        <a:pt x="2868" y="2314"/>
                      </a:lnTo>
                      <a:lnTo>
                        <a:pt x="2861" y="2323"/>
                      </a:lnTo>
                      <a:lnTo>
                        <a:pt x="2853" y="2330"/>
                      </a:lnTo>
                      <a:lnTo>
                        <a:pt x="2844" y="2337"/>
                      </a:lnTo>
                      <a:lnTo>
                        <a:pt x="2835" y="2343"/>
                      </a:lnTo>
                      <a:lnTo>
                        <a:pt x="2825" y="2348"/>
                      </a:lnTo>
                      <a:lnTo>
                        <a:pt x="2815" y="2351"/>
                      </a:lnTo>
                      <a:lnTo>
                        <a:pt x="2804" y="2353"/>
                      </a:lnTo>
                      <a:lnTo>
                        <a:pt x="2792" y="2354"/>
                      </a:lnTo>
                      <a:lnTo>
                        <a:pt x="2774" y="2353"/>
                      </a:lnTo>
                      <a:lnTo>
                        <a:pt x="2757" y="2351"/>
                      </a:lnTo>
                      <a:lnTo>
                        <a:pt x="2741" y="2346"/>
                      </a:lnTo>
                      <a:lnTo>
                        <a:pt x="2725" y="2340"/>
                      </a:lnTo>
                      <a:lnTo>
                        <a:pt x="2711" y="2333"/>
                      </a:lnTo>
                      <a:lnTo>
                        <a:pt x="2697" y="2323"/>
                      </a:lnTo>
                      <a:lnTo>
                        <a:pt x="2684" y="2311"/>
                      </a:lnTo>
                      <a:lnTo>
                        <a:pt x="2671" y="2298"/>
                      </a:lnTo>
                      <a:lnTo>
                        <a:pt x="2656" y="2281"/>
                      </a:lnTo>
                      <a:lnTo>
                        <a:pt x="2642" y="2263"/>
                      </a:lnTo>
                      <a:lnTo>
                        <a:pt x="2629" y="2243"/>
                      </a:lnTo>
                      <a:lnTo>
                        <a:pt x="2616" y="2220"/>
                      </a:lnTo>
                      <a:lnTo>
                        <a:pt x="2603" y="2196"/>
                      </a:lnTo>
                      <a:lnTo>
                        <a:pt x="2589" y="2168"/>
                      </a:lnTo>
                      <a:lnTo>
                        <a:pt x="2576" y="2138"/>
                      </a:lnTo>
                      <a:lnTo>
                        <a:pt x="2563" y="2103"/>
                      </a:lnTo>
                      <a:lnTo>
                        <a:pt x="2583" y="2031"/>
                      </a:lnTo>
                      <a:lnTo>
                        <a:pt x="2609" y="1945"/>
                      </a:lnTo>
                      <a:lnTo>
                        <a:pt x="2637" y="1846"/>
                      </a:lnTo>
                      <a:lnTo>
                        <a:pt x="2668" y="1738"/>
                      </a:lnTo>
                      <a:lnTo>
                        <a:pt x="2701" y="1624"/>
                      </a:lnTo>
                      <a:lnTo>
                        <a:pt x="2735" y="1505"/>
                      </a:lnTo>
                      <a:lnTo>
                        <a:pt x="2770" y="1384"/>
                      </a:lnTo>
                      <a:lnTo>
                        <a:pt x="2804" y="1266"/>
                      </a:lnTo>
                      <a:lnTo>
                        <a:pt x="2837" y="1150"/>
                      </a:lnTo>
                      <a:lnTo>
                        <a:pt x="2868" y="1042"/>
                      </a:lnTo>
                      <a:lnTo>
                        <a:pt x="2896" y="943"/>
                      </a:lnTo>
                      <a:lnTo>
                        <a:pt x="2920" y="856"/>
                      </a:lnTo>
                      <a:lnTo>
                        <a:pt x="2942" y="784"/>
                      </a:lnTo>
                      <a:lnTo>
                        <a:pt x="2957" y="729"/>
                      </a:lnTo>
                      <a:lnTo>
                        <a:pt x="2966" y="694"/>
                      </a:lnTo>
                      <a:lnTo>
                        <a:pt x="2971" y="681"/>
                      </a:lnTo>
                      <a:lnTo>
                        <a:pt x="2387" y="681"/>
                      </a:lnTo>
                      <a:lnTo>
                        <a:pt x="2384" y="693"/>
                      </a:lnTo>
                      <a:lnTo>
                        <a:pt x="2377" y="725"/>
                      </a:lnTo>
                      <a:lnTo>
                        <a:pt x="2367" y="774"/>
                      </a:lnTo>
                      <a:lnTo>
                        <a:pt x="2353" y="837"/>
                      </a:lnTo>
                      <a:lnTo>
                        <a:pt x="2337" y="912"/>
                      </a:lnTo>
                      <a:lnTo>
                        <a:pt x="2320" y="993"/>
                      </a:lnTo>
                      <a:lnTo>
                        <a:pt x="2302" y="1080"/>
                      </a:lnTo>
                      <a:lnTo>
                        <a:pt x="2283" y="1166"/>
                      </a:lnTo>
                      <a:lnTo>
                        <a:pt x="2276" y="1150"/>
                      </a:lnTo>
                      <a:lnTo>
                        <a:pt x="2257" y="1111"/>
                      </a:lnTo>
                      <a:lnTo>
                        <a:pt x="2235" y="1071"/>
                      </a:lnTo>
                      <a:lnTo>
                        <a:pt x="2210" y="1031"/>
                      </a:lnTo>
                      <a:lnTo>
                        <a:pt x="2184" y="991"/>
                      </a:lnTo>
                      <a:lnTo>
                        <a:pt x="2156" y="954"/>
                      </a:lnTo>
                      <a:lnTo>
                        <a:pt x="2127" y="916"/>
                      </a:lnTo>
                      <a:lnTo>
                        <a:pt x="2111" y="899"/>
                      </a:lnTo>
                      <a:lnTo>
                        <a:pt x="2096" y="882"/>
                      </a:lnTo>
                      <a:lnTo>
                        <a:pt x="2080" y="866"/>
                      </a:lnTo>
                      <a:lnTo>
                        <a:pt x="2064" y="850"/>
                      </a:lnTo>
                      <a:lnTo>
                        <a:pt x="2035" y="824"/>
                      </a:lnTo>
                      <a:lnTo>
                        <a:pt x="2006" y="800"/>
                      </a:lnTo>
                      <a:lnTo>
                        <a:pt x="1976" y="778"/>
                      </a:lnTo>
                      <a:lnTo>
                        <a:pt x="1946" y="757"/>
                      </a:lnTo>
                      <a:lnTo>
                        <a:pt x="1915" y="739"/>
                      </a:lnTo>
                      <a:lnTo>
                        <a:pt x="1883" y="722"/>
                      </a:lnTo>
                      <a:lnTo>
                        <a:pt x="1850" y="706"/>
                      </a:lnTo>
                      <a:lnTo>
                        <a:pt x="1816" y="692"/>
                      </a:lnTo>
                      <a:lnTo>
                        <a:pt x="1783" y="680"/>
                      </a:lnTo>
                      <a:lnTo>
                        <a:pt x="1748" y="669"/>
                      </a:lnTo>
                      <a:lnTo>
                        <a:pt x="1713" y="660"/>
                      </a:lnTo>
                      <a:lnTo>
                        <a:pt x="1676" y="652"/>
                      </a:lnTo>
                      <a:lnTo>
                        <a:pt x="1639" y="647"/>
                      </a:lnTo>
                      <a:lnTo>
                        <a:pt x="1601" y="642"/>
                      </a:lnTo>
                      <a:lnTo>
                        <a:pt x="1562" y="640"/>
                      </a:lnTo>
                      <a:lnTo>
                        <a:pt x="1522" y="639"/>
                      </a:lnTo>
                      <a:lnTo>
                        <a:pt x="1496" y="640"/>
                      </a:lnTo>
                      <a:lnTo>
                        <a:pt x="1468" y="640"/>
                      </a:lnTo>
                      <a:lnTo>
                        <a:pt x="1441" y="642"/>
                      </a:lnTo>
                      <a:lnTo>
                        <a:pt x="1414" y="645"/>
                      </a:lnTo>
                      <a:lnTo>
                        <a:pt x="1387" y="648"/>
                      </a:lnTo>
                      <a:lnTo>
                        <a:pt x="1362" y="651"/>
                      </a:lnTo>
                      <a:lnTo>
                        <a:pt x="1335" y="655"/>
                      </a:lnTo>
                      <a:lnTo>
                        <a:pt x="1310" y="660"/>
                      </a:lnTo>
                      <a:lnTo>
                        <a:pt x="1285" y="665"/>
                      </a:lnTo>
                      <a:lnTo>
                        <a:pt x="1259" y="671"/>
                      </a:lnTo>
                      <a:lnTo>
                        <a:pt x="1234" y="678"/>
                      </a:lnTo>
                      <a:lnTo>
                        <a:pt x="1210" y="685"/>
                      </a:lnTo>
                      <a:lnTo>
                        <a:pt x="1186" y="693"/>
                      </a:lnTo>
                      <a:lnTo>
                        <a:pt x="1162" y="702"/>
                      </a:lnTo>
                      <a:lnTo>
                        <a:pt x="1138" y="711"/>
                      </a:lnTo>
                      <a:lnTo>
                        <a:pt x="1115" y="721"/>
                      </a:lnTo>
                      <a:lnTo>
                        <a:pt x="1092" y="731"/>
                      </a:lnTo>
                      <a:lnTo>
                        <a:pt x="1070" y="742"/>
                      </a:lnTo>
                      <a:lnTo>
                        <a:pt x="1047" y="754"/>
                      </a:lnTo>
                      <a:lnTo>
                        <a:pt x="1025" y="766"/>
                      </a:lnTo>
                      <a:lnTo>
                        <a:pt x="1002" y="779"/>
                      </a:lnTo>
                      <a:lnTo>
                        <a:pt x="981" y="793"/>
                      </a:lnTo>
                      <a:lnTo>
                        <a:pt x="960" y="807"/>
                      </a:lnTo>
                      <a:lnTo>
                        <a:pt x="939" y="822"/>
                      </a:lnTo>
                      <a:lnTo>
                        <a:pt x="918" y="838"/>
                      </a:lnTo>
                      <a:lnTo>
                        <a:pt x="898" y="854"/>
                      </a:lnTo>
                      <a:lnTo>
                        <a:pt x="877" y="870"/>
                      </a:lnTo>
                      <a:lnTo>
                        <a:pt x="858" y="887"/>
                      </a:lnTo>
                      <a:lnTo>
                        <a:pt x="838" y="905"/>
                      </a:lnTo>
                      <a:lnTo>
                        <a:pt x="818" y="925"/>
                      </a:lnTo>
                      <a:lnTo>
                        <a:pt x="800" y="944"/>
                      </a:lnTo>
                      <a:lnTo>
                        <a:pt x="781" y="963"/>
                      </a:lnTo>
                      <a:lnTo>
                        <a:pt x="763" y="983"/>
                      </a:lnTo>
                      <a:lnTo>
                        <a:pt x="746" y="1004"/>
                      </a:lnTo>
                      <a:lnTo>
                        <a:pt x="728" y="1025"/>
                      </a:lnTo>
                      <a:lnTo>
                        <a:pt x="712" y="1047"/>
                      </a:lnTo>
                      <a:lnTo>
                        <a:pt x="696" y="1068"/>
                      </a:lnTo>
                      <a:lnTo>
                        <a:pt x="680" y="1089"/>
                      </a:lnTo>
                      <a:lnTo>
                        <a:pt x="666" y="1112"/>
                      </a:lnTo>
                      <a:lnTo>
                        <a:pt x="651" y="1134"/>
                      </a:lnTo>
                      <a:lnTo>
                        <a:pt x="638" y="1158"/>
                      </a:lnTo>
                      <a:lnTo>
                        <a:pt x="625" y="1180"/>
                      </a:lnTo>
                      <a:lnTo>
                        <a:pt x="612" y="1204"/>
                      </a:lnTo>
                      <a:lnTo>
                        <a:pt x="600" y="1228"/>
                      </a:lnTo>
                      <a:lnTo>
                        <a:pt x="588" y="1252"/>
                      </a:lnTo>
                      <a:lnTo>
                        <a:pt x="578" y="1276"/>
                      </a:lnTo>
                      <a:lnTo>
                        <a:pt x="568" y="1301"/>
                      </a:lnTo>
                      <a:lnTo>
                        <a:pt x="557" y="1326"/>
                      </a:lnTo>
                      <a:lnTo>
                        <a:pt x="549" y="1351"/>
                      </a:lnTo>
                      <a:lnTo>
                        <a:pt x="540" y="1376"/>
                      </a:lnTo>
                      <a:lnTo>
                        <a:pt x="532" y="1401"/>
                      </a:lnTo>
                      <a:lnTo>
                        <a:pt x="524" y="1428"/>
                      </a:lnTo>
                      <a:lnTo>
                        <a:pt x="518" y="1454"/>
                      </a:lnTo>
                      <a:lnTo>
                        <a:pt x="511" y="1481"/>
                      </a:lnTo>
                      <a:lnTo>
                        <a:pt x="506" y="1507"/>
                      </a:lnTo>
                      <a:lnTo>
                        <a:pt x="501" y="1534"/>
                      </a:lnTo>
                      <a:lnTo>
                        <a:pt x="496" y="1561"/>
                      </a:lnTo>
                      <a:lnTo>
                        <a:pt x="492" y="1589"/>
                      </a:lnTo>
                      <a:lnTo>
                        <a:pt x="489" y="1615"/>
                      </a:lnTo>
                      <a:lnTo>
                        <a:pt x="487" y="1643"/>
                      </a:lnTo>
                      <a:lnTo>
                        <a:pt x="485" y="1671"/>
                      </a:lnTo>
                      <a:lnTo>
                        <a:pt x="482" y="1700"/>
                      </a:lnTo>
                      <a:lnTo>
                        <a:pt x="481" y="1727"/>
                      </a:lnTo>
                      <a:lnTo>
                        <a:pt x="481" y="1756"/>
                      </a:lnTo>
                      <a:lnTo>
                        <a:pt x="481" y="1788"/>
                      </a:lnTo>
                      <a:lnTo>
                        <a:pt x="482" y="1819"/>
                      </a:lnTo>
                      <a:lnTo>
                        <a:pt x="485" y="1850"/>
                      </a:lnTo>
                      <a:lnTo>
                        <a:pt x="486" y="1880"/>
                      </a:lnTo>
                      <a:lnTo>
                        <a:pt x="489" y="1911"/>
                      </a:lnTo>
                      <a:lnTo>
                        <a:pt x="492" y="1940"/>
                      </a:lnTo>
                      <a:lnTo>
                        <a:pt x="495" y="1970"/>
                      </a:lnTo>
                      <a:lnTo>
                        <a:pt x="500" y="1999"/>
                      </a:lnTo>
                      <a:lnTo>
                        <a:pt x="505" y="2028"/>
                      </a:lnTo>
                      <a:lnTo>
                        <a:pt x="510" y="2057"/>
                      </a:lnTo>
                      <a:lnTo>
                        <a:pt x="517" y="2085"/>
                      </a:lnTo>
                      <a:lnTo>
                        <a:pt x="523" y="2112"/>
                      </a:lnTo>
                      <a:lnTo>
                        <a:pt x="530" y="2139"/>
                      </a:lnTo>
                      <a:lnTo>
                        <a:pt x="538" y="2167"/>
                      </a:lnTo>
                      <a:lnTo>
                        <a:pt x="546" y="2193"/>
                      </a:lnTo>
                      <a:lnTo>
                        <a:pt x="555" y="2219"/>
                      </a:lnTo>
                      <a:lnTo>
                        <a:pt x="564" y="2245"/>
                      </a:lnTo>
                      <a:lnTo>
                        <a:pt x="574" y="2271"/>
                      </a:lnTo>
                      <a:lnTo>
                        <a:pt x="585" y="2295"/>
                      </a:lnTo>
                      <a:lnTo>
                        <a:pt x="596" y="2320"/>
                      </a:lnTo>
                      <a:lnTo>
                        <a:pt x="608" y="2344"/>
                      </a:lnTo>
                      <a:lnTo>
                        <a:pt x="619" y="2368"/>
                      </a:lnTo>
                      <a:lnTo>
                        <a:pt x="632" y="2391"/>
                      </a:lnTo>
                      <a:lnTo>
                        <a:pt x="646" y="2415"/>
                      </a:lnTo>
                      <a:lnTo>
                        <a:pt x="660" y="2437"/>
                      </a:lnTo>
                      <a:lnTo>
                        <a:pt x="675" y="2460"/>
                      </a:lnTo>
                      <a:lnTo>
                        <a:pt x="690" y="2481"/>
                      </a:lnTo>
                      <a:lnTo>
                        <a:pt x="705" y="2503"/>
                      </a:lnTo>
                      <a:lnTo>
                        <a:pt x="721" y="2524"/>
                      </a:lnTo>
                      <a:lnTo>
                        <a:pt x="738" y="2544"/>
                      </a:lnTo>
                      <a:lnTo>
                        <a:pt x="755" y="2565"/>
                      </a:lnTo>
                      <a:lnTo>
                        <a:pt x="773" y="2585"/>
                      </a:lnTo>
                      <a:lnTo>
                        <a:pt x="793" y="2605"/>
                      </a:lnTo>
                      <a:lnTo>
                        <a:pt x="812" y="2624"/>
                      </a:lnTo>
                      <a:lnTo>
                        <a:pt x="831" y="2644"/>
                      </a:lnTo>
                      <a:lnTo>
                        <a:pt x="852" y="2662"/>
                      </a:lnTo>
                      <a:lnTo>
                        <a:pt x="872" y="2679"/>
                      </a:lnTo>
                      <a:lnTo>
                        <a:pt x="892" y="2696"/>
                      </a:lnTo>
                      <a:lnTo>
                        <a:pt x="912" y="2712"/>
                      </a:lnTo>
                      <a:lnTo>
                        <a:pt x="934" y="2728"/>
                      </a:lnTo>
                      <a:lnTo>
                        <a:pt x="954" y="2743"/>
                      </a:lnTo>
                      <a:lnTo>
                        <a:pt x="977" y="2757"/>
                      </a:lnTo>
                      <a:lnTo>
                        <a:pt x="998" y="2771"/>
                      </a:lnTo>
                      <a:lnTo>
                        <a:pt x="1021" y="2784"/>
                      </a:lnTo>
                      <a:lnTo>
                        <a:pt x="1043" y="2795"/>
                      </a:lnTo>
                      <a:lnTo>
                        <a:pt x="1065" y="2807"/>
                      </a:lnTo>
                      <a:lnTo>
                        <a:pt x="1088" y="2818"/>
                      </a:lnTo>
                      <a:lnTo>
                        <a:pt x="1111" y="2829"/>
                      </a:lnTo>
                      <a:lnTo>
                        <a:pt x="1135" y="2838"/>
                      </a:lnTo>
                      <a:lnTo>
                        <a:pt x="1160" y="2847"/>
                      </a:lnTo>
                      <a:lnTo>
                        <a:pt x="1184" y="2855"/>
                      </a:lnTo>
                      <a:lnTo>
                        <a:pt x="1209" y="2863"/>
                      </a:lnTo>
                      <a:lnTo>
                        <a:pt x="1233" y="2870"/>
                      </a:lnTo>
                      <a:lnTo>
                        <a:pt x="1259" y="2877"/>
                      </a:lnTo>
                      <a:lnTo>
                        <a:pt x="1285" y="2882"/>
                      </a:lnTo>
                      <a:lnTo>
                        <a:pt x="1312" y="2887"/>
                      </a:lnTo>
                      <a:lnTo>
                        <a:pt x="1337" y="2892"/>
                      </a:lnTo>
                      <a:lnTo>
                        <a:pt x="1365" y="2896"/>
                      </a:lnTo>
                      <a:lnTo>
                        <a:pt x="1392" y="2899"/>
                      </a:lnTo>
                      <a:lnTo>
                        <a:pt x="1420" y="2902"/>
                      </a:lnTo>
                      <a:lnTo>
                        <a:pt x="1447" y="2904"/>
                      </a:lnTo>
                      <a:lnTo>
                        <a:pt x="1476" y="2906"/>
                      </a:lnTo>
                      <a:lnTo>
                        <a:pt x="1505" y="2907"/>
                      </a:lnTo>
                      <a:lnTo>
                        <a:pt x="1535" y="2907"/>
                      </a:lnTo>
                      <a:lnTo>
                        <a:pt x="1569" y="2907"/>
                      </a:lnTo>
                      <a:lnTo>
                        <a:pt x="1604" y="2904"/>
                      </a:lnTo>
                      <a:lnTo>
                        <a:pt x="1638" y="2901"/>
                      </a:lnTo>
                      <a:lnTo>
                        <a:pt x="1672" y="2897"/>
                      </a:lnTo>
                      <a:lnTo>
                        <a:pt x="1705" y="2891"/>
                      </a:lnTo>
                      <a:lnTo>
                        <a:pt x="1739" y="2884"/>
                      </a:lnTo>
                      <a:lnTo>
                        <a:pt x="1773" y="2876"/>
                      </a:lnTo>
                      <a:lnTo>
                        <a:pt x="1806" y="2866"/>
                      </a:lnTo>
                      <a:lnTo>
                        <a:pt x="1838" y="2855"/>
                      </a:lnTo>
                      <a:lnTo>
                        <a:pt x="1871" y="2842"/>
                      </a:lnTo>
                      <a:lnTo>
                        <a:pt x="1903" y="2830"/>
                      </a:lnTo>
                      <a:lnTo>
                        <a:pt x="1934" y="2815"/>
                      </a:lnTo>
                      <a:lnTo>
                        <a:pt x="1966" y="2799"/>
                      </a:lnTo>
                      <a:lnTo>
                        <a:pt x="1997" y="2782"/>
                      </a:lnTo>
                      <a:lnTo>
                        <a:pt x="2028" y="2763"/>
                      </a:lnTo>
                      <a:lnTo>
                        <a:pt x="2059" y="2744"/>
                      </a:lnTo>
                      <a:lnTo>
                        <a:pt x="2079" y="2730"/>
                      </a:lnTo>
                      <a:lnTo>
                        <a:pt x="2099" y="2716"/>
                      </a:lnTo>
                      <a:lnTo>
                        <a:pt x="2118" y="2701"/>
                      </a:lnTo>
                      <a:lnTo>
                        <a:pt x="2137" y="2686"/>
                      </a:lnTo>
                      <a:lnTo>
                        <a:pt x="2156" y="2670"/>
                      </a:lnTo>
                      <a:lnTo>
                        <a:pt x="2175" y="2654"/>
                      </a:lnTo>
                      <a:lnTo>
                        <a:pt x="2193" y="2637"/>
                      </a:lnTo>
                      <a:lnTo>
                        <a:pt x="2211" y="2619"/>
                      </a:lnTo>
                      <a:lnTo>
                        <a:pt x="2229" y="2601"/>
                      </a:lnTo>
                      <a:lnTo>
                        <a:pt x="2248" y="2582"/>
                      </a:lnTo>
                      <a:lnTo>
                        <a:pt x="2265" y="2561"/>
                      </a:lnTo>
                      <a:lnTo>
                        <a:pt x="2283" y="2541"/>
                      </a:lnTo>
                      <a:lnTo>
                        <a:pt x="2318" y="2498"/>
                      </a:lnTo>
                      <a:lnTo>
                        <a:pt x="2352" y="2452"/>
                      </a:lnTo>
                      <a:lnTo>
                        <a:pt x="2367" y="2497"/>
                      </a:lnTo>
                      <a:lnTo>
                        <a:pt x="2381" y="2538"/>
                      </a:lnTo>
                      <a:lnTo>
                        <a:pt x="2396" y="2576"/>
                      </a:lnTo>
                      <a:lnTo>
                        <a:pt x="2411" y="2610"/>
                      </a:lnTo>
                      <a:lnTo>
                        <a:pt x="2426" y="2643"/>
                      </a:lnTo>
                      <a:lnTo>
                        <a:pt x="2442" y="2672"/>
                      </a:lnTo>
                      <a:lnTo>
                        <a:pt x="2458" y="2699"/>
                      </a:lnTo>
                      <a:lnTo>
                        <a:pt x="2475" y="2724"/>
                      </a:lnTo>
                      <a:lnTo>
                        <a:pt x="2490" y="2743"/>
                      </a:lnTo>
                      <a:lnTo>
                        <a:pt x="2505" y="2760"/>
                      </a:lnTo>
                      <a:lnTo>
                        <a:pt x="2521" y="2776"/>
                      </a:lnTo>
                      <a:lnTo>
                        <a:pt x="2537" y="2792"/>
                      </a:lnTo>
                      <a:lnTo>
                        <a:pt x="2556" y="2806"/>
                      </a:lnTo>
                      <a:lnTo>
                        <a:pt x="2574" y="2820"/>
                      </a:lnTo>
                      <a:lnTo>
                        <a:pt x="2592" y="2832"/>
                      </a:lnTo>
                      <a:lnTo>
                        <a:pt x="2611" y="2842"/>
                      </a:lnTo>
                      <a:lnTo>
                        <a:pt x="2632" y="2852"/>
                      </a:lnTo>
                      <a:lnTo>
                        <a:pt x="2652" y="2861"/>
                      </a:lnTo>
                      <a:lnTo>
                        <a:pt x="2672" y="2868"/>
                      </a:lnTo>
                      <a:lnTo>
                        <a:pt x="2694" y="2873"/>
                      </a:lnTo>
                      <a:lnTo>
                        <a:pt x="2715" y="2879"/>
                      </a:lnTo>
                      <a:lnTo>
                        <a:pt x="2737" y="2882"/>
                      </a:lnTo>
                      <a:lnTo>
                        <a:pt x="2760" y="2884"/>
                      </a:lnTo>
                      <a:lnTo>
                        <a:pt x="2782" y="2884"/>
                      </a:lnTo>
                      <a:lnTo>
                        <a:pt x="2805" y="2884"/>
                      </a:lnTo>
                      <a:lnTo>
                        <a:pt x="2828" y="2882"/>
                      </a:lnTo>
                      <a:lnTo>
                        <a:pt x="2851" y="2878"/>
                      </a:lnTo>
                      <a:lnTo>
                        <a:pt x="2873" y="2873"/>
                      </a:lnTo>
                      <a:lnTo>
                        <a:pt x="2895" y="2867"/>
                      </a:lnTo>
                      <a:lnTo>
                        <a:pt x="2915" y="2858"/>
                      </a:lnTo>
                      <a:lnTo>
                        <a:pt x="2935" y="2850"/>
                      </a:lnTo>
                      <a:lnTo>
                        <a:pt x="2956" y="2839"/>
                      </a:lnTo>
                      <a:lnTo>
                        <a:pt x="2974" y="2829"/>
                      </a:lnTo>
                      <a:lnTo>
                        <a:pt x="2992" y="2816"/>
                      </a:lnTo>
                      <a:lnTo>
                        <a:pt x="3009" y="2802"/>
                      </a:lnTo>
                      <a:lnTo>
                        <a:pt x="3025" y="2787"/>
                      </a:lnTo>
                      <a:lnTo>
                        <a:pt x="3040" y="2771"/>
                      </a:lnTo>
                      <a:lnTo>
                        <a:pt x="3054" y="2755"/>
                      </a:lnTo>
                      <a:lnTo>
                        <a:pt x="3067" y="2737"/>
                      </a:lnTo>
                      <a:lnTo>
                        <a:pt x="3079" y="2717"/>
                      </a:lnTo>
                      <a:lnTo>
                        <a:pt x="3088" y="2700"/>
                      </a:lnTo>
                      <a:lnTo>
                        <a:pt x="3097" y="2682"/>
                      </a:lnTo>
                      <a:lnTo>
                        <a:pt x="3104" y="2664"/>
                      </a:lnTo>
                      <a:lnTo>
                        <a:pt x="3112" y="2645"/>
                      </a:lnTo>
                      <a:lnTo>
                        <a:pt x="3119" y="2624"/>
                      </a:lnTo>
                      <a:lnTo>
                        <a:pt x="3125" y="2603"/>
                      </a:lnTo>
                      <a:lnTo>
                        <a:pt x="3130" y="2581"/>
                      </a:lnTo>
                      <a:lnTo>
                        <a:pt x="3135" y="2558"/>
                      </a:lnTo>
                      <a:lnTo>
                        <a:pt x="3140" y="2534"/>
                      </a:lnTo>
                      <a:lnTo>
                        <a:pt x="3143" y="2508"/>
                      </a:lnTo>
                      <a:lnTo>
                        <a:pt x="3146" y="2481"/>
                      </a:lnTo>
                      <a:lnTo>
                        <a:pt x="3148" y="2453"/>
                      </a:lnTo>
                      <a:lnTo>
                        <a:pt x="3150" y="2424"/>
                      </a:lnTo>
                      <a:lnTo>
                        <a:pt x="3151" y="2393"/>
                      </a:lnTo>
                      <a:lnTo>
                        <a:pt x="3153" y="2360"/>
                      </a:lnTo>
                      <a:lnTo>
                        <a:pt x="3153" y="2326"/>
                      </a:lnTo>
                      <a:lnTo>
                        <a:pt x="3153" y="2214"/>
                      </a:lnTo>
                      <a:lnTo>
                        <a:pt x="2901" y="2214"/>
                      </a:lnTo>
                      <a:close/>
                      <a:moveTo>
                        <a:pt x="1922" y="2431"/>
                      </a:moveTo>
                      <a:lnTo>
                        <a:pt x="1905" y="2454"/>
                      </a:lnTo>
                      <a:lnTo>
                        <a:pt x="1888" y="2476"/>
                      </a:lnTo>
                      <a:lnTo>
                        <a:pt x="1870" y="2497"/>
                      </a:lnTo>
                      <a:lnTo>
                        <a:pt x="1851" y="2516"/>
                      </a:lnTo>
                      <a:lnTo>
                        <a:pt x="1831" y="2534"/>
                      </a:lnTo>
                      <a:lnTo>
                        <a:pt x="1812" y="2550"/>
                      </a:lnTo>
                      <a:lnTo>
                        <a:pt x="1792" y="2565"/>
                      </a:lnTo>
                      <a:lnTo>
                        <a:pt x="1772" y="2578"/>
                      </a:lnTo>
                      <a:lnTo>
                        <a:pt x="1750" y="2590"/>
                      </a:lnTo>
                      <a:lnTo>
                        <a:pt x="1728" y="2600"/>
                      </a:lnTo>
                      <a:lnTo>
                        <a:pt x="1706" y="2608"/>
                      </a:lnTo>
                      <a:lnTo>
                        <a:pt x="1683" y="2616"/>
                      </a:lnTo>
                      <a:lnTo>
                        <a:pt x="1660" y="2621"/>
                      </a:lnTo>
                      <a:lnTo>
                        <a:pt x="1637" y="2625"/>
                      </a:lnTo>
                      <a:lnTo>
                        <a:pt x="1613" y="2628"/>
                      </a:lnTo>
                      <a:lnTo>
                        <a:pt x="1589" y="2629"/>
                      </a:lnTo>
                      <a:lnTo>
                        <a:pt x="1561" y="2628"/>
                      </a:lnTo>
                      <a:lnTo>
                        <a:pt x="1534" y="2625"/>
                      </a:lnTo>
                      <a:lnTo>
                        <a:pt x="1507" y="2621"/>
                      </a:lnTo>
                      <a:lnTo>
                        <a:pt x="1482" y="2616"/>
                      </a:lnTo>
                      <a:lnTo>
                        <a:pt x="1457" y="2608"/>
                      </a:lnTo>
                      <a:lnTo>
                        <a:pt x="1433" y="2600"/>
                      </a:lnTo>
                      <a:lnTo>
                        <a:pt x="1410" y="2589"/>
                      </a:lnTo>
                      <a:lnTo>
                        <a:pt x="1387" y="2576"/>
                      </a:lnTo>
                      <a:lnTo>
                        <a:pt x="1366" y="2562"/>
                      </a:lnTo>
                      <a:lnTo>
                        <a:pt x="1346" y="2547"/>
                      </a:lnTo>
                      <a:lnTo>
                        <a:pt x="1325" y="2530"/>
                      </a:lnTo>
                      <a:lnTo>
                        <a:pt x="1306" y="2512"/>
                      </a:lnTo>
                      <a:lnTo>
                        <a:pt x="1288" y="2491"/>
                      </a:lnTo>
                      <a:lnTo>
                        <a:pt x="1271" y="2469"/>
                      </a:lnTo>
                      <a:lnTo>
                        <a:pt x="1254" y="2446"/>
                      </a:lnTo>
                      <a:lnTo>
                        <a:pt x="1238" y="2420"/>
                      </a:lnTo>
                      <a:lnTo>
                        <a:pt x="1222" y="2391"/>
                      </a:lnTo>
                      <a:lnTo>
                        <a:pt x="1207" y="2361"/>
                      </a:lnTo>
                      <a:lnTo>
                        <a:pt x="1193" y="2329"/>
                      </a:lnTo>
                      <a:lnTo>
                        <a:pt x="1179" y="2296"/>
                      </a:lnTo>
                      <a:lnTo>
                        <a:pt x="1167" y="2261"/>
                      </a:lnTo>
                      <a:lnTo>
                        <a:pt x="1156" y="2225"/>
                      </a:lnTo>
                      <a:lnTo>
                        <a:pt x="1147" y="2186"/>
                      </a:lnTo>
                      <a:lnTo>
                        <a:pt x="1137" y="2145"/>
                      </a:lnTo>
                      <a:lnTo>
                        <a:pt x="1130" y="2104"/>
                      </a:lnTo>
                      <a:lnTo>
                        <a:pt x="1123" y="2060"/>
                      </a:lnTo>
                      <a:lnTo>
                        <a:pt x="1117" y="2015"/>
                      </a:lnTo>
                      <a:lnTo>
                        <a:pt x="1113" y="1968"/>
                      </a:lnTo>
                      <a:lnTo>
                        <a:pt x="1108" y="1920"/>
                      </a:lnTo>
                      <a:lnTo>
                        <a:pt x="1106" y="1870"/>
                      </a:lnTo>
                      <a:lnTo>
                        <a:pt x="1104" y="1818"/>
                      </a:lnTo>
                      <a:lnTo>
                        <a:pt x="1104" y="1765"/>
                      </a:lnTo>
                      <a:lnTo>
                        <a:pt x="1104" y="1717"/>
                      </a:lnTo>
                      <a:lnTo>
                        <a:pt x="1106" y="1669"/>
                      </a:lnTo>
                      <a:lnTo>
                        <a:pt x="1109" y="1623"/>
                      </a:lnTo>
                      <a:lnTo>
                        <a:pt x="1113" y="1578"/>
                      </a:lnTo>
                      <a:lnTo>
                        <a:pt x="1118" y="1534"/>
                      </a:lnTo>
                      <a:lnTo>
                        <a:pt x="1124" y="1492"/>
                      </a:lnTo>
                      <a:lnTo>
                        <a:pt x="1131" y="1451"/>
                      </a:lnTo>
                      <a:lnTo>
                        <a:pt x="1139" y="1411"/>
                      </a:lnTo>
                      <a:lnTo>
                        <a:pt x="1149" y="1373"/>
                      </a:lnTo>
                      <a:lnTo>
                        <a:pt x="1160" y="1336"/>
                      </a:lnTo>
                      <a:lnTo>
                        <a:pt x="1170" y="1300"/>
                      </a:lnTo>
                      <a:lnTo>
                        <a:pt x="1183" y="1266"/>
                      </a:lnTo>
                      <a:lnTo>
                        <a:pt x="1197" y="1234"/>
                      </a:lnTo>
                      <a:lnTo>
                        <a:pt x="1212" y="1202"/>
                      </a:lnTo>
                      <a:lnTo>
                        <a:pt x="1228" y="1172"/>
                      </a:lnTo>
                      <a:lnTo>
                        <a:pt x="1245" y="1143"/>
                      </a:lnTo>
                      <a:lnTo>
                        <a:pt x="1261" y="1117"/>
                      </a:lnTo>
                      <a:lnTo>
                        <a:pt x="1279" y="1094"/>
                      </a:lnTo>
                      <a:lnTo>
                        <a:pt x="1297" y="1071"/>
                      </a:lnTo>
                      <a:lnTo>
                        <a:pt x="1316" y="1051"/>
                      </a:lnTo>
                      <a:lnTo>
                        <a:pt x="1335" y="1033"/>
                      </a:lnTo>
                      <a:lnTo>
                        <a:pt x="1354" y="1016"/>
                      </a:lnTo>
                      <a:lnTo>
                        <a:pt x="1375" y="1001"/>
                      </a:lnTo>
                      <a:lnTo>
                        <a:pt x="1396" y="987"/>
                      </a:lnTo>
                      <a:lnTo>
                        <a:pt x="1417" y="975"/>
                      </a:lnTo>
                      <a:lnTo>
                        <a:pt x="1440" y="964"/>
                      </a:lnTo>
                      <a:lnTo>
                        <a:pt x="1463" y="956"/>
                      </a:lnTo>
                      <a:lnTo>
                        <a:pt x="1488" y="949"/>
                      </a:lnTo>
                      <a:lnTo>
                        <a:pt x="1513" y="944"/>
                      </a:lnTo>
                      <a:lnTo>
                        <a:pt x="1538" y="940"/>
                      </a:lnTo>
                      <a:lnTo>
                        <a:pt x="1565" y="938"/>
                      </a:lnTo>
                      <a:lnTo>
                        <a:pt x="1592" y="936"/>
                      </a:lnTo>
                      <a:lnTo>
                        <a:pt x="1616" y="938"/>
                      </a:lnTo>
                      <a:lnTo>
                        <a:pt x="1640" y="940"/>
                      </a:lnTo>
                      <a:lnTo>
                        <a:pt x="1663" y="943"/>
                      </a:lnTo>
                      <a:lnTo>
                        <a:pt x="1686" y="947"/>
                      </a:lnTo>
                      <a:lnTo>
                        <a:pt x="1708" y="952"/>
                      </a:lnTo>
                      <a:lnTo>
                        <a:pt x="1730" y="960"/>
                      </a:lnTo>
                      <a:lnTo>
                        <a:pt x="1750" y="969"/>
                      </a:lnTo>
                      <a:lnTo>
                        <a:pt x="1770" y="979"/>
                      </a:lnTo>
                      <a:lnTo>
                        <a:pt x="1791" y="990"/>
                      </a:lnTo>
                      <a:lnTo>
                        <a:pt x="1810" y="1003"/>
                      </a:lnTo>
                      <a:lnTo>
                        <a:pt x="1829" y="1018"/>
                      </a:lnTo>
                      <a:lnTo>
                        <a:pt x="1847" y="1033"/>
                      </a:lnTo>
                      <a:lnTo>
                        <a:pt x="1866" y="1050"/>
                      </a:lnTo>
                      <a:lnTo>
                        <a:pt x="1884" y="1069"/>
                      </a:lnTo>
                      <a:lnTo>
                        <a:pt x="1901" y="1088"/>
                      </a:lnTo>
                      <a:lnTo>
                        <a:pt x="1918" y="1110"/>
                      </a:lnTo>
                      <a:lnTo>
                        <a:pt x="1936" y="1135"/>
                      </a:lnTo>
                      <a:lnTo>
                        <a:pt x="1953" y="1162"/>
                      </a:lnTo>
                      <a:lnTo>
                        <a:pt x="1970" y="1190"/>
                      </a:lnTo>
                      <a:lnTo>
                        <a:pt x="1988" y="1221"/>
                      </a:lnTo>
                      <a:lnTo>
                        <a:pt x="2004" y="1253"/>
                      </a:lnTo>
                      <a:lnTo>
                        <a:pt x="2020" y="1287"/>
                      </a:lnTo>
                      <a:lnTo>
                        <a:pt x="2035" y="1322"/>
                      </a:lnTo>
                      <a:lnTo>
                        <a:pt x="2051" y="1360"/>
                      </a:lnTo>
                      <a:lnTo>
                        <a:pt x="2065" y="1399"/>
                      </a:lnTo>
                      <a:lnTo>
                        <a:pt x="2080" y="1440"/>
                      </a:lnTo>
                      <a:lnTo>
                        <a:pt x="2092" y="1483"/>
                      </a:lnTo>
                      <a:lnTo>
                        <a:pt x="2106" y="1527"/>
                      </a:lnTo>
                      <a:lnTo>
                        <a:pt x="2119" y="1572"/>
                      </a:lnTo>
                      <a:lnTo>
                        <a:pt x="2131" y="1620"/>
                      </a:lnTo>
                      <a:lnTo>
                        <a:pt x="2143" y="1668"/>
                      </a:lnTo>
                      <a:lnTo>
                        <a:pt x="2154" y="1718"/>
                      </a:lnTo>
                      <a:lnTo>
                        <a:pt x="2141" y="1784"/>
                      </a:lnTo>
                      <a:lnTo>
                        <a:pt x="2127" y="1847"/>
                      </a:lnTo>
                      <a:lnTo>
                        <a:pt x="2113" y="1908"/>
                      </a:lnTo>
                      <a:lnTo>
                        <a:pt x="2100" y="1965"/>
                      </a:lnTo>
                      <a:lnTo>
                        <a:pt x="2086" y="2019"/>
                      </a:lnTo>
                      <a:lnTo>
                        <a:pt x="2072" y="2070"/>
                      </a:lnTo>
                      <a:lnTo>
                        <a:pt x="2058" y="2118"/>
                      </a:lnTo>
                      <a:lnTo>
                        <a:pt x="2043" y="2163"/>
                      </a:lnTo>
                      <a:lnTo>
                        <a:pt x="2029" y="2205"/>
                      </a:lnTo>
                      <a:lnTo>
                        <a:pt x="2015" y="2245"/>
                      </a:lnTo>
                      <a:lnTo>
                        <a:pt x="2000" y="2282"/>
                      </a:lnTo>
                      <a:lnTo>
                        <a:pt x="1985" y="2317"/>
                      </a:lnTo>
                      <a:lnTo>
                        <a:pt x="1970" y="2349"/>
                      </a:lnTo>
                      <a:lnTo>
                        <a:pt x="1954" y="2379"/>
                      </a:lnTo>
                      <a:lnTo>
                        <a:pt x="1938" y="2405"/>
                      </a:lnTo>
                      <a:lnTo>
                        <a:pt x="1922" y="243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20197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68" y="702670"/>
            <a:ext cx="22352046" cy="761491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5498">
                <a:solidFill>
                  <a:srgbClr val="C8102E"/>
                </a:solidFill>
                <a:latin typeface="Akrobat ExtraBold" panose="00000900000000000000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E8976-73A3-2447-AA20-99AF7537E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707" y="11885359"/>
            <a:ext cx="2960163" cy="8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5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68" y="702670"/>
            <a:ext cx="22352046" cy="761491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5498">
                <a:solidFill>
                  <a:srgbClr val="C8102E"/>
                </a:solidFill>
                <a:latin typeface="Akrobat ExtraBold" panose="00000900000000000000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E8976-73A3-2447-AA20-99AF7537E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707" y="11885359"/>
            <a:ext cx="2960163" cy="8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41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68" y="702670"/>
            <a:ext cx="22352046" cy="761491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5498">
                <a:solidFill>
                  <a:srgbClr val="C8102E"/>
                </a:solidFill>
                <a:latin typeface="Akrobat ExtraBold" panose="00000900000000000000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E8976-73A3-2447-AA20-99AF7537E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707" y="11885359"/>
            <a:ext cx="2960163" cy="8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64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68" y="702670"/>
            <a:ext cx="22352046" cy="761491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5498">
                <a:solidFill>
                  <a:srgbClr val="C8102E"/>
                </a:solidFill>
                <a:latin typeface="Akrobat ExtraBold" panose="00000900000000000000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E8976-73A3-2447-AA20-99AF7537E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707" y="11885359"/>
            <a:ext cx="2960163" cy="8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84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BE8976-73A3-2447-AA20-99AF7537E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707" y="11885359"/>
            <a:ext cx="2960163" cy="87809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1668" y="702670"/>
            <a:ext cx="22352046" cy="761491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5498">
                <a:solidFill>
                  <a:srgbClr val="C8102E"/>
                </a:solidFill>
                <a:latin typeface="Akrobat ExtraBold" panose="00000900000000000000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8285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00718" y="12569869"/>
            <a:ext cx="622249" cy="3078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2400"/>
              </a:lnSpc>
              <a:defRPr sz="200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fld id="{12222072-3A6C-46D1-A30D-404CC8003E2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92" y="12633551"/>
            <a:ext cx="6362102" cy="11470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761767" y="12570254"/>
            <a:ext cx="2260933" cy="307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9074" rtl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accent1"/>
                </a:solidFill>
                <a:latin typeface="KievitPro-Regular" panose="02000503040000020004" pitchFamily="50" charset="0"/>
              </a:rPr>
              <a:t>АльфаСИНОПСИС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KievitPro-Regular" panose="02000503040000020004" pitchFamily="50" charset="0"/>
              <a:sym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322" y="12398443"/>
            <a:ext cx="2288414" cy="5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89769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pos="1540">
          <p15:clr>
            <a:srgbClr val="FBAE40"/>
          </p15:clr>
        </p15:guide>
        <p15:guide id="2" pos="1938">
          <p15:clr>
            <a:srgbClr val="FBAE40"/>
          </p15:clr>
        </p15:guide>
        <p15:guide id="3" pos="2747">
          <p15:clr>
            <a:srgbClr val="FBAE40"/>
          </p15:clr>
        </p15:guide>
        <p15:guide id="4" pos="3135">
          <p15:clr>
            <a:srgbClr val="FBAE40"/>
          </p15:clr>
        </p15:guide>
        <p15:guide id="5" pos="3921">
          <p15:clr>
            <a:srgbClr val="FBAE40"/>
          </p15:clr>
        </p15:guide>
        <p15:guide id="6" pos="4320">
          <p15:clr>
            <a:srgbClr val="FBAE40"/>
          </p15:clr>
        </p15:guide>
        <p15:guide id="7" pos="5095">
          <p15:clr>
            <a:srgbClr val="FBAE40"/>
          </p15:clr>
        </p15:guide>
        <p15:guide id="8" pos="5505">
          <p15:clr>
            <a:srgbClr val="FBAE40"/>
          </p15:clr>
        </p15:guide>
        <p15:guide id="9" pos="6303">
          <p15:clr>
            <a:srgbClr val="FBAE40"/>
          </p15:clr>
        </p15:guide>
        <p15:guide id="10" pos="6679">
          <p15:clr>
            <a:srgbClr val="FBAE40"/>
          </p15:clr>
        </p15:guide>
        <p15:guide id="11" pos="7488">
          <p15:clr>
            <a:srgbClr val="FBAE40"/>
          </p15:clr>
        </p15:guide>
        <p15:guide id="12" pos="7875">
          <p15:clr>
            <a:srgbClr val="FBAE40"/>
          </p15:clr>
        </p15:guide>
        <p15:guide id="13" pos="8682">
          <p15:clr>
            <a:srgbClr val="FBAE40"/>
          </p15:clr>
        </p15:guide>
        <p15:guide id="14" pos="9059">
          <p15:clr>
            <a:srgbClr val="FBAE40"/>
          </p15:clr>
        </p15:guide>
        <p15:guide id="15" pos="9876">
          <p15:clr>
            <a:srgbClr val="FBAE40"/>
          </p15:clr>
        </p15:guide>
        <p15:guide id="16" pos="10263">
          <p15:clr>
            <a:srgbClr val="FBAE40"/>
          </p15:clr>
        </p15:guide>
        <p15:guide id="17" pos="11049">
          <p15:clr>
            <a:srgbClr val="FBAE40"/>
          </p15:clr>
        </p15:guide>
        <p15:guide id="18" pos="11426">
          <p15:clr>
            <a:srgbClr val="FBAE40"/>
          </p15:clr>
        </p15:guide>
        <p15:guide id="19" pos="12232">
          <p15:clr>
            <a:srgbClr val="FBAE40"/>
          </p15:clr>
        </p15:guide>
        <p15:guide id="20" pos="12630">
          <p15:clr>
            <a:srgbClr val="FBAE40"/>
          </p15:clr>
        </p15:guide>
        <p15:guide id="21" pos="13437">
          <p15:clr>
            <a:srgbClr val="FBAE40"/>
          </p15:clr>
        </p15:guide>
        <p15:guide id="22" pos="1381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14" y="828000"/>
            <a:ext cx="16876582" cy="1062130"/>
          </a:xfrm>
        </p:spPr>
        <p:txBody>
          <a:bodyPr>
            <a:normAutofit/>
          </a:bodyPr>
          <a:lstStyle>
            <a:lvl1pPr>
              <a:defRPr sz="5500">
                <a:solidFill>
                  <a:srgbClr val="C8102E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E8976-73A3-2447-AA20-99AF7537E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828000"/>
            <a:ext cx="3536226" cy="104897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957E90D-D934-2C4F-84D4-E8E9BF2A6455}"/>
              </a:ext>
            </a:extLst>
          </p:cNvPr>
          <p:cNvCxnSpPr/>
          <p:nvPr userDrawn="1"/>
        </p:nvCxnSpPr>
        <p:spPr>
          <a:xfrm>
            <a:off x="5424042" y="594098"/>
            <a:ext cx="0" cy="144016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484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1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E6C773-E2BE-B44D-83E3-6CD84FFE13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24385587" cy="1371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67" y="828000"/>
            <a:ext cx="21947029" cy="1062130"/>
          </a:xfrm>
        </p:spPr>
        <p:txBody>
          <a:bodyPr>
            <a:normAutofit/>
          </a:bodyPr>
          <a:lstStyle>
            <a:lvl1pPr>
              <a:defRPr sz="5500">
                <a:solidFill>
                  <a:srgbClr val="C8102E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57B707-3F05-3249-BE56-E57B4CF878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642" y="11714478"/>
            <a:ext cx="3536226" cy="10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7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4" y="1887"/>
            <a:ext cx="24378879" cy="137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5985248" y="973305"/>
            <a:ext cx="14773989" cy="84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7684" tIns="103849" rIns="207684" bIns="103849" numCol="1" anchor="ctr" anchorCtr="0" compatLnSpc="1">
            <a:prstTxWarp prst="textNoShape">
              <a:avLst/>
            </a:prstTxWarp>
            <a:normAutofit/>
          </a:bodyPr>
          <a:lstStyle>
            <a:lvl1pPr algn="l" defTabSz="2077621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GB" sz="3800" b="1" kern="1200" dirty="0" smtClean="0">
                <a:solidFill>
                  <a:srgbClr val="7D868D"/>
                </a:solidFill>
                <a:latin typeface="Arial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dirty="0"/>
              <a:t>Информация о компании</a:t>
            </a:r>
            <a:endParaRPr lang="en-GB" dirty="0"/>
          </a:p>
        </p:txBody>
      </p:sp>
      <p:sp>
        <p:nvSpPr>
          <p:cNvPr id="76" name="Freeform 1063"/>
          <p:cNvSpPr>
            <a:spLocks/>
          </p:cNvSpPr>
          <p:nvPr userDrawn="1"/>
        </p:nvSpPr>
        <p:spPr bwMode="auto">
          <a:xfrm>
            <a:off x="22501490" y="12043449"/>
            <a:ext cx="720000" cy="720000"/>
          </a:xfrm>
          <a:custGeom>
            <a:avLst/>
            <a:gdLst>
              <a:gd name="T0" fmla="*/ 2147483647 w 601"/>
              <a:gd name="T1" fmla="*/ 0 h 601"/>
              <a:gd name="T2" fmla="*/ 2147483647 w 601"/>
              <a:gd name="T3" fmla="*/ 2147483647 h 601"/>
              <a:gd name="T4" fmla="*/ 2147483647 w 601"/>
              <a:gd name="T5" fmla="*/ 2147483647 h 601"/>
              <a:gd name="T6" fmla="*/ 2147483647 w 601"/>
              <a:gd name="T7" fmla="*/ 2147483647 h 601"/>
              <a:gd name="T8" fmla="*/ 2147483647 w 601"/>
              <a:gd name="T9" fmla="*/ 2147483647 h 601"/>
              <a:gd name="T10" fmla="*/ 2147483647 w 601"/>
              <a:gd name="T11" fmla="*/ 2147483647 h 601"/>
              <a:gd name="T12" fmla="*/ 2147483647 w 601"/>
              <a:gd name="T13" fmla="*/ 2147483647 h 601"/>
              <a:gd name="T14" fmla="*/ 2147483647 w 601"/>
              <a:gd name="T15" fmla="*/ 2147483647 h 601"/>
              <a:gd name="T16" fmla="*/ 0 w 601"/>
              <a:gd name="T17" fmla="*/ 2147483647 h 601"/>
              <a:gd name="T18" fmla="*/ 0 w 601"/>
              <a:gd name="T19" fmla="*/ 2147483647 h 601"/>
              <a:gd name="T20" fmla="*/ 2147483647 w 601"/>
              <a:gd name="T21" fmla="*/ 2147483647 h 601"/>
              <a:gd name="T22" fmla="*/ 2147483647 w 601"/>
              <a:gd name="T23" fmla="*/ 2147483647 h 601"/>
              <a:gd name="T24" fmla="*/ 2147483647 w 601"/>
              <a:gd name="T25" fmla="*/ 2147483647 h 601"/>
              <a:gd name="T26" fmla="*/ 2147483647 w 601"/>
              <a:gd name="T27" fmla="*/ 2147483647 h 601"/>
              <a:gd name="T28" fmla="*/ 2147483647 w 601"/>
              <a:gd name="T29" fmla="*/ 2147483647 h 601"/>
              <a:gd name="T30" fmla="*/ 2147483647 w 601"/>
              <a:gd name="T31" fmla="*/ 2147483647 h 601"/>
              <a:gd name="T32" fmla="*/ 2147483647 w 601"/>
              <a:gd name="T33" fmla="*/ 2147483647 h 601"/>
              <a:gd name="T34" fmla="*/ 2147483647 w 601"/>
              <a:gd name="T35" fmla="*/ 2147483647 h 601"/>
              <a:gd name="T36" fmla="*/ 2147483647 w 601"/>
              <a:gd name="T37" fmla="*/ 2147483647 h 601"/>
              <a:gd name="T38" fmla="*/ 2147483647 w 601"/>
              <a:gd name="T39" fmla="*/ 2147483647 h 601"/>
              <a:gd name="T40" fmla="*/ 2147483647 w 601"/>
              <a:gd name="T41" fmla="*/ 2147483647 h 601"/>
              <a:gd name="T42" fmla="*/ 2147483647 w 601"/>
              <a:gd name="T43" fmla="*/ 2147483647 h 601"/>
              <a:gd name="T44" fmla="*/ 2147483647 w 601"/>
              <a:gd name="T45" fmla="*/ 2147483647 h 601"/>
              <a:gd name="T46" fmla="*/ 2147483647 w 601"/>
              <a:gd name="T47" fmla="*/ 2147483647 h 601"/>
              <a:gd name="T48" fmla="*/ 2147483647 w 601"/>
              <a:gd name="T49" fmla="*/ 2147483647 h 601"/>
              <a:gd name="T50" fmla="*/ 2147483647 w 601"/>
              <a:gd name="T51" fmla="*/ 2147483647 h 601"/>
              <a:gd name="T52" fmla="*/ 2147483647 w 601"/>
              <a:gd name="T53" fmla="*/ 2147483647 h 601"/>
              <a:gd name="T54" fmla="*/ 2147483647 w 601"/>
              <a:gd name="T55" fmla="*/ 2147483647 h 601"/>
              <a:gd name="T56" fmla="*/ 2147483647 w 601"/>
              <a:gd name="T57" fmla="*/ 2147483647 h 601"/>
              <a:gd name="T58" fmla="*/ 2147483647 w 601"/>
              <a:gd name="T59" fmla="*/ 2147483647 h 601"/>
              <a:gd name="T60" fmla="*/ 2147483647 w 601"/>
              <a:gd name="T61" fmla="*/ 2147483647 h 601"/>
              <a:gd name="T62" fmla="*/ 2147483647 w 601"/>
              <a:gd name="T63" fmla="*/ 2147483647 h 601"/>
              <a:gd name="T64" fmla="*/ 2147483647 w 601"/>
              <a:gd name="T65" fmla="*/ 2147483647 h 601"/>
              <a:gd name="T66" fmla="*/ 2147483647 w 601"/>
              <a:gd name="T67" fmla="*/ 0 h 6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1" h="601">
                <a:moveTo>
                  <a:pt x="422" y="0"/>
                </a:moveTo>
                <a:lnTo>
                  <a:pt x="178" y="0"/>
                </a:lnTo>
                <a:lnTo>
                  <a:pt x="161" y="0"/>
                </a:lnTo>
                <a:lnTo>
                  <a:pt x="143" y="4"/>
                </a:lnTo>
                <a:lnTo>
                  <a:pt x="125" y="8"/>
                </a:lnTo>
                <a:lnTo>
                  <a:pt x="109" y="14"/>
                </a:lnTo>
                <a:lnTo>
                  <a:pt x="94" y="21"/>
                </a:lnTo>
                <a:lnTo>
                  <a:pt x="79" y="30"/>
                </a:lnTo>
                <a:lnTo>
                  <a:pt x="65" y="40"/>
                </a:lnTo>
                <a:lnTo>
                  <a:pt x="52" y="52"/>
                </a:lnTo>
                <a:lnTo>
                  <a:pt x="41" y="64"/>
                </a:lnTo>
                <a:lnTo>
                  <a:pt x="31" y="78"/>
                </a:lnTo>
                <a:lnTo>
                  <a:pt x="22" y="93"/>
                </a:lnTo>
                <a:lnTo>
                  <a:pt x="14" y="109"/>
                </a:lnTo>
                <a:lnTo>
                  <a:pt x="8" y="125"/>
                </a:lnTo>
                <a:lnTo>
                  <a:pt x="4" y="143"/>
                </a:lnTo>
                <a:lnTo>
                  <a:pt x="0" y="160"/>
                </a:lnTo>
                <a:lnTo>
                  <a:pt x="0" y="178"/>
                </a:lnTo>
                <a:lnTo>
                  <a:pt x="0" y="422"/>
                </a:lnTo>
                <a:lnTo>
                  <a:pt x="0" y="439"/>
                </a:lnTo>
                <a:lnTo>
                  <a:pt x="4" y="457"/>
                </a:lnTo>
                <a:lnTo>
                  <a:pt x="8" y="475"/>
                </a:lnTo>
                <a:lnTo>
                  <a:pt x="14" y="491"/>
                </a:lnTo>
                <a:lnTo>
                  <a:pt x="22" y="506"/>
                </a:lnTo>
                <a:lnTo>
                  <a:pt x="31" y="521"/>
                </a:lnTo>
                <a:lnTo>
                  <a:pt x="41" y="535"/>
                </a:lnTo>
                <a:lnTo>
                  <a:pt x="52" y="548"/>
                </a:lnTo>
                <a:lnTo>
                  <a:pt x="65" y="559"/>
                </a:lnTo>
                <a:lnTo>
                  <a:pt x="79" y="569"/>
                </a:lnTo>
                <a:lnTo>
                  <a:pt x="94" y="578"/>
                </a:lnTo>
                <a:lnTo>
                  <a:pt x="109" y="586"/>
                </a:lnTo>
                <a:lnTo>
                  <a:pt x="125" y="592"/>
                </a:lnTo>
                <a:lnTo>
                  <a:pt x="143" y="597"/>
                </a:lnTo>
                <a:lnTo>
                  <a:pt x="161" y="600"/>
                </a:lnTo>
                <a:lnTo>
                  <a:pt x="178" y="601"/>
                </a:lnTo>
                <a:lnTo>
                  <a:pt x="422" y="601"/>
                </a:lnTo>
                <a:lnTo>
                  <a:pt x="440" y="600"/>
                </a:lnTo>
                <a:lnTo>
                  <a:pt x="457" y="597"/>
                </a:lnTo>
                <a:lnTo>
                  <a:pt x="475" y="592"/>
                </a:lnTo>
                <a:lnTo>
                  <a:pt x="491" y="586"/>
                </a:lnTo>
                <a:lnTo>
                  <a:pt x="507" y="578"/>
                </a:lnTo>
                <a:lnTo>
                  <a:pt x="522" y="569"/>
                </a:lnTo>
                <a:lnTo>
                  <a:pt x="536" y="559"/>
                </a:lnTo>
                <a:lnTo>
                  <a:pt x="548" y="548"/>
                </a:lnTo>
                <a:lnTo>
                  <a:pt x="560" y="535"/>
                </a:lnTo>
                <a:lnTo>
                  <a:pt x="570" y="521"/>
                </a:lnTo>
                <a:lnTo>
                  <a:pt x="579" y="506"/>
                </a:lnTo>
                <a:lnTo>
                  <a:pt x="586" y="491"/>
                </a:lnTo>
                <a:lnTo>
                  <a:pt x="592" y="475"/>
                </a:lnTo>
                <a:lnTo>
                  <a:pt x="598" y="457"/>
                </a:lnTo>
                <a:lnTo>
                  <a:pt x="600" y="439"/>
                </a:lnTo>
                <a:lnTo>
                  <a:pt x="601" y="422"/>
                </a:lnTo>
                <a:lnTo>
                  <a:pt x="601" y="178"/>
                </a:lnTo>
                <a:lnTo>
                  <a:pt x="600" y="160"/>
                </a:lnTo>
                <a:lnTo>
                  <a:pt x="598" y="143"/>
                </a:lnTo>
                <a:lnTo>
                  <a:pt x="592" y="125"/>
                </a:lnTo>
                <a:lnTo>
                  <a:pt x="586" y="109"/>
                </a:lnTo>
                <a:lnTo>
                  <a:pt x="579" y="93"/>
                </a:lnTo>
                <a:lnTo>
                  <a:pt x="570" y="78"/>
                </a:lnTo>
                <a:lnTo>
                  <a:pt x="560" y="64"/>
                </a:lnTo>
                <a:lnTo>
                  <a:pt x="548" y="52"/>
                </a:lnTo>
                <a:lnTo>
                  <a:pt x="536" y="40"/>
                </a:lnTo>
                <a:lnTo>
                  <a:pt x="522" y="30"/>
                </a:lnTo>
                <a:lnTo>
                  <a:pt x="507" y="21"/>
                </a:lnTo>
                <a:lnTo>
                  <a:pt x="491" y="14"/>
                </a:lnTo>
                <a:lnTo>
                  <a:pt x="475" y="8"/>
                </a:lnTo>
                <a:lnTo>
                  <a:pt x="457" y="4"/>
                </a:lnTo>
                <a:lnTo>
                  <a:pt x="440" y="0"/>
                </a:lnTo>
                <a:lnTo>
                  <a:pt x="4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7" name="Номер слайда 6"/>
          <p:cNvSpPr txBox="1">
            <a:spLocks/>
          </p:cNvSpPr>
          <p:nvPr userDrawn="1"/>
        </p:nvSpPr>
        <p:spPr>
          <a:xfrm>
            <a:off x="22501490" y="12043450"/>
            <a:ext cx="720000" cy="720000"/>
          </a:xfrm>
          <a:prstGeom prst="rect">
            <a:avLst/>
          </a:prstGeom>
        </p:spPr>
        <p:txBody>
          <a:bodyPr lIns="99569" tIns="46800" rIns="99569" bIns="49785" anchor="ctr"/>
          <a:lstStyle>
            <a:defPPr>
              <a:defRPr lang="ru-RU"/>
            </a:defPPr>
            <a:lvl1pPr marL="0" algn="ctr" defTabSz="995690" rtl="0" eaLnBrk="1" latinLnBrk="0" hangingPunct="1">
              <a:defRPr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A2310BC-FDF2-42CD-82B7-216C7F6DD73B}" type="slidenum">
              <a:rPr lang="ru-RU" sz="2400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78" name="Группа 77"/>
          <p:cNvGrpSpPr/>
          <p:nvPr userDrawn="1"/>
        </p:nvGrpSpPr>
        <p:grpSpPr>
          <a:xfrm>
            <a:off x="1031554" y="970423"/>
            <a:ext cx="4782502" cy="1279859"/>
            <a:chOff x="2878993" y="5633071"/>
            <a:chExt cx="2636159" cy="705470"/>
          </a:xfrm>
        </p:grpSpPr>
        <p:sp>
          <p:nvSpPr>
            <p:cNvPr id="79" name="Rectangle 23"/>
            <p:cNvSpPr>
              <a:spLocks noChangeArrowheads="1"/>
            </p:cNvSpPr>
            <p:nvPr userDrawn="1"/>
          </p:nvSpPr>
          <p:spPr bwMode="auto">
            <a:xfrm>
              <a:off x="5500865" y="5633071"/>
              <a:ext cx="14287" cy="508000"/>
            </a:xfrm>
            <a:prstGeom prst="rect">
              <a:avLst/>
            </a:prstGeom>
            <a:solidFill>
              <a:srgbClr val="DC2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/>
            </a:p>
          </p:txBody>
        </p:sp>
        <p:grpSp>
          <p:nvGrpSpPr>
            <p:cNvPr id="80" name="Группа 9"/>
            <p:cNvGrpSpPr>
              <a:grpSpLocks noChangeAspect="1"/>
            </p:cNvGrpSpPr>
            <p:nvPr userDrawn="1"/>
          </p:nvGrpSpPr>
          <p:grpSpPr bwMode="auto">
            <a:xfrm>
              <a:off x="2878993" y="5633071"/>
              <a:ext cx="2376000" cy="705470"/>
              <a:chOff x="677863" y="593725"/>
              <a:chExt cx="2470150" cy="733425"/>
            </a:xfrm>
          </p:grpSpPr>
          <p:sp>
            <p:nvSpPr>
              <p:cNvPr id="81" name="Скругленный прямоугольник 80"/>
              <p:cNvSpPr/>
              <p:nvPr userDrawn="1"/>
            </p:nvSpPr>
            <p:spPr>
              <a:xfrm>
                <a:off x="717550" y="652463"/>
                <a:ext cx="433388" cy="38258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ru-RU"/>
              </a:p>
            </p:txBody>
          </p:sp>
          <p:grpSp>
            <p:nvGrpSpPr>
              <p:cNvPr id="82" name="Group 4"/>
              <p:cNvGrpSpPr>
                <a:grpSpLocks noChangeAspect="1"/>
              </p:cNvGrpSpPr>
              <p:nvPr userDrawn="1"/>
            </p:nvGrpSpPr>
            <p:grpSpPr bwMode="auto">
              <a:xfrm>
                <a:off x="677863" y="593725"/>
                <a:ext cx="2470150" cy="733425"/>
                <a:chOff x="427" y="374"/>
                <a:chExt cx="1556" cy="462"/>
              </a:xfrm>
            </p:grpSpPr>
            <p:sp>
              <p:nvSpPr>
                <p:cNvPr id="83" name="Freeform 5"/>
                <p:cNvSpPr>
                  <a:spLocks noEditPoints="1"/>
                </p:cNvSpPr>
                <p:nvPr userDrawn="1"/>
              </p:nvSpPr>
              <p:spPr bwMode="auto">
                <a:xfrm>
                  <a:off x="824" y="698"/>
                  <a:ext cx="139" cy="112"/>
                </a:xfrm>
                <a:custGeom>
                  <a:avLst/>
                  <a:gdLst>
                    <a:gd name="T0" fmla="*/ 0 w 1529"/>
                    <a:gd name="T1" fmla="*/ 0 h 1225"/>
                    <a:gd name="T2" fmla="*/ 0 w 1529"/>
                    <a:gd name="T3" fmla="*/ 0 h 1225"/>
                    <a:gd name="T4" fmla="*/ 0 w 1529"/>
                    <a:gd name="T5" fmla="*/ 0 h 1225"/>
                    <a:gd name="T6" fmla="*/ 0 w 1529"/>
                    <a:gd name="T7" fmla="*/ 0 h 1225"/>
                    <a:gd name="T8" fmla="*/ 0 w 1529"/>
                    <a:gd name="T9" fmla="*/ 0 h 1225"/>
                    <a:gd name="T10" fmla="*/ 0 w 1529"/>
                    <a:gd name="T11" fmla="*/ 0 h 1225"/>
                    <a:gd name="T12" fmla="*/ 0 w 1529"/>
                    <a:gd name="T13" fmla="*/ 0 h 1225"/>
                    <a:gd name="T14" fmla="*/ 0 w 1529"/>
                    <a:gd name="T15" fmla="*/ 0 h 1225"/>
                    <a:gd name="T16" fmla="*/ 0 w 1529"/>
                    <a:gd name="T17" fmla="*/ 0 h 1225"/>
                    <a:gd name="T18" fmla="*/ 0 w 1529"/>
                    <a:gd name="T19" fmla="*/ 0 h 1225"/>
                    <a:gd name="T20" fmla="*/ 0 w 1529"/>
                    <a:gd name="T21" fmla="*/ 0 h 1225"/>
                    <a:gd name="T22" fmla="*/ 0 w 1529"/>
                    <a:gd name="T23" fmla="*/ 0 h 1225"/>
                    <a:gd name="T24" fmla="*/ 0 w 1529"/>
                    <a:gd name="T25" fmla="*/ 0 h 1225"/>
                    <a:gd name="T26" fmla="*/ 0 w 1529"/>
                    <a:gd name="T27" fmla="*/ 0 h 1225"/>
                    <a:gd name="T28" fmla="*/ 0 w 1529"/>
                    <a:gd name="T29" fmla="*/ 0 h 1225"/>
                    <a:gd name="T30" fmla="*/ 0 w 1529"/>
                    <a:gd name="T31" fmla="*/ 0 h 1225"/>
                    <a:gd name="T32" fmla="*/ 0 w 1529"/>
                    <a:gd name="T33" fmla="*/ 0 h 1225"/>
                    <a:gd name="T34" fmla="*/ 0 w 1529"/>
                    <a:gd name="T35" fmla="*/ 0 h 1225"/>
                    <a:gd name="T36" fmla="*/ 0 w 1529"/>
                    <a:gd name="T37" fmla="*/ 0 h 1225"/>
                    <a:gd name="T38" fmla="*/ 0 w 1529"/>
                    <a:gd name="T39" fmla="*/ 0 h 1225"/>
                    <a:gd name="T40" fmla="*/ 0 w 1529"/>
                    <a:gd name="T41" fmla="*/ 0 h 1225"/>
                    <a:gd name="T42" fmla="*/ 0 w 1529"/>
                    <a:gd name="T43" fmla="*/ 0 h 1225"/>
                    <a:gd name="T44" fmla="*/ 0 w 1529"/>
                    <a:gd name="T45" fmla="*/ 0 h 1225"/>
                    <a:gd name="T46" fmla="*/ 0 w 1529"/>
                    <a:gd name="T47" fmla="*/ 0 h 1225"/>
                    <a:gd name="T48" fmla="*/ 0 w 1529"/>
                    <a:gd name="T49" fmla="*/ 0 h 1225"/>
                    <a:gd name="T50" fmla="*/ 0 w 1529"/>
                    <a:gd name="T51" fmla="*/ 0 h 1225"/>
                    <a:gd name="T52" fmla="*/ 0 w 1529"/>
                    <a:gd name="T53" fmla="*/ 0 h 1225"/>
                    <a:gd name="T54" fmla="*/ 0 w 1529"/>
                    <a:gd name="T55" fmla="*/ 0 h 1225"/>
                    <a:gd name="T56" fmla="*/ 0 w 1529"/>
                    <a:gd name="T57" fmla="*/ 0 h 1225"/>
                    <a:gd name="T58" fmla="*/ 0 w 1529"/>
                    <a:gd name="T59" fmla="*/ 0 h 1225"/>
                    <a:gd name="T60" fmla="*/ 0 w 1529"/>
                    <a:gd name="T61" fmla="*/ 0 h 1225"/>
                    <a:gd name="T62" fmla="*/ 0 w 1529"/>
                    <a:gd name="T63" fmla="*/ 0 h 1225"/>
                    <a:gd name="T64" fmla="*/ 0 w 1529"/>
                    <a:gd name="T65" fmla="*/ 0 h 1225"/>
                    <a:gd name="T66" fmla="*/ 0 w 1529"/>
                    <a:gd name="T67" fmla="*/ 0 h 1225"/>
                    <a:gd name="T68" fmla="*/ 0 w 1529"/>
                    <a:gd name="T69" fmla="*/ 0 h 1225"/>
                    <a:gd name="T70" fmla="*/ 0 w 1529"/>
                    <a:gd name="T71" fmla="*/ 0 h 1225"/>
                    <a:gd name="T72" fmla="*/ 0 w 1529"/>
                    <a:gd name="T73" fmla="*/ 0 h 1225"/>
                    <a:gd name="T74" fmla="*/ 0 w 1529"/>
                    <a:gd name="T75" fmla="*/ 0 h 1225"/>
                    <a:gd name="T76" fmla="*/ 0 w 1529"/>
                    <a:gd name="T77" fmla="*/ 0 h 1225"/>
                    <a:gd name="T78" fmla="*/ 0 w 1529"/>
                    <a:gd name="T79" fmla="*/ 0 h 1225"/>
                    <a:gd name="T80" fmla="*/ 0 w 1529"/>
                    <a:gd name="T81" fmla="*/ 0 h 1225"/>
                    <a:gd name="T82" fmla="*/ 0 w 1529"/>
                    <a:gd name="T83" fmla="*/ 0 h 1225"/>
                    <a:gd name="T84" fmla="*/ 0 w 1529"/>
                    <a:gd name="T85" fmla="*/ 0 h 1225"/>
                    <a:gd name="T86" fmla="*/ 0 w 1529"/>
                    <a:gd name="T87" fmla="*/ 0 h 1225"/>
                    <a:gd name="T88" fmla="*/ 0 w 1529"/>
                    <a:gd name="T89" fmla="*/ 0 h 1225"/>
                    <a:gd name="T90" fmla="*/ 0 w 1529"/>
                    <a:gd name="T91" fmla="*/ 0 h 1225"/>
                    <a:gd name="T92" fmla="*/ 0 w 1529"/>
                    <a:gd name="T93" fmla="*/ 0 h 1225"/>
                    <a:gd name="T94" fmla="*/ 0 w 1529"/>
                    <a:gd name="T95" fmla="*/ 0 h 1225"/>
                    <a:gd name="T96" fmla="*/ 0 w 1529"/>
                    <a:gd name="T97" fmla="*/ 0 h 1225"/>
                    <a:gd name="T98" fmla="*/ 0 w 1529"/>
                    <a:gd name="T99" fmla="*/ 0 h 1225"/>
                    <a:gd name="T100" fmla="*/ 0 w 1529"/>
                    <a:gd name="T101" fmla="*/ 0 h 1225"/>
                    <a:gd name="T102" fmla="*/ 0 w 1529"/>
                    <a:gd name="T103" fmla="*/ 0 h 122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529" h="1225">
                      <a:moveTo>
                        <a:pt x="403" y="789"/>
                      </a:moveTo>
                      <a:lnTo>
                        <a:pt x="403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357" y="0"/>
                      </a:lnTo>
                      <a:lnTo>
                        <a:pt x="372" y="1"/>
                      </a:lnTo>
                      <a:lnTo>
                        <a:pt x="386" y="3"/>
                      </a:lnTo>
                      <a:lnTo>
                        <a:pt x="401" y="4"/>
                      </a:lnTo>
                      <a:lnTo>
                        <a:pt x="415" y="7"/>
                      </a:lnTo>
                      <a:lnTo>
                        <a:pt x="429" y="10"/>
                      </a:lnTo>
                      <a:lnTo>
                        <a:pt x="443" y="14"/>
                      </a:lnTo>
                      <a:lnTo>
                        <a:pt x="455" y="20"/>
                      </a:lnTo>
                      <a:lnTo>
                        <a:pt x="469" y="26"/>
                      </a:lnTo>
                      <a:lnTo>
                        <a:pt x="482" y="34"/>
                      </a:lnTo>
                      <a:lnTo>
                        <a:pt x="494" y="41"/>
                      </a:lnTo>
                      <a:lnTo>
                        <a:pt x="505" y="51"/>
                      </a:lnTo>
                      <a:lnTo>
                        <a:pt x="515" y="60"/>
                      </a:lnTo>
                      <a:lnTo>
                        <a:pt x="524" y="71"/>
                      </a:lnTo>
                      <a:lnTo>
                        <a:pt x="532" y="83"/>
                      </a:lnTo>
                      <a:lnTo>
                        <a:pt x="540" y="96"/>
                      </a:lnTo>
                      <a:lnTo>
                        <a:pt x="546" y="108"/>
                      </a:lnTo>
                      <a:lnTo>
                        <a:pt x="765" y="643"/>
                      </a:lnTo>
                      <a:lnTo>
                        <a:pt x="983" y="109"/>
                      </a:lnTo>
                      <a:lnTo>
                        <a:pt x="989" y="96"/>
                      </a:lnTo>
                      <a:lnTo>
                        <a:pt x="997" y="83"/>
                      </a:lnTo>
                      <a:lnTo>
                        <a:pt x="1005" y="71"/>
                      </a:lnTo>
                      <a:lnTo>
                        <a:pt x="1014" y="60"/>
                      </a:lnTo>
                      <a:lnTo>
                        <a:pt x="1024" y="51"/>
                      </a:lnTo>
                      <a:lnTo>
                        <a:pt x="1035" y="41"/>
                      </a:lnTo>
                      <a:lnTo>
                        <a:pt x="1048" y="34"/>
                      </a:lnTo>
                      <a:lnTo>
                        <a:pt x="1061" y="26"/>
                      </a:lnTo>
                      <a:lnTo>
                        <a:pt x="1074" y="20"/>
                      </a:lnTo>
                      <a:lnTo>
                        <a:pt x="1087" y="14"/>
                      </a:lnTo>
                      <a:lnTo>
                        <a:pt x="1100" y="10"/>
                      </a:lnTo>
                      <a:lnTo>
                        <a:pt x="1114" y="7"/>
                      </a:lnTo>
                      <a:lnTo>
                        <a:pt x="1129" y="4"/>
                      </a:lnTo>
                      <a:lnTo>
                        <a:pt x="1143" y="3"/>
                      </a:lnTo>
                      <a:lnTo>
                        <a:pt x="1158" y="1"/>
                      </a:lnTo>
                      <a:lnTo>
                        <a:pt x="1172" y="1"/>
                      </a:lnTo>
                      <a:lnTo>
                        <a:pt x="1529" y="0"/>
                      </a:lnTo>
                      <a:lnTo>
                        <a:pt x="1529" y="1225"/>
                      </a:lnTo>
                      <a:lnTo>
                        <a:pt x="1126" y="1225"/>
                      </a:lnTo>
                      <a:lnTo>
                        <a:pt x="1126" y="787"/>
                      </a:lnTo>
                      <a:lnTo>
                        <a:pt x="1019" y="1047"/>
                      </a:lnTo>
                      <a:lnTo>
                        <a:pt x="1011" y="1067"/>
                      </a:lnTo>
                      <a:lnTo>
                        <a:pt x="1001" y="1086"/>
                      </a:lnTo>
                      <a:lnTo>
                        <a:pt x="991" y="1105"/>
                      </a:lnTo>
                      <a:lnTo>
                        <a:pt x="980" y="1123"/>
                      </a:lnTo>
                      <a:lnTo>
                        <a:pt x="967" y="1141"/>
                      </a:lnTo>
                      <a:lnTo>
                        <a:pt x="952" y="1157"/>
                      </a:lnTo>
                      <a:lnTo>
                        <a:pt x="944" y="1165"/>
                      </a:lnTo>
                      <a:lnTo>
                        <a:pt x="937" y="1172"/>
                      </a:lnTo>
                      <a:lnTo>
                        <a:pt x="928" y="1178"/>
                      </a:lnTo>
                      <a:lnTo>
                        <a:pt x="920" y="1185"/>
                      </a:lnTo>
                      <a:lnTo>
                        <a:pt x="903" y="1196"/>
                      </a:lnTo>
                      <a:lnTo>
                        <a:pt x="883" y="1204"/>
                      </a:lnTo>
                      <a:lnTo>
                        <a:pt x="865" y="1212"/>
                      </a:lnTo>
                      <a:lnTo>
                        <a:pt x="845" y="1217"/>
                      </a:lnTo>
                      <a:lnTo>
                        <a:pt x="825" y="1221"/>
                      </a:lnTo>
                      <a:lnTo>
                        <a:pt x="805" y="1223"/>
                      </a:lnTo>
                      <a:lnTo>
                        <a:pt x="785" y="1225"/>
                      </a:lnTo>
                      <a:lnTo>
                        <a:pt x="763" y="1225"/>
                      </a:lnTo>
                      <a:lnTo>
                        <a:pt x="743" y="1225"/>
                      </a:lnTo>
                      <a:lnTo>
                        <a:pt x="723" y="1224"/>
                      </a:lnTo>
                      <a:lnTo>
                        <a:pt x="701" y="1221"/>
                      </a:lnTo>
                      <a:lnTo>
                        <a:pt x="681" y="1217"/>
                      </a:lnTo>
                      <a:lnTo>
                        <a:pt x="662" y="1212"/>
                      </a:lnTo>
                      <a:lnTo>
                        <a:pt x="643" y="1204"/>
                      </a:lnTo>
                      <a:lnTo>
                        <a:pt x="624" y="1196"/>
                      </a:lnTo>
                      <a:lnTo>
                        <a:pt x="606" y="1184"/>
                      </a:lnTo>
                      <a:lnTo>
                        <a:pt x="590" y="1171"/>
                      </a:lnTo>
                      <a:lnTo>
                        <a:pt x="575" y="1157"/>
                      </a:lnTo>
                      <a:lnTo>
                        <a:pt x="561" y="1142"/>
                      </a:lnTo>
                      <a:lnTo>
                        <a:pt x="550" y="1126"/>
                      </a:lnTo>
                      <a:lnTo>
                        <a:pt x="537" y="1107"/>
                      </a:lnTo>
                      <a:lnTo>
                        <a:pt x="526" y="1088"/>
                      </a:lnTo>
                      <a:lnTo>
                        <a:pt x="516" y="1067"/>
                      </a:lnTo>
                      <a:lnTo>
                        <a:pt x="509" y="1047"/>
                      </a:lnTo>
                      <a:lnTo>
                        <a:pt x="403" y="789"/>
                      </a:lnTo>
                      <a:close/>
                      <a:moveTo>
                        <a:pt x="956" y="1021"/>
                      </a:moveTo>
                      <a:lnTo>
                        <a:pt x="947" y="1041"/>
                      </a:lnTo>
                      <a:lnTo>
                        <a:pt x="939" y="1057"/>
                      </a:lnTo>
                      <a:lnTo>
                        <a:pt x="930" y="1073"/>
                      </a:lnTo>
                      <a:lnTo>
                        <a:pt x="922" y="1086"/>
                      </a:lnTo>
                      <a:lnTo>
                        <a:pt x="912" y="1099"/>
                      </a:lnTo>
                      <a:lnTo>
                        <a:pt x="901" y="1110"/>
                      </a:lnTo>
                      <a:lnTo>
                        <a:pt x="892" y="1120"/>
                      </a:lnTo>
                      <a:lnTo>
                        <a:pt x="881" y="1128"/>
                      </a:lnTo>
                      <a:lnTo>
                        <a:pt x="869" y="1135"/>
                      </a:lnTo>
                      <a:lnTo>
                        <a:pt x="858" y="1141"/>
                      </a:lnTo>
                      <a:lnTo>
                        <a:pt x="845" y="1146"/>
                      </a:lnTo>
                      <a:lnTo>
                        <a:pt x="830" y="1151"/>
                      </a:lnTo>
                      <a:lnTo>
                        <a:pt x="815" y="1154"/>
                      </a:lnTo>
                      <a:lnTo>
                        <a:pt x="799" y="1156"/>
                      </a:lnTo>
                      <a:lnTo>
                        <a:pt x="782" y="1157"/>
                      </a:lnTo>
                      <a:lnTo>
                        <a:pt x="763" y="1157"/>
                      </a:lnTo>
                      <a:lnTo>
                        <a:pt x="745" y="1157"/>
                      </a:lnTo>
                      <a:lnTo>
                        <a:pt x="728" y="1156"/>
                      </a:lnTo>
                      <a:lnTo>
                        <a:pt x="712" y="1154"/>
                      </a:lnTo>
                      <a:lnTo>
                        <a:pt x="697" y="1151"/>
                      </a:lnTo>
                      <a:lnTo>
                        <a:pt x="683" y="1146"/>
                      </a:lnTo>
                      <a:lnTo>
                        <a:pt x="670" y="1142"/>
                      </a:lnTo>
                      <a:lnTo>
                        <a:pt x="658" y="1136"/>
                      </a:lnTo>
                      <a:lnTo>
                        <a:pt x="646" y="1128"/>
                      </a:lnTo>
                      <a:lnTo>
                        <a:pt x="635" y="1120"/>
                      </a:lnTo>
                      <a:lnTo>
                        <a:pt x="624" y="1110"/>
                      </a:lnTo>
                      <a:lnTo>
                        <a:pt x="615" y="1098"/>
                      </a:lnTo>
                      <a:lnTo>
                        <a:pt x="605" y="1086"/>
                      </a:lnTo>
                      <a:lnTo>
                        <a:pt x="597" y="1073"/>
                      </a:lnTo>
                      <a:lnTo>
                        <a:pt x="588" y="1058"/>
                      </a:lnTo>
                      <a:lnTo>
                        <a:pt x="579" y="1041"/>
                      </a:lnTo>
                      <a:lnTo>
                        <a:pt x="572" y="1021"/>
                      </a:lnTo>
                      <a:lnTo>
                        <a:pt x="334" y="441"/>
                      </a:lnTo>
                      <a:lnTo>
                        <a:pt x="334" y="1157"/>
                      </a:lnTo>
                      <a:lnTo>
                        <a:pt x="68" y="1157"/>
                      </a:lnTo>
                      <a:lnTo>
                        <a:pt x="68" y="69"/>
                      </a:lnTo>
                      <a:lnTo>
                        <a:pt x="357" y="69"/>
                      </a:lnTo>
                      <a:lnTo>
                        <a:pt x="369" y="70"/>
                      </a:lnTo>
                      <a:lnTo>
                        <a:pt x="379" y="70"/>
                      </a:lnTo>
                      <a:lnTo>
                        <a:pt x="390" y="72"/>
                      </a:lnTo>
                      <a:lnTo>
                        <a:pt x="401" y="74"/>
                      </a:lnTo>
                      <a:lnTo>
                        <a:pt x="410" y="76"/>
                      </a:lnTo>
                      <a:lnTo>
                        <a:pt x="420" y="79"/>
                      </a:lnTo>
                      <a:lnTo>
                        <a:pt x="429" y="83"/>
                      </a:lnTo>
                      <a:lnTo>
                        <a:pt x="437" y="87"/>
                      </a:lnTo>
                      <a:lnTo>
                        <a:pt x="445" y="91"/>
                      </a:lnTo>
                      <a:lnTo>
                        <a:pt x="452" y="97"/>
                      </a:lnTo>
                      <a:lnTo>
                        <a:pt x="460" y="102"/>
                      </a:lnTo>
                      <a:lnTo>
                        <a:pt x="465" y="107"/>
                      </a:lnTo>
                      <a:lnTo>
                        <a:pt x="470" y="114"/>
                      </a:lnTo>
                      <a:lnTo>
                        <a:pt x="476" y="120"/>
                      </a:lnTo>
                      <a:lnTo>
                        <a:pt x="479" y="127"/>
                      </a:lnTo>
                      <a:lnTo>
                        <a:pt x="482" y="134"/>
                      </a:lnTo>
                      <a:lnTo>
                        <a:pt x="763" y="823"/>
                      </a:lnTo>
                      <a:lnTo>
                        <a:pt x="1047" y="134"/>
                      </a:lnTo>
                      <a:lnTo>
                        <a:pt x="1050" y="127"/>
                      </a:lnTo>
                      <a:lnTo>
                        <a:pt x="1054" y="120"/>
                      </a:lnTo>
                      <a:lnTo>
                        <a:pt x="1059" y="114"/>
                      </a:lnTo>
                      <a:lnTo>
                        <a:pt x="1064" y="107"/>
                      </a:lnTo>
                      <a:lnTo>
                        <a:pt x="1070" y="102"/>
                      </a:lnTo>
                      <a:lnTo>
                        <a:pt x="1077" y="97"/>
                      </a:lnTo>
                      <a:lnTo>
                        <a:pt x="1084" y="91"/>
                      </a:lnTo>
                      <a:lnTo>
                        <a:pt x="1092" y="87"/>
                      </a:lnTo>
                      <a:lnTo>
                        <a:pt x="1100" y="83"/>
                      </a:lnTo>
                      <a:lnTo>
                        <a:pt x="1110" y="79"/>
                      </a:lnTo>
                      <a:lnTo>
                        <a:pt x="1119" y="76"/>
                      </a:lnTo>
                      <a:lnTo>
                        <a:pt x="1128" y="74"/>
                      </a:lnTo>
                      <a:lnTo>
                        <a:pt x="1139" y="72"/>
                      </a:lnTo>
                      <a:lnTo>
                        <a:pt x="1150" y="70"/>
                      </a:lnTo>
                      <a:lnTo>
                        <a:pt x="1160" y="70"/>
                      </a:lnTo>
                      <a:lnTo>
                        <a:pt x="1172" y="69"/>
                      </a:lnTo>
                      <a:lnTo>
                        <a:pt x="1461" y="69"/>
                      </a:lnTo>
                      <a:lnTo>
                        <a:pt x="1461" y="1157"/>
                      </a:lnTo>
                      <a:lnTo>
                        <a:pt x="1195" y="1157"/>
                      </a:lnTo>
                      <a:lnTo>
                        <a:pt x="1195" y="441"/>
                      </a:lnTo>
                      <a:lnTo>
                        <a:pt x="956" y="102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4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977" y="698"/>
                  <a:ext cx="103" cy="112"/>
                </a:xfrm>
                <a:custGeom>
                  <a:avLst/>
                  <a:gdLst>
                    <a:gd name="T0" fmla="*/ 0 w 1128"/>
                    <a:gd name="T1" fmla="*/ 0 h 1225"/>
                    <a:gd name="T2" fmla="*/ 0 w 1128"/>
                    <a:gd name="T3" fmla="*/ 0 h 1225"/>
                    <a:gd name="T4" fmla="*/ 0 w 1128"/>
                    <a:gd name="T5" fmla="*/ 0 h 1225"/>
                    <a:gd name="T6" fmla="*/ 0 w 1128"/>
                    <a:gd name="T7" fmla="*/ 0 h 1225"/>
                    <a:gd name="T8" fmla="*/ 0 w 1128"/>
                    <a:gd name="T9" fmla="*/ 0 h 1225"/>
                    <a:gd name="T10" fmla="*/ 0 w 1128"/>
                    <a:gd name="T11" fmla="*/ 0 h 1225"/>
                    <a:gd name="T12" fmla="*/ 0 w 1128"/>
                    <a:gd name="T13" fmla="*/ 0 h 1225"/>
                    <a:gd name="T14" fmla="*/ 0 w 1128"/>
                    <a:gd name="T15" fmla="*/ 0 h 1225"/>
                    <a:gd name="T16" fmla="*/ 0 w 1128"/>
                    <a:gd name="T17" fmla="*/ 0 h 1225"/>
                    <a:gd name="T18" fmla="*/ 0 w 1128"/>
                    <a:gd name="T19" fmla="*/ 0 h 1225"/>
                    <a:gd name="T20" fmla="*/ 0 w 1128"/>
                    <a:gd name="T21" fmla="*/ 0 h 1225"/>
                    <a:gd name="T22" fmla="*/ 0 w 1128"/>
                    <a:gd name="T23" fmla="*/ 0 h 1225"/>
                    <a:gd name="T24" fmla="*/ 0 w 1128"/>
                    <a:gd name="T25" fmla="*/ 0 h 1225"/>
                    <a:gd name="T26" fmla="*/ 0 w 1128"/>
                    <a:gd name="T27" fmla="*/ 0 h 1225"/>
                    <a:gd name="T28" fmla="*/ 0 w 1128"/>
                    <a:gd name="T29" fmla="*/ 0 h 1225"/>
                    <a:gd name="T30" fmla="*/ 0 w 1128"/>
                    <a:gd name="T31" fmla="*/ 0 h 1225"/>
                    <a:gd name="T32" fmla="*/ 0 w 1128"/>
                    <a:gd name="T33" fmla="*/ 0 h 1225"/>
                    <a:gd name="T34" fmla="*/ 0 w 1128"/>
                    <a:gd name="T35" fmla="*/ 0 h 1225"/>
                    <a:gd name="T36" fmla="*/ 0 w 1128"/>
                    <a:gd name="T37" fmla="*/ 0 h 1225"/>
                    <a:gd name="T38" fmla="*/ 0 w 1128"/>
                    <a:gd name="T39" fmla="*/ 0 h 1225"/>
                    <a:gd name="T40" fmla="*/ 0 w 1128"/>
                    <a:gd name="T41" fmla="*/ 0 h 1225"/>
                    <a:gd name="T42" fmla="*/ 0 w 1128"/>
                    <a:gd name="T43" fmla="*/ 0 h 1225"/>
                    <a:gd name="T44" fmla="*/ 0 w 1128"/>
                    <a:gd name="T45" fmla="*/ 0 h 1225"/>
                    <a:gd name="T46" fmla="*/ 0 w 1128"/>
                    <a:gd name="T47" fmla="*/ 0 h 1225"/>
                    <a:gd name="T48" fmla="*/ 0 w 1128"/>
                    <a:gd name="T49" fmla="*/ 0 h 1225"/>
                    <a:gd name="T50" fmla="*/ 0 w 1128"/>
                    <a:gd name="T51" fmla="*/ 0 h 1225"/>
                    <a:gd name="T52" fmla="*/ 0 w 1128"/>
                    <a:gd name="T53" fmla="*/ 0 h 1225"/>
                    <a:gd name="T54" fmla="*/ 0 w 1128"/>
                    <a:gd name="T55" fmla="*/ 0 h 1225"/>
                    <a:gd name="T56" fmla="*/ 0 w 1128"/>
                    <a:gd name="T57" fmla="*/ 0 h 1225"/>
                    <a:gd name="T58" fmla="*/ 0 w 1128"/>
                    <a:gd name="T59" fmla="*/ 0 h 1225"/>
                    <a:gd name="T60" fmla="*/ 0 w 1128"/>
                    <a:gd name="T61" fmla="*/ 0 h 1225"/>
                    <a:gd name="T62" fmla="*/ 0 w 1128"/>
                    <a:gd name="T63" fmla="*/ 0 h 1225"/>
                    <a:gd name="T64" fmla="*/ 0 w 1128"/>
                    <a:gd name="T65" fmla="*/ 0 h 1225"/>
                    <a:gd name="T66" fmla="*/ 0 w 1128"/>
                    <a:gd name="T67" fmla="*/ 0 h 1225"/>
                    <a:gd name="T68" fmla="*/ 0 w 1128"/>
                    <a:gd name="T69" fmla="*/ 0 h 1225"/>
                    <a:gd name="T70" fmla="*/ 0 w 1128"/>
                    <a:gd name="T71" fmla="*/ 0 h 1225"/>
                    <a:gd name="T72" fmla="*/ 0 w 1128"/>
                    <a:gd name="T73" fmla="*/ 0 h 1225"/>
                    <a:gd name="T74" fmla="*/ 0 w 1128"/>
                    <a:gd name="T75" fmla="*/ 0 h 1225"/>
                    <a:gd name="T76" fmla="*/ 0 w 1128"/>
                    <a:gd name="T77" fmla="*/ 0 h 1225"/>
                    <a:gd name="T78" fmla="*/ 0 w 1128"/>
                    <a:gd name="T79" fmla="*/ 0 h 1225"/>
                    <a:gd name="T80" fmla="*/ 0 w 1128"/>
                    <a:gd name="T81" fmla="*/ 0 h 1225"/>
                    <a:gd name="T82" fmla="*/ 0 w 1128"/>
                    <a:gd name="T83" fmla="*/ 0 h 1225"/>
                    <a:gd name="T84" fmla="*/ 0 w 1128"/>
                    <a:gd name="T85" fmla="*/ 0 h 1225"/>
                    <a:gd name="T86" fmla="*/ 0 w 1128"/>
                    <a:gd name="T87" fmla="*/ 0 h 1225"/>
                    <a:gd name="T88" fmla="*/ 0 w 1128"/>
                    <a:gd name="T89" fmla="*/ 0 h 1225"/>
                    <a:gd name="T90" fmla="*/ 0 w 1128"/>
                    <a:gd name="T91" fmla="*/ 0 h 1225"/>
                    <a:gd name="T92" fmla="*/ 0 w 1128"/>
                    <a:gd name="T93" fmla="*/ 0 h 1225"/>
                    <a:gd name="T94" fmla="*/ 0 w 1128"/>
                    <a:gd name="T95" fmla="*/ 0 h 1225"/>
                    <a:gd name="T96" fmla="*/ 0 w 1128"/>
                    <a:gd name="T97" fmla="*/ 0 h 1225"/>
                    <a:gd name="T98" fmla="*/ 0 w 1128"/>
                    <a:gd name="T99" fmla="*/ 0 h 1225"/>
                    <a:gd name="T100" fmla="*/ 0 w 1128"/>
                    <a:gd name="T101" fmla="*/ 0 h 122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128" h="1225">
                      <a:moveTo>
                        <a:pt x="402" y="367"/>
                      </a:moveTo>
                      <a:lnTo>
                        <a:pt x="402" y="439"/>
                      </a:lnTo>
                      <a:lnTo>
                        <a:pt x="1027" y="439"/>
                      </a:lnTo>
                      <a:lnTo>
                        <a:pt x="1027" y="786"/>
                      </a:lnTo>
                      <a:lnTo>
                        <a:pt x="402" y="786"/>
                      </a:lnTo>
                      <a:lnTo>
                        <a:pt x="402" y="859"/>
                      </a:lnTo>
                      <a:lnTo>
                        <a:pt x="909" y="859"/>
                      </a:lnTo>
                      <a:lnTo>
                        <a:pt x="922" y="860"/>
                      </a:lnTo>
                      <a:lnTo>
                        <a:pt x="935" y="861"/>
                      </a:lnTo>
                      <a:lnTo>
                        <a:pt x="948" y="863"/>
                      </a:lnTo>
                      <a:lnTo>
                        <a:pt x="960" y="866"/>
                      </a:lnTo>
                      <a:lnTo>
                        <a:pt x="973" y="871"/>
                      </a:lnTo>
                      <a:lnTo>
                        <a:pt x="985" y="876"/>
                      </a:lnTo>
                      <a:lnTo>
                        <a:pt x="997" y="881"/>
                      </a:lnTo>
                      <a:lnTo>
                        <a:pt x="1007" y="889"/>
                      </a:lnTo>
                      <a:lnTo>
                        <a:pt x="1020" y="898"/>
                      </a:lnTo>
                      <a:lnTo>
                        <a:pt x="1031" y="908"/>
                      </a:lnTo>
                      <a:lnTo>
                        <a:pt x="1041" y="920"/>
                      </a:lnTo>
                      <a:lnTo>
                        <a:pt x="1049" y="933"/>
                      </a:lnTo>
                      <a:lnTo>
                        <a:pt x="1057" y="945"/>
                      </a:lnTo>
                      <a:lnTo>
                        <a:pt x="1063" y="959"/>
                      </a:lnTo>
                      <a:lnTo>
                        <a:pt x="1068" y="974"/>
                      </a:lnTo>
                      <a:lnTo>
                        <a:pt x="1073" y="989"/>
                      </a:lnTo>
                      <a:lnTo>
                        <a:pt x="1128" y="1225"/>
                      </a:lnTo>
                      <a:lnTo>
                        <a:pt x="148" y="1225"/>
                      </a:lnTo>
                      <a:lnTo>
                        <a:pt x="133" y="1225"/>
                      </a:lnTo>
                      <a:lnTo>
                        <a:pt x="118" y="1223"/>
                      </a:lnTo>
                      <a:lnTo>
                        <a:pt x="105" y="1220"/>
                      </a:lnTo>
                      <a:lnTo>
                        <a:pt x="91" y="1215"/>
                      </a:lnTo>
                      <a:lnTo>
                        <a:pt x="78" y="1208"/>
                      </a:lnTo>
                      <a:lnTo>
                        <a:pt x="66" y="1201"/>
                      </a:lnTo>
                      <a:lnTo>
                        <a:pt x="54" y="1192"/>
                      </a:lnTo>
                      <a:lnTo>
                        <a:pt x="43" y="1183"/>
                      </a:lnTo>
                      <a:lnTo>
                        <a:pt x="33" y="1171"/>
                      </a:lnTo>
                      <a:lnTo>
                        <a:pt x="24" y="1159"/>
                      </a:lnTo>
                      <a:lnTo>
                        <a:pt x="17" y="1147"/>
                      </a:lnTo>
                      <a:lnTo>
                        <a:pt x="10" y="1135"/>
                      </a:lnTo>
                      <a:lnTo>
                        <a:pt x="6" y="1121"/>
                      </a:lnTo>
                      <a:lnTo>
                        <a:pt x="2" y="1107"/>
                      </a:lnTo>
                      <a:lnTo>
                        <a:pt x="0" y="1092"/>
                      </a:lnTo>
                      <a:lnTo>
                        <a:pt x="0" y="1077"/>
                      </a:lnTo>
                      <a:lnTo>
                        <a:pt x="0" y="148"/>
                      </a:lnTo>
                      <a:lnTo>
                        <a:pt x="0" y="133"/>
                      </a:lnTo>
                      <a:lnTo>
                        <a:pt x="2" y="118"/>
                      </a:lnTo>
                      <a:lnTo>
                        <a:pt x="6" y="104"/>
                      </a:lnTo>
                      <a:lnTo>
                        <a:pt x="10" y="90"/>
                      </a:lnTo>
                      <a:lnTo>
                        <a:pt x="17" y="77"/>
                      </a:lnTo>
                      <a:lnTo>
                        <a:pt x="24" y="66"/>
                      </a:lnTo>
                      <a:lnTo>
                        <a:pt x="34" y="54"/>
                      </a:lnTo>
                      <a:lnTo>
                        <a:pt x="44" y="43"/>
                      </a:lnTo>
                      <a:lnTo>
                        <a:pt x="54" y="34"/>
                      </a:lnTo>
                      <a:lnTo>
                        <a:pt x="66" y="25"/>
                      </a:lnTo>
                      <a:lnTo>
                        <a:pt x="79" y="17"/>
                      </a:lnTo>
                      <a:lnTo>
                        <a:pt x="92" y="11"/>
                      </a:lnTo>
                      <a:lnTo>
                        <a:pt x="106" y="7"/>
                      </a:lnTo>
                      <a:lnTo>
                        <a:pt x="120" y="4"/>
                      </a:lnTo>
                      <a:lnTo>
                        <a:pt x="133" y="1"/>
                      </a:lnTo>
                      <a:lnTo>
                        <a:pt x="148" y="1"/>
                      </a:lnTo>
                      <a:lnTo>
                        <a:pt x="1128" y="0"/>
                      </a:lnTo>
                      <a:lnTo>
                        <a:pt x="1072" y="239"/>
                      </a:lnTo>
                      <a:lnTo>
                        <a:pt x="1067" y="253"/>
                      </a:lnTo>
                      <a:lnTo>
                        <a:pt x="1063" y="268"/>
                      </a:lnTo>
                      <a:lnTo>
                        <a:pt x="1057" y="282"/>
                      </a:lnTo>
                      <a:lnTo>
                        <a:pt x="1049" y="294"/>
                      </a:lnTo>
                      <a:lnTo>
                        <a:pt x="1041" y="307"/>
                      </a:lnTo>
                      <a:lnTo>
                        <a:pt x="1031" y="318"/>
                      </a:lnTo>
                      <a:lnTo>
                        <a:pt x="1020" y="329"/>
                      </a:lnTo>
                      <a:lnTo>
                        <a:pt x="1007" y="338"/>
                      </a:lnTo>
                      <a:lnTo>
                        <a:pt x="997" y="346"/>
                      </a:lnTo>
                      <a:lnTo>
                        <a:pt x="985" y="351"/>
                      </a:lnTo>
                      <a:lnTo>
                        <a:pt x="973" y="356"/>
                      </a:lnTo>
                      <a:lnTo>
                        <a:pt x="960" y="361"/>
                      </a:lnTo>
                      <a:lnTo>
                        <a:pt x="948" y="364"/>
                      </a:lnTo>
                      <a:lnTo>
                        <a:pt x="935" y="366"/>
                      </a:lnTo>
                      <a:lnTo>
                        <a:pt x="922" y="367"/>
                      </a:lnTo>
                      <a:lnTo>
                        <a:pt x="909" y="367"/>
                      </a:lnTo>
                      <a:lnTo>
                        <a:pt x="402" y="367"/>
                      </a:lnTo>
                      <a:close/>
                      <a:moveTo>
                        <a:pt x="1042" y="69"/>
                      </a:moveTo>
                      <a:lnTo>
                        <a:pt x="1005" y="222"/>
                      </a:lnTo>
                      <a:lnTo>
                        <a:pt x="1003" y="232"/>
                      </a:lnTo>
                      <a:lnTo>
                        <a:pt x="999" y="242"/>
                      </a:lnTo>
                      <a:lnTo>
                        <a:pt x="996" y="251"/>
                      </a:lnTo>
                      <a:lnTo>
                        <a:pt x="991" y="258"/>
                      </a:lnTo>
                      <a:lnTo>
                        <a:pt x="986" y="265"/>
                      </a:lnTo>
                      <a:lnTo>
                        <a:pt x="982" y="272"/>
                      </a:lnTo>
                      <a:lnTo>
                        <a:pt x="975" y="277"/>
                      </a:lnTo>
                      <a:lnTo>
                        <a:pt x="969" y="282"/>
                      </a:lnTo>
                      <a:lnTo>
                        <a:pt x="962" y="286"/>
                      </a:lnTo>
                      <a:lnTo>
                        <a:pt x="956" y="289"/>
                      </a:lnTo>
                      <a:lnTo>
                        <a:pt x="949" y="292"/>
                      </a:lnTo>
                      <a:lnTo>
                        <a:pt x="941" y="294"/>
                      </a:lnTo>
                      <a:lnTo>
                        <a:pt x="934" y="296"/>
                      </a:lnTo>
                      <a:lnTo>
                        <a:pt x="926" y="298"/>
                      </a:lnTo>
                      <a:lnTo>
                        <a:pt x="918" y="299"/>
                      </a:lnTo>
                      <a:lnTo>
                        <a:pt x="909" y="299"/>
                      </a:lnTo>
                      <a:lnTo>
                        <a:pt x="335" y="299"/>
                      </a:lnTo>
                      <a:lnTo>
                        <a:pt x="335" y="507"/>
                      </a:lnTo>
                      <a:lnTo>
                        <a:pt x="958" y="507"/>
                      </a:lnTo>
                      <a:lnTo>
                        <a:pt x="958" y="718"/>
                      </a:lnTo>
                      <a:lnTo>
                        <a:pt x="335" y="718"/>
                      </a:lnTo>
                      <a:lnTo>
                        <a:pt x="335" y="928"/>
                      </a:lnTo>
                      <a:lnTo>
                        <a:pt x="909" y="928"/>
                      </a:lnTo>
                      <a:lnTo>
                        <a:pt x="918" y="928"/>
                      </a:lnTo>
                      <a:lnTo>
                        <a:pt x="926" y="929"/>
                      </a:lnTo>
                      <a:lnTo>
                        <a:pt x="934" y="930"/>
                      </a:lnTo>
                      <a:lnTo>
                        <a:pt x="941" y="933"/>
                      </a:lnTo>
                      <a:lnTo>
                        <a:pt x="949" y="935"/>
                      </a:lnTo>
                      <a:lnTo>
                        <a:pt x="956" y="938"/>
                      </a:lnTo>
                      <a:lnTo>
                        <a:pt x="962" y="941"/>
                      </a:lnTo>
                      <a:lnTo>
                        <a:pt x="969" y="945"/>
                      </a:lnTo>
                      <a:lnTo>
                        <a:pt x="975" y="950"/>
                      </a:lnTo>
                      <a:lnTo>
                        <a:pt x="982" y="955"/>
                      </a:lnTo>
                      <a:lnTo>
                        <a:pt x="986" y="961"/>
                      </a:lnTo>
                      <a:lnTo>
                        <a:pt x="991" y="969"/>
                      </a:lnTo>
                      <a:lnTo>
                        <a:pt x="996" y="976"/>
                      </a:lnTo>
                      <a:lnTo>
                        <a:pt x="999" y="985"/>
                      </a:lnTo>
                      <a:lnTo>
                        <a:pt x="1003" y="995"/>
                      </a:lnTo>
                      <a:lnTo>
                        <a:pt x="1005" y="1005"/>
                      </a:lnTo>
                      <a:lnTo>
                        <a:pt x="1042" y="1157"/>
                      </a:lnTo>
                      <a:lnTo>
                        <a:pt x="148" y="1157"/>
                      </a:lnTo>
                      <a:lnTo>
                        <a:pt x="140" y="1157"/>
                      </a:lnTo>
                      <a:lnTo>
                        <a:pt x="132" y="1156"/>
                      </a:lnTo>
                      <a:lnTo>
                        <a:pt x="125" y="1154"/>
                      </a:lnTo>
                      <a:lnTo>
                        <a:pt x="117" y="1152"/>
                      </a:lnTo>
                      <a:lnTo>
                        <a:pt x="110" y="1148"/>
                      </a:lnTo>
                      <a:lnTo>
                        <a:pt x="103" y="1144"/>
                      </a:lnTo>
                      <a:lnTo>
                        <a:pt x="97" y="1140"/>
                      </a:lnTo>
                      <a:lnTo>
                        <a:pt x="92" y="1134"/>
                      </a:lnTo>
                      <a:lnTo>
                        <a:pt x="86" y="1128"/>
                      </a:lnTo>
                      <a:lnTo>
                        <a:pt x="81" y="1122"/>
                      </a:lnTo>
                      <a:lnTo>
                        <a:pt x="77" y="1115"/>
                      </a:lnTo>
                      <a:lnTo>
                        <a:pt x="74" y="1108"/>
                      </a:lnTo>
                      <a:lnTo>
                        <a:pt x="71" y="1101"/>
                      </a:lnTo>
                      <a:lnTo>
                        <a:pt x="69" y="1093"/>
                      </a:lnTo>
                      <a:lnTo>
                        <a:pt x="68" y="1085"/>
                      </a:lnTo>
                      <a:lnTo>
                        <a:pt x="68" y="1077"/>
                      </a:lnTo>
                      <a:lnTo>
                        <a:pt x="68" y="148"/>
                      </a:lnTo>
                      <a:lnTo>
                        <a:pt x="68" y="139"/>
                      </a:lnTo>
                      <a:lnTo>
                        <a:pt x="69" y="132"/>
                      </a:lnTo>
                      <a:lnTo>
                        <a:pt x="71" y="124"/>
                      </a:lnTo>
                      <a:lnTo>
                        <a:pt x="74" y="117"/>
                      </a:lnTo>
                      <a:lnTo>
                        <a:pt x="77" y="110"/>
                      </a:lnTo>
                      <a:lnTo>
                        <a:pt x="81" y="104"/>
                      </a:lnTo>
                      <a:lnTo>
                        <a:pt x="86" y="98"/>
                      </a:lnTo>
                      <a:lnTo>
                        <a:pt x="92" y="92"/>
                      </a:lnTo>
                      <a:lnTo>
                        <a:pt x="97" y="87"/>
                      </a:lnTo>
                      <a:lnTo>
                        <a:pt x="103" y="82"/>
                      </a:lnTo>
                      <a:lnTo>
                        <a:pt x="110" y="78"/>
                      </a:lnTo>
                      <a:lnTo>
                        <a:pt x="117" y="75"/>
                      </a:lnTo>
                      <a:lnTo>
                        <a:pt x="125" y="72"/>
                      </a:lnTo>
                      <a:lnTo>
                        <a:pt x="132" y="71"/>
                      </a:lnTo>
                      <a:lnTo>
                        <a:pt x="140" y="70"/>
                      </a:lnTo>
                      <a:lnTo>
                        <a:pt x="148" y="69"/>
                      </a:lnTo>
                      <a:lnTo>
                        <a:pt x="1042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5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084" y="698"/>
                  <a:ext cx="131" cy="138"/>
                </a:xfrm>
                <a:custGeom>
                  <a:avLst/>
                  <a:gdLst>
                    <a:gd name="T0" fmla="*/ 0 w 1440"/>
                    <a:gd name="T1" fmla="*/ 0 h 1513"/>
                    <a:gd name="T2" fmla="*/ 0 w 1440"/>
                    <a:gd name="T3" fmla="*/ 0 h 1513"/>
                    <a:gd name="T4" fmla="*/ 0 w 1440"/>
                    <a:gd name="T5" fmla="*/ 0 h 1513"/>
                    <a:gd name="T6" fmla="*/ 0 w 1440"/>
                    <a:gd name="T7" fmla="*/ 0 h 1513"/>
                    <a:gd name="T8" fmla="*/ 0 w 1440"/>
                    <a:gd name="T9" fmla="*/ 0 h 1513"/>
                    <a:gd name="T10" fmla="*/ 0 w 1440"/>
                    <a:gd name="T11" fmla="*/ 0 h 1513"/>
                    <a:gd name="T12" fmla="*/ 0 w 1440"/>
                    <a:gd name="T13" fmla="*/ 0 h 1513"/>
                    <a:gd name="T14" fmla="*/ 0 w 1440"/>
                    <a:gd name="T15" fmla="*/ 0 h 1513"/>
                    <a:gd name="T16" fmla="*/ 0 w 1440"/>
                    <a:gd name="T17" fmla="*/ 0 h 1513"/>
                    <a:gd name="T18" fmla="*/ 0 w 1440"/>
                    <a:gd name="T19" fmla="*/ 0 h 1513"/>
                    <a:gd name="T20" fmla="*/ 0 w 1440"/>
                    <a:gd name="T21" fmla="*/ 0 h 1513"/>
                    <a:gd name="T22" fmla="*/ 0 w 1440"/>
                    <a:gd name="T23" fmla="*/ 0 h 1513"/>
                    <a:gd name="T24" fmla="*/ 0 w 1440"/>
                    <a:gd name="T25" fmla="*/ 0 h 1513"/>
                    <a:gd name="T26" fmla="*/ 0 w 1440"/>
                    <a:gd name="T27" fmla="*/ 0 h 1513"/>
                    <a:gd name="T28" fmla="*/ 0 w 1440"/>
                    <a:gd name="T29" fmla="*/ 0 h 1513"/>
                    <a:gd name="T30" fmla="*/ 0 w 1440"/>
                    <a:gd name="T31" fmla="*/ 0 h 1513"/>
                    <a:gd name="T32" fmla="*/ 0 w 1440"/>
                    <a:gd name="T33" fmla="*/ 0 h 1513"/>
                    <a:gd name="T34" fmla="*/ 0 w 1440"/>
                    <a:gd name="T35" fmla="*/ 0 h 1513"/>
                    <a:gd name="T36" fmla="*/ 0 w 1440"/>
                    <a:gd name="T37" fmla="*/ 0 h 1513"/>
                    <a:gd name="T38" fmla="*/ 0 w 1440"/>
                    <a:gd name="T39" fmla="*/ 0 h 1513"/>
                    <a:gd name="T40" fmla="*/ 0 w 1440"/>
                    <a:gd name="T41" fmla="*/ 0 h 1513"/>
                    <a:gd name="T42" fmla="*/ 0 w 1440"/>
                    <a:gd name="T43" fmla="*/ 0 h 1513"/>
                    <a:gd name="T44" fmla="*/ 0 w 1440"/>
                    <a:gd name="T45" fmla="*/ 0 h 1513"/>
                    <a:gd name="T46" fmla="*/ 0 w 1440"/>
                    <a:gd name="T47" fmla="*/ 0 h 1513"/>
                    <a:gd name="T48" fmla="*/ 0 w 1440"/>
                    <a:gd name="T49" fmla="*/ 0 h 1513"/>
                    <a:gd name="T50" fmla="*/ 0 w 1440"/>
                    <a:gd name="T51" fmla="*/ 0 h 1513"/>
                    <a:gd name="T52" fmla="*/ 0 w 1440"/>
                    <a:gd name="T53" fmla="*/ 0 h 1513"/>
                    <a:gd name="T54" fmla="*/ 0 w 1440"/>
                    <a:gd name="T55" fmla="*/ 0 h 1513"/>
                    <a:gd name="T56" fmla="*/ 0 w 1440"/>
                    <a:gd name="T57" fmla="*/ 0 h 1513"/>
                    <a:gd name="T58" fmla="*/ 0 w 1440"/>
                    <a:gd name="T59" fmla="*/ 0 h 1513"/>
                    <a:gd name="T60" fmla="*/ 0 w 1440"/>
                    <a:gd name="T61" fmla="*/ 0 h 1513"/>
                    <a:gd name="T62" fmla="*/ 0 w 1440"/>
                    <a:gd name="T63" fmla="*/ 0 h 1513"/>
                    <a:gd name="T64" fmla="*/ 0 w 1440"/>
                    <a:gd name="T65" fmla="*/ 0 h 1513"/>
                    <a:gd name="T66" fmla="*/ 0 w 1440"/>
                    <a:gd name="T67" fmla="*/ 0 h 1513"/>
                    <a:gd name="T68" fmla="*/ 0 w 1440"/>
                    <a:gd name="T69" fmla="*/ 0 h 1513"/>
                    <a:gd name="T70" fmla="*/ 0 w 1440"/>
                    <a:gd name="T71" fmla="*/ 0 h 1513"/>
                    <a:gd name="T72" fmla="*/ 0 w 1440"/>
                    <a:gd name="T73" fmla="*/ 0 h 1513"/>
                    <a:gd name="T74" fmla="*/ 0 w 1440"/>
                    <a:gd name="T75" fmla="*/ 0 h 1513"/>
                    <a:gd name="T76" fmla="*/ 0 w 1440"/>
                    <a:gd name="T77" fmla="*/ 0 h 1513"/>
                    <a:gd name="T78" fmla="*/ 0 w 1440"/>
                    <a:gd name="T79" fmla="*/ 0 h 1513"/>
                    <a:gd name="T80" fmla="*/ 0 w 1440"/>
                    <a:gd name="T81" fmla="*/ 0 h 1513"/>
                    <a:gd name="T82" fmla="*/ 0 w 1440"/>
                    <a:gd name="T83" fmla="*/ 0 h 1513"/>
                    <a:gd name="T84" fmla="*/ 0 w 1440"/>
                    <a:gd name="T85" fmla="*/ 0 h 1513"/>
                    <a:gd name="T86" fmla="*/ 0 w 1440"/>
                    <a:gd name="T87" fmla="*/ 0 h 1513"/>
                    <a:gd name="T88" fmla="*/ 0 w 1440"/>
                    <a:gd name="T89" fmla="*/ 0 h 1513"/>
                    <a:gd name="T90" fmla="*/ 0 w 1440"/>
                    <a:gd name="T91" fmla="*/ 0 h 1513"/>
                    <a:gd name="T92" fmla="*/ 0 w 1440"/>
                    <a:gd name="T93" fmla="*/ 0 h 1513"/>
                    <a:gd name="T94" fmla="*/ 0 w 1440"/>
                    <a:gd name="T95" fmla="*/ 0 h 1513"/>
                    <a:gd name="T96" fmla="*/ 0 w 1440"/>
                    <a:gd name="T97" fmla="*/ 0 h 1513"/>
                    <a:gd name="T98" fmla="*/ 0 w 1440"/>
                    <a:gd name="T99" fmla="*/ 0 h 1513"/>
                    <a:gd name="T100" fmla="*/ 0 w 1440"/>
                    <a:gd name="T101" fmla="*/ 0 h 1513"/>
                    <a:gd name="T102" fmla="*/ 0 w 1440"/>
                    <a:gd name="T103" fmla="*/ 0 h 1513"/>
                    <a:gd name="T104" fmla="*/ 0 w 1440"/>
                    <a:gd name="T105" fmla="*/ 0 h 1513"/>
                    <a:gd name="T106" fmla="*/ 0 w 1440"/>
                    <a:gd name="T107" fmla="*/ 0 h 1513"/>
                    <a:gd name="T108" fmla="*/ 0 w 1440"/>
                    <a:gd name="T109" fmla="*/ 0 h 1513"/>
                    <a:gd name="T110" fmla="*/ 0 w 1440"/>
                    <a:gd name="T111" fmla="*/ 0 h 1513"/>
                    <a:gd name="T112" fmla="*/ 0 w 1440"/>
                    <a:gd name="T113" fmla="*/ 0 h 1513"/>
                    <a:gd name="T114" fmla="*/ 0 w 1440"/>
                    <a:gd name="T115" fmla="*/ 0 h 151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440" h="1513">
                      <a:moveTo>
                        <a:pt x="401" y="1225"/>
                      </a:moveTo>
                      <a:lnTo>
                        <a:pt x="396" y="1328"/>
                      </a:lnTo>
                      <a:lnTo>
                        <a:pt x="394" y="1344"/>
                      </a:lnTo>
                      <a:lnTo>
                        <a:pt x="392" y="1359"/>
                      </a:lnTo>
                      <a:lnTo>
                        <a:pt x="388" y="1374"/>
                      </a:lnTo>
                      <a:lnTo>
                        <a:pt x="384" y="1389"/>
                      </a:lnTo>
                      <a:lnTo>
                        <a:pt x="379" y="1403"/>
                      </a:lnTo>
                      <a:lnTo>
                        <a:pt x="372" y="1418"/>
                      </a:lnTo>
                      <a:lnTo>
                        <a:pt x="365" y="1431"/>
                      </a:lnTo>
                      <a:lnTo>
                        <a:pt x="356" y="1445"/>
                      </a:lnTo>
                      <a:lnTo>
                        <a:pt x="346" y="1460"/>
                      </a:lnTo>
                      <a:lnTo>
                        <a:pt x="334" y="1472"/>
                      </a:lnTo>
                      <a:lnTo>
                        <a:pt x="321" y="1484"/>
                      </a:lnTo>
                      <a:lnTo>
                        <a:pt x="307" y="1494"/>
                      </a:lnTo>
                      <a:lnTo>
                        <a:pt x="300" y="1498"/>
                      </a:lnTo>
                      <a:lnTo>
                        <a:pt x="292" y="1502"/>
                      </a:lnTo>
                      <a:lnTo>
                        <a:pt x="284" y="1506"/>
                      </a:lnTo>
                      <a:lnTo>
                        <a:pt x="275" y="1508"/>
                      </a:lnTo>
                      <a:lnTo>
                        <a:pt x="266" y="1510"/>
                      </a:lnTo>
                      <a:lnTo>
                        <a:pt x="258" y="1512"/>
                      </a:lnTo>
                      <a:lnTo>
                        <a:pt x="249" y="1513"/>
                      </a:lnTo>
                      <a:lnTo>
                        <a:pt x="240" y="1513"/>
                      </a:lnTo>
                      <a:lnTo>
                        <a:pt x="0" y="1513"/>
                      </a:lnTo>
                      <a:lnTo>
                        <a:pt x="0" y="1007"/>
                      </a:lnTo>
                      <a:lnTo>
                        <a:pt x="1" y="992"/>
                      </a:lnTo>
                      <a:lnTo>
                        <a:pt x="3" y="979"/>
                      </a:lnTo>
                      <a:lnTo>
                        <a:pt x="6" y="965"/>
                      </a:lnTo>
                      <a:lnTo>
                        <a:pt x="12" y="951"/>
                      </a:lnTo>
                      <a:lnTo>
                        <a:pt x="17" y="938"/>
                      </a:lnTo>
                      <a:lnTo>
                        <a:pt x="25" y="925"/>
                      </a:lnTo>
                      <a:lnTo>
                        <a:pt x="34" y="913"/>
                      </a:lnTo>
                      <a:lnTo>
                        <a:pt x="44" y="903"/>
                      </a:lnTo>
                      <a:lnTo>
                        <a:pt x="55" y="893"/>
                      </a:lnTo>
                      <a:lnTo>
                        <a:pt x="66" y="884"/>
                      </a:lnTo>
                      <a:lnTo>
                        <a:pt x="79" y="877"/>
                      </a:lnTo>
                      <a:lnTo>
                        <a:pt x="92" y="871"/>
                      </a:lnTo>
                      <a:lnTo>
                        <a:pt x="106" y="865"/>
                      </a:lnTo>
                      <a:lnTo>
                        <a:pt x="120" y="862"/>
                      </a:lnTo>
                      <a:lnTo>
                        <a:pt x="134" y="860"/>
                      </a:lnTo>
                      <a:lnTo>
                        <a:pt x="149" y="859"/>
                      </a:lnTo>
                      <a:lnTo>
                        <a:pt x="185" y="859"/>
                      </a:lnTo>
                      <a:lnTo>
                        <a:pt x="187" y="849"/>
                      </a:lnTo>
                      <a:lnTo>
                        <a:pt x="190" y="840"/>
                      </a:lnTo>
                      <a:lnTo>
                        <a:pt x="192" y="830"/>
                      </a:lnTo>
                      <a:lnTo>
                        <a:pt x="193" y="820"/>
                      </a:lnTo>
                      <a:lnTo>
                        <a:pt x="232" y="224"/>
                      </a:lnTo>
                      <a:lnTo>
                        <a:pt x="234" y="201"/>
                      </a:lnTo>
                      <a:lnTo>
                        <a:pt x="239" y="180"/>
                      </a:lnTo>
                      <a:lnTo>
                        <a:pt x="244" y="160"/>
                      </a:lnTo>
                      <a:lnTo>
                        <a:pt x="251" y="139"/>
                      </a:lnTo>
                      <a:lnTo>
                        <a:pt x="261" y="120"/>
                      </a:lnTo>
                      <a:lnTo>
                        <a:pt x="273" y="102"/>
                      </a:lnTo>
                      <a:lnTo>
                        <a:pt x="286" y="85"/>
                      </a:lnTo>
                      <a:lnTo>
                        <a:pt x="301" y="68"/>
                      </a:lnTo>
                      <a:lnTo>
                        <a:pt x="308" y="59"/>
                      </a:lnTo>
                      <a:lnTo>
                        <a:pt x="317" y="52"/>
                      </a:lnTo>
                      <a:lnTo>
                        <a:pt x="325" y="45"/>
                      </a:lnTo>
                      <a:lnTo>
                        <a:pt x="335" y="39"/>
                      </a:lnTo>
                      <a:lnTo>
                        <a:pt x="344" y="32"/>
                      </a:lnTo>
                      <a:lnTo>
                        <a:pt x="353" y="27"/>
                      </a:lnTo>
                      <a:lnTo>
                        <a:pt x="364" y="22"/>
                      </a:lnTo>
                      <a:lnTo>
                        <a:pt x="373" y="17"/>
                      </a:lnTo>
                      <a:lnTo>
                        <a:pt x="383" y="13"/>
                      </a:lnTo>
                      <a:lnTo>
                        <a:pt x="394" y="10"/>
                      </a:lnTo>
                      <a:lnTo>
                        <a:pt x="404" y="8"/>
                      </a:lnTo>
                      <a:lnTo>
                        <a:pt x="415" y="5"/>
                      </a:lnTo>
                      <a:lnTo>
                        <a:pt x="438" y="1"/>
                      </a:lnTo>
                      <a:lnTo>
                        <a:pt x="460" y="1"/>
                      </a:lnTo>
                      <a:lnTo>
                        <a:pt x="1277" y="0"/>
                      </a:lnTo>
                      <a:lnTo>
                        <a:pt x="1277" y="859"/>
                      </a:lnTo>
                      <a:lnTo>
                        <a:pt x="1291" y="859"/>
                      </a:lnTo>
                      <a:lnTo>
                        <a:pt x="1306" y="860"/>
                      </a:lnTo>
                      <a:lnTo>
                        <a:pt x="1320" y="862"/>
                      </a:lnTo>
                      <a:lnTo>
                        <a:pt x="1334" y="865"/>
                      </a:lnTo>
                      <a:lnTo>
                        <a:pt x="1348" y="871"/>
                      </a:lnTo>
                      <a:lnTo>
                        <a:pt x="1361" y="877"/>
                      </a:lnTo>
                      <a:lnTo>
                        <a:pt x="1374" y="884"/>
                      </a:lnTo>
                      <a:lnTo>
                        <a:pt x="1385" y="893"/>
                      </a:lnTo>
                      <a:lnTo>
                        <a:pt x="1396" y="903"/>
                      </a:lnTo>
                      <a:lnTo>
                        <a:pt x="1406" y="913"/>
                      </a:lnTo>
                      <a:lnTo>
                        <a:pt x="1414" y="925"/>
                      </a:lnTo>
                      <a:lnTo>
                        <a:pt x="1422" y="938"/>
                      </a:lnTo>
                      <a:lnTo>
                        <a:pt x="1428" y="951"/>
                      </a:lnTo>
                      <a:lnTo>
                        <a:pt x="1433" y="965"/>
                      </a:lnTo>
                      <a:lnTo>
                        <a:pt x="1437" y="979"/>
                      </a:lnTo>
                      <a:lnTo>
                        <a:pt x="1439" y="992"/>
                      </a:lnTo>
                      <a:lnTo>
                        <a:pt x="1440" y="1007"/>
                      </a:lnTo>
                      <a:lnTo>
                        <a:pt x="1440" y="1513"/>
                      </a:lnTo>
                      <a:lnTo>
                        <a:pt x="1200" y="1513"/>
                      </a:lnTo>
                      <a:lnTo>
                        <a:pt x="1191" y="1513"/>
                      </a:lnTo>
                      <a:lnTo>
                        <a:pt x="1182" y="1512"/>
                      </a:lnTo>
                      <a:lnTo>
                        <a:pt x="1172" y="1510"/>
                      </a:lnTo>
                      <a:lnTo>
                        <a:pt x="1165" y="1508"/>
                      </a:lnTo>
                      <a:lnTo>
                        <a:pt x="1156" y="1506"/>
                      </a:lnTo>
                      <a:lnTo>
                        <a:pt x="1148" y="1502"/>
                      </a:lnTo>
                      <a:lnTo>
                        <a:pt x="1140" y="1498"/>
                      </a:lnTo>
                      <a:lnTo>
                        <a:pt x="1133" y="1494"/>
                      </a:lnTo>
                      <a:lnTo>
                        <a:pt x="1119" y="1484"/>
                      </a:lnTo>
                      <a:lnTo>
                        <a:pt x="1106" y="1472"/>
                      </a:lnTo>
                      <a:lnTo>
                        <a:pt x="1094" y="1460"/>
                      </a:lnTo>
                      <a:lnTo>
                        <a:pt x="1084" y="1445"/>
                      </a:lnTo>
                      <a:lnTo>
                        <a:pt x="1075" y="1431"/>
                      </a:lnTo>
                      <a:lnTo>
                        <a:pt x="1068" y="1418"/>
                      </a:lnTo>
                      <a:lnTo>
                        <a:pt x="1061" y="1403"/>
                      </a:lnTo>
                      <a:lnTo>
                        <a:pt x="1056" y="1389"/>
                      </a:lnTo>
                      <a:lnTo>
                        <a:pt x="1052" y="1374"/>
                      </a:lnTo>
                      <a:lnTo>
                        <a:pt x="1048" y="1359"/>
                      </a:lnTo>
                      <a:lnTo>
                        <a:pt x="1045" y="1343"/>
                      </a:lnTo>
                      <a:lnTo>
                        <a:pt x="1044" y="1327"/>
                      </a:lnTo>
                      <a:lnTo>
                        <a:pt x="1039" y="1225"/>
                      </a:lnTo>
                      <a:lnTo>
                        <a:pt x="401" y="1225"/>
                      </a:lnTo>
                      <a:close/>
                      <a:moveTo>
                        <a:pt x="524" y="825"/>
                      </a:moveTo>
                      <a:lnTo>
                        <a:pt x="522" y="844"/>
                      </a:lnTo>
                      <a:lnTo>
                        <a:pt x="519" y="861"/>
                      </a:lnTo>
                      <a:lnTo>
                        <a:pt x="516" y="878"/>
                      </a:lnTo>
                      <a:lnTo>
                        <a:pt x="511" y="892"/>
                      </a:lnTo>
                      <a:lnTo>
                        <a:pt x="506" y="906"/>
                      </a:lnTo>
                      <a:lnTo>
                        <a:pt x="501" y="917"/>
                      </a:lnTo>
                      <a:lnTo>
                        <a:pt x="495" y="927"/>
                      </a:lnTo>
                      <a:lnTo>
                        <a:pt x="489" y="936"/>
                      </a:lnTo>
                      <a:lnTo>
                        <a:pt x="942" y="936"/>
                      </a:lnTo>
                      <a:lnTo>
                        <a:pt x="942" y="299"/>
                      </a:lnTo>
                      <a:lnTo>
                        <a:pt x="558" y="299"/>
                      </a:lnTo>
                      <a:lnTo>
                        <a:pt x="524" y="825"/>
                      </a:lnTo>
                      <a:close/>
                      <a:moveTo>
                        <a:pt x="336" y="1157"/>
                      </a:moveTo>
                      <a:lnTo>
                        <a:pt x="327" y="1324"/>
                      </a:lnTo>
                      <a:lnTo>
                        <a:pt x="326" y="1334"/>
                      </a:lnTo>
                      <a:lnTo>
                        <a:pt x="324" y="1346"/>
                      </a:lnTo>
                      <a:lnTo>
                        <a:pt x="322" y="1357"/>
                      </a:lnTo>
                      <a:lnTo>
                        <a:pt x="319" y="1368"/>
                      </a:lnTo>
                      <a:lnTo>
                        <a:pt x="315" y="1377"/>
                      </a:lnTo>
                      <a:lnTo>
                        <a:pt x="310" y="1388"/>
                      </a:lnTo>
                      <a:lnTo>
                        <a:pt x="305" y="1398"/>
                      </a:lnTo>
                      <a:lnTo>
                        <a:pt x="300" y="1407"/>
                      </a:lnTo>
                      <a:lnTo>
                        <a:pt x="293" y="1416"/>
                      </a:lnTo>
                      <a:lnTo>
                        <a:pt x="287" y="1423"/>
                      </a:lnTo>
                      <a:lnTo>
                        <a:pt x="279" y="1430"/>
                      </a:lnTo>
                      <a:lnTo>
                        <a:pt x="272" y="1435"/>
                      </a:lnTo>
                      <a:lnTo>
                        <a:pt x="264" y="1439"/>
                      </a:lnTo>
                      <a:lnTo>
                        <a:pt x="257" y="1442"/>
                      </a:lnTo>
                      <a:lnTo>
                        <a:pt x="248" y="1444"/>
                      </a:lnTo>
                      <a:lnTo>
                        <a:pt x="240" y="1445"/>
                      </a:lnTo>
                      <a:lnTo>
                        <a:pt x="68" y="1445"/>
                      </a:lnTo>
                      <a:lnTo>
                        <a:pt x="68" y="1007"/>
                      </a:lnTo>
                      <a:lnTo>
                        <a:pt x="70" y="1000"/>
                      </a:lnTo>
                      <a:lnTo>
                        <a:pt x="71" y="991"/>
                      </a:lnTo>
                      <a:lnTo>
                        <a:pt x="72" y="984"/>
                      </a:lnTo>
                      <a:lnTo>
                        <a:pt x="75" y="977"/>
                      </a:lnTo>
                      <a:lnTo>
                        <a:pt x="78" y="970"/>
                      </a:lnTo>
                      <a:lnTo>
                        <a:pt x="82" y="964"/>
                      </a:lnTo>
                      <a:lnTo>
                        <a:pt x="87" y="957"/>
                      </a:lnTo>
                      <a:lnTo>
                        <a:pt x="92" y="951"/>
                      </a:lnTo>
                      <a:lnTo>
                        <a:pt x="98" y="945"/>
                      </a:lnTo>
                      <a:lnTo>
                        <a:pt x="105" y="941"/>
                      </a:lnTo>
                      <a:lnTo>
                        <a:pt x="111" y="937"/>
                      </a:lnTo>
                      <a:lnTo>
                        <a:pt x="118" y="934"/>
                      </a:lnTo>
                      <a:lnTo>
                        <a:pt x="125" y="931"/>
                      </a:lnTo>
                      <a:lnTo>
                        <a:pt x="133" y="929"/>
                      </a:lnTo>
                      <a:lnTo>
                        <a:pt x="141" y="928"/>
                      </a:lnTo>
                      <a:lnTo>
                        <a:pt x="149" y="928"/>
                      </a:lnTo>
                      <a:lnTo>
                        <a:pt x="226" y="928"/>
                      </a:lnTo>
                      <a:lnTo>
                        <a:pt x="232" y="920"/>
                      </a:lnTo>
                      <a:lnTo>
                        <a:pt x="238" y="910"/>
                      </a:lnTo>
                      <a:lnTo>
                        <a:pt x="243" y="898"/>
                      </a:lnTo>
                      <a:lnTo>
                        <a:pt x="248" y="887"/>
                      </a:lnTo>
                      <a:lnTo>
                        <a:pt x="252" y="873"/>
                      </a:lnTo>
                      <a:lnTo>
                        <a:pt x="256" y="858"/>
                      </a:lnTo>
                      <a:lnTo>
                        <a:pt x="259" y="842"/>
                      </a:lnTo>
                      <a:lnTo>
                        <a:pt x="261" y="825"/>
                      </a:lnTo>
                      <a:lnTo>
                        <a:pt x="301" y="228"/>
                      </a:lnTo>
                      <a:lnTo>
                        <a:pt x="302" y="212"/>
                      </a:lnTo>
                      <a:lnTo>
                        <a:pt x="305" y="196"/>
                      </a:lnTo>
                      <a:lnTo>
                        <a:pt x="309" y="181"/>
                      </a:lnTo>
                      <a:lnTo>
                        <a:pt x="315" y="166"/>
                      </a:lnTo>
                      <a:lnTo>
                        <a:pt x="321" y="153"/>
                      </a:lnTo>
                      <a:lnTo>
                        <a:pt x="330" y="139"/>
                      </a:lnTo>
                      <a:lnTo>
                        <a:pt x="339" y="128"/>
                      </a:lnTo>
                      <a:lnTo>
                        <a:pt x="350" y="116"/>
                      </a:lnTo>
                      <a:lnTo>
                        <a:pt x="361" y="104"/>
                      </a:lnTo>
                      <a:lnTo>
                        <a:pt x="373" y="96"/>
                      </a:lnTo>
                      <a:lnTo>
                        <a:pt x="386" y="87"/>
                      </a:lnTo>
                      <a:lnTo>
                        <a:pt x="399" y="81"/>
                      </a:lnTo>
                      <a:lnTo>
                        <a:pt x="414" y="76"/>
                      </a:lnTo>
                      <a:lnTo>
                        <a:pt x="429" y="72"/>
                      </a:lnTo>
                      <a:lnTo>
                        <a:pt x="444" y="70"/>
                      </a:lnTo>
                      <a:lnTo>
                        <a:pt x="460" y="69"/>
                      </a:lnTo>
                      <a:lnTo>
                        <a:pt x="1209" y="69"/>
                      </a:lnTo>
                      <a:lnTo>
                        <a:pt x="1209" y="928"/>
                      </a:lnTo>
                      <a:lnTo>
                        <a:pt x="1291" y="928"/>
                      </a:lnTo>
                      <a:lnTo>
                        <a:pt x="1299" y="928"/>
                      </a:lnTo>
                      <a:lnTo>
                        <a:pt x="1307" y="929"/>
                      </a:lnTo>
                      <a:lnTo>
                        <a:pt x="1315" y="931"/>
                      </a:lnTo>
                      <a:lnTo>
                        <a:pt x="1321" y="934"/>
                      </a:lnTo>
                      <a:lnTo>
                        <a:pt x="1329" y="937"/>
                      </a:lnTo>
                      <a:lnTo>
                        <a:pt x="1335" y="941"/>
                      </a:lnTo>
                      <a:lnTo>
                        <a:pt x="1341" y="945"/>
                      </a:lnTo>
                      <a:lnTo>
                        <a:pt x="1348" y="951"/>
                      </a:lnTo>
                      <a:lnTo>
                        <a:pt x="1353" y="957"/>
                      </a:lnTo>
                      <a:lnTo>
                        <a:pt x="1358" y="964"/>
                      </a:lnTo>
                      <a:lnTo>
                        <a:pt x="1362" y="970"/>
                      </a:lnTo>
                      <a:lnTo>
                        <a:pt x="1365" y="977"/>
                      </a:lnTo>
                      <a:lnTo>
                        <a:pt x="1367" y="984"/>
                      </a:lnTo>
                      <a:lnTo>
                        <a:pt x="1369" y="991"/>
                      </a:lnTo>
                      <a:lnTo>
                        <a:pt x="1370" y="1000"/>
                      </a:lnTo>
                      <a:lnTo>
                        <a:pt x="1371" y="1007"/>
                      </a:lnTo>
                      <a:lnTo>
                        <a:pt x="1371" y="1445"/>
                      </a:lnTo>
                      <a:lnTo>
                        <a:pt x="1200" y="1445"/>
                      </a:lnTo>
                      <a:lnTo>
                        <a:pt x="1192" y="1444"/>
                      </a:lnTo>
                      <a:lnTo>
                        <a:pt x="1183" y="1442"/>
                      </a:lnTo>
                      <a:lnTo>
                        <a:pt x="1176" y="1439"/>
                      </a:lnTo>
                      <a:lnTo>
                        <a:pt x="1168" y="1435"/>
                      </a:lnTo>
                      <a:lnTo>
                        <a:pt x="1161" y="1430"/>
                      </a:lnTo>
                      <a:lnTo>
                        <a:pt x="1153" y="1423"/>
                      </a:lnTo>
                      <a:lnTo>
                        <a:pt x="1147" y="1416"/>
                      </a:lnTo>
                      <a:lnTo>
                        <a:pt x="1140" y="1407"/>
                      </a:lnTo>
                      <a:lnTo>
                        <a:pt x="1134" y="1398"/>
                      </a:lnTo>
                      <a:lnTo>
                        <a:pt x="1130" y="1388"/>
                      </a:lnTo>
                      <a:lnTo>
                        <a:pt x="1124" y="1377"/>
                      </a:lnTo>
                      <a:lnTo>
                        <a:pt x="1121" y="1368"/>
                      </a:lnTo>
                      <a:lnTo>
                        <a:pt x="1118" y="1357"/>
                      </a:lnTo>
                      <a:lnTo>
                        <a:pt x="1115" y="1346"/>
                      </a:lnTo>
                      <a:lnTo>
                        <a:pt x="1114" y="1334"/>
                      </a:lnTo>
                      <a:lnTo>
                        <a:pt x="1113" y="1324"/>
                      </a:lnTo>
                      <a:lnTo>
                        <a:pt x="1103" y="1157"/>
                      </a:lnTo>
                      <a:lnTo>
                        <a:pt x="336" y="1157"/>
                      </a:lnTo>
                      <a:close/>
                      <a:moveTo>
                        <a:pt x="588" y="867"/>
                      </a:moveTo>
                      <a:lnTo>
                        <a:pt x="874" y="867"/>
                      </a:lnTo>
                      <a:lnTo>
                        <a:pt x="874" y="367"/>
                      </a:lnTo>
                      <a:lnTo>
                        <a:pt x="623" y="367"/>
                      </a:lnTo>
                      <a:lnTo>
                        <a:pt x="593" y="830"/>
                      </a:lnTo>
                      <a:lnTo>
                        <a:pt x="592" y="840"/>
                      </a:lnTo>
                      <a:lnTo>
                        <a:pt x="591" y="848"/>
                      </a:lnTo>
                      <a:lnTo>
                        <a:pt x="589" y="858"/>
                      </a:lnTo>
                      <a:lnTo>
                        <a:pt x="588" y="867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6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222" y="698"/>
                  <a:ext cx="108" cy="112"/>
                </a:xfrm>
                <a:custGeom>
                  <a:avLst/>
                  <a:gdLst>
                    <a:gd name="T0" fmla="*/ 0 w 1190"/>
                    <a:gd name="T1" fmla="*/ 0 h 1225"/>
                    <a:gd name="T2" fmla="*/ 0 w 1190"/>
                    <a:gd name="T3" fmla="*/ 0 h 1225"/>
                    <a:gd name="T4" fmla="*/ 0 w 1190"/>
                    <a:gd name="T5" fmla="*/ 0 h 1225"/>
                    <a:gd name="T6" fmla="*/ 0 w 1190"/>
                    <a:gd name="T7" fmla="*/ 0 h 1225"/>
                    <a:gd name="T8" fmla="*/ 0 w 1190"/>
                    <a:gd name="T9" fmla="*/ 0 h 1225"/>
                    <a:gd name="T10" fmla="*/ 0 w 1190"/>
                    <a:gd name="T11" fmla="*/ 0 h 1225"/>
                    <a:gd name="T12" fmla="*/ 0 w 1190"/>
                    <a:gd name="T13" fmla="*/ 0 h 1225"/>
                    <a:gd name="T14" fmla="*/ 0 w 1190"/>
                    <a:gd name="T15" fmla="*/ 0 h 1225"/>
                    <a:gd name="T16" fmla="*/ 0 w 1190"/>
                    <a:gd name="T17" fmla="*/ 0 h 1225"/>
                    <a:gd name="T18" fmla="*/ 0 w 1190"/>
                    <a:gd name="T19" fmla="*/ 0 h 1225"/>
                    <a:gd name="T20" fmla="*/ 0 w 1190"/>
                    <a:gd name="T21" fmla="*/ 0 h 1225"/>
                    <a:gd name="T22" fmla="*/ 0 w 1190"/>
                    <a:gd name="T23" fmla="*/ 0 h 1225"/>
                    <a:gd name="T24" fmla="*/ 0 w 1190"/>
                    <a:gd name="T25" fmla="*/ 0 h 1225"/>
                    <a:gd name="T26" fmla="*/ 0 w 1190"/>
                    <a:gd name="T27" fmla="*/ 0 h 1225"/>
                    <a:gd name="T28" fmla="*/ 0 w 1190"/>
                    <a:gd name="T29" fmla="*/ 0 h 1225"/>
                    <a:gd name="T30" fmla="*/ 0 w 1190"/>
                    <a:gd name="T31" fmla="*/ 0 h 1225"/>
                    <a:gd name="T32" fmla="*/ 0 w 1190"/>
                    <a:gd name="T33" fmla="*/ 0 h 1225"/>
                    <a:gd name="T34" fmla="*/ 0 w 1190"/>
                    <a:gd name="T35" fmla="*/ 0 h 1225"/>
                    <a:gd name="T36" fmla="*/ 0 w 1190"/>
                    <a:gd name="T37" fmla="*/ 0 h 1225"/>
                    <a:gd name="T38" fmla="*/ 0 w 1190"/>
                    <a:gd name="T39" fmla="*/ 0 h 1225"/>
                    <a:gd name="T40" fmla="*/ 0 w 1190"/>
                    <a:gd name="T41" fmla="*/ 0 h 1225"/>
                    <a:gd name="T42" fmla="*/ 0 w 1190"/>
                    <a:gd name="T43" fmla="*/ 0 h 1225"/>
                    <a:gd name="T44" fmla="*/ 0 w 1190"/>
                    <a:gd name="T45" fmla="*/ 0 h 1225"/>
                    <a:gd name="T46" fmla="*/ 0 w 1190"/>
                    <a:gd name="T47" fmla="*/ 0 h 1225"/>
                    <a:gd name="T48" fmla="*/ 0 w 1190"/>
                    <a:gd name="T49" fmla="*/ 0 h 1225"/>
                    <a:gd name="T50" fmla="*/ 0 w 1190"/>
                    <a:gd name="T51" fmla="*/ 0 h 1225"/>
                    <a:gd name="T52" fmla="*/ 0 w 1190"/>
                    <a:gd name="T53" fmla="*/ 0 h 1225"/>
                    <a:gd name="T54" fmla="*/ 0 w 1190"/>
                    <a:gd name="T55" fmla="*/ 0 h 1225"/>
                    <a:gd name="T56" fmla="*/ 0 w 1190"/>
                    <a:gd name="T57" fmla="*/ 0 h 1225"/>
                    <a:gd name="T58" fmla="*/ 0 w 1190"/>
                    <a:gd name="T59" fmla="*/ 0 h 1225"/>
                    <a:gd name="T60" fmla="*/ 0 w 1190"/>
                    <a:gd name="T61" fmla="*/ 0 h 1225"/>
                    <a:gd name="T62" fmla="*/ 0 w 1190"/>
                    <a:gd name="T63" fmla="*/ 0 h 1225"/>
                    <a:gd name="T64" fmla="*/ 0 w 1190"/>
                    <a:gd name="T65" fmla="*/ 0 h 1225"/>
                    <a:gd name="T66" fmla="*/ 0 w 1190"/>
                    <a:gd name="T67" fmla="*/ 0 h 1225"/>
                    <a:gd name="T68" fmla="*/ 0 w 1190"/>
                    <a:gd name="T69" fmla="*/ 0 h 1225"/>
                    <a:gd name="T70" fmla="*/ 0 w 1190"/>
                    <a:gd name="T71" fmla="*/ 0 h 1225"/>
                    <a:gd name="T72" fmla="*/ 0 w 1190"/>
                    <a:gd name="T73" fmla="*/ 0 h 1225"/>
                    <a:gd name="T74" fmla="*/ 0 w 1190"/>
                    <a:gd name="T75" fmla="*/ 0 h 1225"/>
                    <a:gd name="T76" fmla="*/ 0 w 1190"/>
                    <a:gd name="T77" fmla="*/ 0 h 122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190" h="1225">
                      <a:moveTo>
                        <a:pt x="404" y="570"/>
                      </a:moveTo>
                      <a:lnTo>
                        <a:pt x="740" y="94"/>
                      </a:lnTo>
                      <a:lnTo>
                        <a:pt x="749" y="84"/>
                      </a:lnTo>
                      <a:lnTo>
                        <a:pt x="758" y="74"/>
                      </a:lnTo>
                      <a:lnTo>
                        <a:pt x="767" y="65"/>
                      </a:lnTo>
                      <a:lnTo>
                        <a:pt x="777" y="56"/>
                      </a:lnTo>
                      <a:lnTo>
                        <a:pt x="788" y="48"/>
                      </a:lnTo>
                      <a:lnTo>
                        <a:pt x="799" y="41"/>
                      </a:lnTo>
                      <a:lnTo>
                        <a:pt x="810" y="34"/>
                      </a:lnTo>
                      <a:lnTo>
                        <a:pt x="822" y="27"/>
                      </a:lnTo>
                      <a:lnTo>
                        <a:pt x="835" y="22"/>
                      </a:lnTo>
                      <a:lnTo>
                        <a:pt x="846" y="16"/>
                      </a:lnTo>
                      <a:lnTo>
                        <a:pt x="859" y="12"/>
                      </a:lnTo>
                      <a:lnTo>
                        <a:pt x="871" y="8"/>
                      </a:lnTo>
                      <a:lnTo>
                        <a:pt x="884" y="5"/>
                      </a:lnTo>
                      <a:lnTo>
                        <a:pt x="897" y="3"/>
                      </a:lnTo>
                      <a:lnTo>
                        <a:pt x="911" y="1"/>
                      </a:lnTo>
                      <a:lnTo>
                        <a:pt x="923" y="1"/>
                      </a:lnTo>
                      <a:lnTo>
                        <a:pt x="1190" y="0"/>
                      </a:lnTo>
                      <a:lnTo>
                        <a:pt x="1190" y="1225"/>
                      </a:lnTo>
                      <a:lnTo>
                        <a:pt x="788" y="1225"/>
                      </a:lnTo>
                      <a:lnTo>
                        <a:pt x="788" y="654"/>
                      </a:lnTo>
                      <a:lnTo>
                        <a:pt x="448" y="1132"/>
                      </a:lnTo>
                      <a:lnTo>
                        <a:pt x="440" y="1143"/>
                      </a:lnTo>
                      <a:lnTo>
                        <a:pt x="431" y="1153"/>
                      </a:lnTo>
                      <a:lnTo>
                        <a:pt x="422" y="1162"/>
                      </a:lnTo>
                      <a:lnTo>
                        <a:pt x="412" y="1171"/>
                      </a:lnTo>
                      <a:lnTo>
                        <a:pt x="402" y="1178"/>
                      </a:lnTo>
                      <a:lnTo>
                        <a:pt x="391" y="1186"/>
                      </a:lnTo>
                      <a:lnTo>
                        <a:pt x="380" y="1193"/>
                      </a:lnTo>
                      <a:lnTo>
                        <a:pt x="368" y="1200"/>
                      </a:lnTo>
                      <a:lnTo>
                        <a:pt x="356" y="1205"/>
                      </a:lnTo>
                      <a:lnTo>
                        <a:pt x="345" y="1210"/>
                      </a:lnTo>
                      <a:lnTo>
                        <a:pt x="332" y="1215"/>
                      </a:lnTo>
                      <a:lnTo>
                        <a:pt x="319" y="1219"/>
                      </a:lnTo>
                      <a:lnTo>
                        <a:pt x="306" y="1222"/>
                      </a:lnTo>
                      <a:lnTo>
                        <a:pt x="293" y="1224"/>
                      </a:lnTo>
                      <a:lnTo>
                        <a:pt x="280" y="1225"/>
                      </a:lnTo>
                      <a:lnTo>
                        <a:pt x="268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404" y="0"/>
                      </a:lnTo>
                      <a:lnTo>
                        <a:pt x="404" y="570"/>
                      </a:lnTo>
                      <a:close/>
                      <a:moveTo>
                        <a:pt x="69" y="69"/>
                      </a:moveTo>
                      <a:lnTo>
                        <a:pt x="335" y="69"/>
                      </a:lnTo>
                      <a:lnTo>
                        <a:pt x="335" y="786"/>
                      </a:lnTo>
                      <a:lnTo>
                        <a:pt x="796" y="134"/>
                      </a:lnTo>
                      <a:lnTo>
                        <a:pt x="801" y="128"/>
                      </a:lnTo>
                      <a:lnTo>
                        <a:pt x="808" y="121"/>
                      </a:lnTo>
                      <a:lnTo>
                        <a:pt x="814" y="115"/>
                      </a:lnTo>
                      <a:lnTo>
                        <a:pt x="821" y="109"/>
                      </a:lnTo>
                      <a:lnTo>
                        <a:pt x="836" y="98"/>
                      </a:lnTo>
                      <a:lnTo>
                        <a:pt x="853" y="88"/>
                      </a:lnTo>
                      <a:lnTo>
                        <a:pt x="872" y="79"/>
                      </a:lnTo>
                      <a:lnTo>
                        <a:pt x="889" y="74"/>
                      </a:lnTo>
                      <a:lnTo>
                        <a:pt x="898" y="72"/>
                      </a:lnTo>
                      <a:lnTo>
                        <a:pt x="906" y="71"/>
                      </a:lnTo>
                      <a:lnTo>
                        <a:pt x="915" y="70"/>
                      </a:lnTo>
                      <a:lnTo>
                        <a:pt x="923" y="69"/>
                      </a:lnTo>
                      <a:lnTo>
                        <a:pt x="1121" y="69"/>
                      </a:lnTo>
                      <a:lnTo>
                        <a:pt x="1121" y="1157"/>
                      </a:lnTo>
                      <a:lnTo>
                        <a:pt x="856" y="1157"/>
                      </a:lnTo>
                      <a:lnTo>
                        <a:pt x="856" y="438"/>
                      </a:lnTo>
                      <a:lnTo>
                        <a:pt x="393" y="1093"/>
                      </a:lnTo>
                      <a:lnTo>
                        <a:pt x="387" y="1099"/>
                      </a:lnTo>
                      <a:lnTo>
                        <a:pt x="382" y="1106"/>
                      </a:lnTo>
                      <a:lnTo>
                        <a:pt x="376" y="1112"/>
                      </a:lnTo>
                      <a:lnTo>
                        <a:pt x="369" y="1117"/>
                      </a:lnTo>
                      <a:lnTo>
                        <a:pt x="354" y="1128"/>
                      </a:lnTo>
                      <a:lnTo>
                        <a:pt x="337" y="1139"/>
                      </a:lnTo>
                      <a:lnTo>
                        <a:pt x="319" y="1146"/>
                      </a:lnTo>
                      <a:lnTo>
                        <a:pt x="301" y="1153"/>
                      </a:lnTo>
                      <a:lnTo>
                        <a:pt x="292" y="1155"/>
                      </a:lnTo>
                      <a:lnTo>
                        <a:pt x="284" y="1156"/>
                      </a:lnTo>
                      <a:lnTo>
                        <a:pt x="275" y="1157"/>
                      </a:lnTo>
                      <a:lnTo>
                        <a:pt x="268" y="1157"/>
                      </a:lnTo>
                      <a:lnTo>
                        <a:pt x="69" y="1157"/>
                      </a:lnTo>
                      <a:lnTo>
                        <a:pt x="69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7" name="Freeform 9"/>
                <p:cNvSpPr>
                  <a:spLocks noEditPoints="1"/>
                </p:cNvSpPr>
                <p:nvPr userDrawn="1"/>
              </p:nvSpPr>
              <p:spPr bwMode="auto">
                <a:xfrm>
                  <a:off x="1343" y="698"/>
                  <a:ext cx="119" cy="138"/>
                </a:xfrm>
                <a:custGeom>
                  <a:avLst/>
                  <a:gdLst>
                    <a:gd name="T0" fmla="*/ 0 w 1305"/>
                    <a:gd name="T1" fmla="*/ 0 h 1513"/>
                    <a:gd name="T2" fmla="*/ 0 w 1305"/>
                    <a:gd name="T3" fmla="*/ 0 h 1513"/>
                    <a:gd name="T4" fmla="*/ 0 w 1305"/>
                    <a:gd name="T5" fmla="*/ 0 h 1513"/>
                    <a:gd name="T6" fmla="*/ 0 w 1305"/>
                    <a:gd name="T7" fmla="*/ 0 h 1513"/>
                    <a:gd name="T8" fmla="*/ 0 w 1305"/>
                    <a:gd name="T9" fmla="*/ 0 h 1513"/>
                    <a:gd name="T10" fmla="*/ 0 w 1305"/>
                    <a:gd name="T11" fmla="*/ 0 h 1513"/>
                    <a:gd name="T12" fmla="*/ 0 w 1305"/>
                    <a:gd name="T13" fmla="*/ 0 h 1513"/>
                    <a:gd name="T14" fmla="*/ 0 w 1305"/>
                    <a:gd name="T15" fmla="*/ 0 h 1513"/>
                    <a:gd name="T16" fmla="*/ 0 w 1305"/>
                    <a:gd name="T17" fmla="*/ 0 h 1513"/>
                    <a:gd name="T18" fmla="*/ 0 w 1305"/>
                    <a:gd name="T19" fmla="*/ 0 h 1513"/>
                    <a:gd name="T20" fmla="*/ 0 w 1305"/>
                    <a:gd name="T21" fmla="*/ 0 h 1513"/>
                    <a:gd name="T22" fmla="*/ 0 w 1305"/>
                    <a:gd name="T23" fmla="*/ 0 h 1513"/>
                    <a:gd name="T24" fmla="*/ 0 w 1305"/>
                    <a:gd name="T25" fmla="*/ 0 h 1513"/>
                    <a:gd name="T26" fmla="*/ 0 w 1305"/>
                    <a:gd name="T27" fmla="*/ 0 h 1513"/>
                    <a:gd name="T28" fmla="*/ 0 w 1305"/>
                    <a:gd name="T29" fmla="*/ 0 h 1513"/>
                    <a:gd name="T30" fmla="*/ 0 w 1305"/>
                    <a:gd name="T31" fmla="*/ 0 h 1513"/>
                    <a:gd name="T32" fmla="*/ 0 w 1305"/>
                    <a:gd name="T33" fmla="*/ 0 h 1513"/>
                    <a:gd name="T34" fmla="*/ 0 w 1305"/>
                    <a:gd name="T35" fmla="*/ 0 h 1513"/>
                    <a:gd name="T36" fmla="*/ 0 w 1305"/>
                    <a:gd name="T37" fmla="*/ 0 h 1513"/>
                    <a:gd name="T38" fmla="*/ 0 w 1305"/>
                    <a:gd name="T39" fmla="*/ 0 h 1513"/>
                    <a:gd name="T40" fmla="*/ 0 w 1305"/>
                    <a:gd name="T41" fmla="*/ 0 h 1513"/>
                    <a:gd name="T42" fmla="*/ 0 w 1305"/>
                    <a:gd name="T43" fmla="*/ 0 h 1513"/>
                    <a:gd name="T44" fmla="*/ 0 w 1305"/>
                    <a:gd name="T45" fmla="*/ 0 h 1513"/>
                    <a:gd name="T46" fmla="*/ 0 w 1305"/>
                    <a:gd name="T47" fmla="*/ 0 h 1513"/>
                    <a:gd name="T48" fmla="*/ 0 w 1305"/>
                    <a:gd name="T49" fmla="*/ 0 h 1513"/>
                    <a:gd name="T50" fmla="*/ 0 w 1305"/>
                    <a:gd name="T51" fmla="*/ 0 h 1513"/>
                    <a:gd name="T52" fmla="*/ 0 w 1305"/>
                    <a:gd name="T53" fmla="*/ 0 h 1513"/>
                    <a:gd name="T54" fmla="*/ 0 w 1305"/>
                    <a:gd name="T55" fmla="*/ 0 h 1513"/>
                    <a:gd name="T56" fmla="*/ 0 w 1305"/>
                    <a:gd name="T57" fmla="*/ 0 h 1513"/>
                    <a:gd name="T58" fmla="*/ 0 w 1305"/>
                    <a:gd name="T59" fmla="*/ 0 h 1513"/>
                    <a:gd name="T60" fmla="*/ 0 w 1305"/>
                    <a:gd name="T61" fmla="*/ 0 h 1513"/>
                    <a:gd name="T62" fmla="*/ 0 w 1305"/>
                    <a:gd name="T63" fmla="*/ 0 h 1513"/>
                    <a:gd name="T64" fmla="*/ 0 w 1305"/>
                    <a:gd name="T65" fmla="*/ 0 h 1513"/>
                    <a:gd name="T66" fmla="*/ 0 w 1305"/>
                    <a:gd name="T67" fmla="*/ 0 h 1513"/>
                    <a:gd name="T68" fmla="*/ 0 w 1305"/>
                    <a:gd name="T69" fmla="*/ 0 h 1513"/>
                    <a:gd name="T70" fmla="*/ 0 w 1305"/>
                    <a:gd name="T71" fmla="*/ 0 h 1513"/>
                    <a:gd name="T72" fmla="*/ 0 w 1305"/>
                    <a:gd name="T73" fmla="*/ 0 h 1513"/>
                    <a:gd name="T74" fmla="*/ 0 w 1305"/>
                    <a:gd name="T75" fmla="*/ 0 h 1513"/>
                    <a:gd name="T76" fmla="*/ 0 w 1305"/>
                    <a:gd name="T77" fmla="*/ 0 h 1513"/>
                    <a:gd name="T78" fmla="*/ 0 w 1305"/>
                    <a:gd name="T79" fmla="*/ 0 h 1513"/>
                    <a:gd name="T80" fmla="*/ 0 w 1305"/>
                    <a:gd name="T81" fmla="*/ 0 h 1513"/>
                    <a:gd name="T82" fmla="*/ 0 w 1305"/>
                    <a:gd name="T83" fmla="*/ 0 h 1513"/>
                    <a:gd name="T84" fmla="*/ 0 w 1305"/>
                    <a:gd name="T85" fmla="*/ 0 h 1513"/>
                    <a:gd name="T86" fmla="*/ 0 w 1305"/>
                    <a:gd name="T87" fmla="*/ 0 h 1513"/>
                    <a:gd name="T88" fmla="*/ 0 w 1305"/>
                    <a:gd name="T89" fmla="*/ 0 h 1513"/>
                    <a:gd name="T90" fmla="*/ 0 w 1305"/>
                    <a:gd name="T91" fmla="*/ 0 h 1513"/>
                    <a:gd name="T92" fmla="*/ 0 w 1305"/>
                    <a:gd name="T93" fmla="*/ 0 h 1513"/>
                    <a:gd name="T94" fmla="*/ 0 w 1305"/>
                    <a:gd name="T95" fmla="*/ 0 h 1513"/>
                    <a:gd name="T96" fmla="*/ 0 w 1305"/>
                    <a:gd name="T97" fmla="*/ 0 h 1513"/>
                    <a:gd name="T98" fmla="*/ 0 w 1305"/>
                    <a:gd name="T99" fmla="*/ 0 h 1513"/>
                    <a:gd name="T100" fmla="*/ 0 w 1305"/>
                    <a:gd name="T101" fmla="*/ 0 h 1513"/>
                    <a:gd name="T102" fmla="*/ 0 w 1305"/>
                    <a:gd name="T103" fmla="*/ 0 h 1513"/>
                    <a:gd name="T104" fmla="*/ 0 w 1305"/>
                    <a:gd name="T105" fmla="*/ 0 h 1513"/>
                    <a:gd name="T106" fmla="*/ 0 w 1305"/>
                    <a:gd name="T107" fmla="*/ 0 h 1513"/>
                    <a:gd name="T108" fmla="*/ 0 w 1305"/>
                    <a:gd name="T109" fmla="*/ 0 h 1513"/>
                    <a:gd name="T110" fmla="*/ 0 w 1305"/>
                    <a:gd name="T111" fmla="*/ 0 h 1513"/>
                    <a:gd name="T112" fmla="*/ 0 w 1305"/>
                    <a:gd name="T113" fmla="*/ 0 h 1513"/>
                    <a:gd name="T114" fmla="*/ 0 w 1305"/>
                    <a:gd name="T115" fmla="*/ 0 h 1513"/>
                    <a:gd name="T116" fmla="*/ 0 w 1305"/>
                    <a:gd name="T117" fmla="*/ 0 h 1513"/>
                    <a:gd name="T118" fmla="*/ 0 w 1305"/>
                    <a:gd name="T119" fmla="*/ 0 h 1513"/>
                    <a:gd name="T120" fmla="*/ 0 w 1305"/>
                    <a:gd name="T121" fmla="*/ 0 h 1513"/>
                    <a:gd name="T122" fmla="*/ 0 w 1305"/>
                    <a:gd name="T123" fmla="*/ 0 h 1513"/>
                    <a:gd name="T124" fmla="*/ 0 w 1305"/>
                    <a:gd name="T125" fmla="*/ 0 h 151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305" h="1513">
                      <a:moveTo>
                        <a:pt x="404" y="859"/>
                      </a:moveTo>
                      <a:lnTo>
                        <a:pt x="741" y="859"/>
                      </a:lnTo>
                      <a:lnTo>
                        <a:pt x="741" y="0"/>
                      </a:lnTo>
                      <a:lnTo>
                        <a:pt x="1143" y="0"/>
                      </a:lnTo>
                      <a:lnTo>
                        <a:pt x="1143" y="859"/>
                      </a:lnTo>
                      <a:lnTo>
                        <a:pt x="1157" y="859"/>
                      </a:lnTo>
                      <a:lnTo>
                        <a:pt x="1172" y="860"/>
                      </a:lnTo>
                      <a:lnTo>
                        <a:pt x="1186" y="862"/>
                      </a:lnTo>
                      <a:lnTo>
                        <a:pt x="1200" y="865"/>
                      </a:lnTo>
                      <a:lnTo>
                        <a:pt x="1213" y="871"/>
                      </a:lnTo>
                      <a:lnTo>
                        <a:pt x="1226" y="877"/>
                      </a:lnTo>
                      <a:lnTo>
                        <a:pt x="1239" y="884"/>
                      </a:lnTo>
                      <a:lnTo>
                        <a:pt x="1251" y="893"/>
                      </a:lnTo>
                      <a:lnTo>
                        <a:pt x="1262" y="903"/>
                      </a:lnTo>
                      <a:lnTo>
                        <a:pt x="1271" y="913"/>
                      </a:lnTo>
                      <a:lnTo>
                        <a:pt x="1281" y="925"/>
                      </a:lnTo>
                      <a:lnTo>
                        <a:pt x="1288" y="938"/>
                      </a:lnTo>
                      <a:lnTo>
                        <a:pt x="1294" y="951"/>
                      </a:lnTo>
                      <a:lnTo>
                        <a:pt x="1299" y="965"/>
                      </a:lnTo>
                      <a:lnTo>
                        <a:pt x="1302" y="979"/>
                      </a:lnTo>
                      <a:lnTo>
                        <a:pt x="1304" y="992"/>
                      </a:lnTo>
                      <a:lnTo>
                        <a:pt x="1305" y="1007"/>
                      </a:lnTo>
                      <a:lnTo>
                        <a:pt x="1305" y="1513"/>
                      </a:lnTo>
                      <a:lnTo>
                        <a:pt x="1066" y="1513"/>
                      </a:lnTo>
                      <a:lnTo>
                        <a:pt x="1056" y="1513"/>
                      </a:lnTo>
                      <a:lnTo>
                        <a:pt x="1048" y="1512"/>
                      </a:lnTo>
                      <a:lnTo>
                        <a:pt x="1039" y="1510"/>
                      </a:lnTo>
                      <a:lnTo>
                        <a:pt x="1030" y="1508"/>
                      </a:lnTo>
                      <a:lnTo>
                        <a:pt x="1022" y="1506"/>
                      </a:lnTo>
                      <a:lnTo>
                        <a:pt x="1013" y="1502"/>
                      </a:lnTo>
                      <a:lnTo>
                        <a:pt x="1006" y="1498"/>
                      </a:lnTo>
                      <a:lnTo>
                        <a:pt x="998" y="1494"/>
                      </a:lnTo>
                      <a:lnTo>
                        <a:pt x="984" y="1484"/>
                      </a:lnTo>
                      <a:lnTo>
                        <a:pt x="972" y="1472"/>
                      </a:lnTo>
                      <a:lnTo>
                        <a:pt x="960" y="1460"/>
                      </a:lnTo>
                      <a:lnTo>
                        <a:pt x="949" y="1445"/>
                      </a:lnTo>
                      <a:lnTo>
                        <a:pt x="941" y="1431"/>
                      </a:lnTo>
                      <a:lnTo>
                        <a:pt x="933" y="1418"/>
                      </a:lnTo>
                      <a:lnTo>
                        <a:pt x="927" y="1403"/>
                      </a:lnTo>
                      <a:lnTo>
                        <a:pt x="921" y="1389"/>
                      </a:lnTo>
                      <a:lnTo>
                        <a:pt x="917" y="1374"/>
                      </a:lnTo>
                      <a:lnTo>
                        <a:pt x="914" y="1359"/>
                      </a:lnTo>
                      <a:lnTo>
                        <a:pt x="912" y="1343"/>
                      </a:lnTo>
                      <a:lnTo>
                        <a:pt x="910" y="1327"/>
                      </a:lnTo>
                      <a:lnTo>
                        <a:pt x="904" y="1225"/>
                      </a:lnTo>
                      <a:lnTo>
                        <a:pt x="149" y="1225"/>
                      </a:lnTo>
                      <a:lnTo>
                        <a:pt x="134" y="1225"/>
                      </a:lnTo>
                      <a:lnTo>
                        <a:pt x="120" y="1223"/>
                      </a:lnTo>
                      <a:lnTo>
                        <a:pt x="106" y="1220"/>
                      </a:lnTo>
                      <a:lnTo>
                        <a:pt x="92" y="1215"/>
                      </a:lnTo>
                      <a:lnTo>
                        <a:pt x="79" y="1208"/>
                      </a:lnTo>
                      <a:lnTo>
                        <a:pt x="67" y="1201"/>
                      </a:lnTo>
                      <a:lnTo>
                        <a:pt x="55" y="1192"/>
                      </a:lnTo>
                      <a:lnTo>
                        <a:pt x="44" y="1183"/>
                      </a:lnTo>
                      <a:lnTo>
                        <a:pt x="35" y="1171"/>
                      </a:lnTo>
                      <a:lnTo>
                        <a:pt x="25" y="1159"/>
                      </a:lnTo>
                      <a:lnTo>
                        <a:pt x="17" y="1147"/>
                      </a:lnTo>
                      <a:lnTo>
                        <a:pt x="12" y="1135"/>
                      </a:lnTo>
                      <a:lnTo>
                        <a:pt x="7" y="1121"/>
                      </a:lnTo>
                      <a:lnTo>
                        <a:pt x="4" y="1107"/>
                      </a:lnTo>
                      <a:lnTo>
                        <a:pt x="1" y="1092"/>
                      </a:lnTo>
                      <a:lnTo>
                        <a:pt x="0" y="1077"/>
                      </a:lnTo>
                      <a:lnTo>
                        <a:pt x="0" y="0"/>
                      </a:lnTo>
                      <a:lnTo>
                        <a:pt x="404" y="0"/>
                      </a:lnTo>
                      <a:lnTo>
                        <a:pt x="404" y="859"/>
                      </a:lnTo>
                      <a:close/>
                      <a:moveTo>
                        <a:pt x="149" y="1157"/>
                      </a:moveTo>
                      <a:lnTo>
                        <a:pt x="142" y="1157"/>
                      </a:lnTo>
                      <a:lnTo>
                        <a:pt x="133" y="1156"/>
                      </a:lnTo>
                      <a:lnTo>
                        <a:pt x="125" y="1154"/>
                      </a:lnTo>
                      <a:lnTo>
                        <a:pt x="118" y="1152"/>
                      </a:lnTo>
                      <a:lnTo>
                        <a:pt x="112" y="1148"/>
                      </a:lnTo>
                      <a:lnTo>
                        <a:pt x="105" y="1144"/>
                      </a:lnTo>
                      <a:lnTo>
                        <a:pt x="99" y="1140"/>
                      </a:lnTo>
                      <a:lnTo>
                        <a:pt x="92" y="1134"/>
                      </a:lnTo>
                      <a:lnTo>
                        <a:pt x="87" y="1128"/>
                      </a:lnTo>
                      <a:lnTo>
                        <a:pt x="83" y="1122"/>
                      </a:lnTo>
                      <a:lnTo>
                        <a:pt x="78" y="1115"/>
                      </a:lnTo>
                      <a:lnTo>
                        <a:pt x="75" y="1108"/>
                      </a:lnTo>
                      <a:lnTo>
                        <a:pt x="72" y="1101"/>
                      </a:lnTo>
                      <a:lnTo>
                        <a:pt x="71" y="1093"/>
                      </a:lnTo>
                      <a:lnTo>
                        <a:pt x="70" y="1085"/>
                      </a:lnTo>
                      <a:lnTo>
                        <a:pt x="69" y="1077"/>
                      </a:lnTo>
                      <a:lnTo>
                        <a:pt x="69" y="69"/>
                      </a:lnTo>
                      <a:lnTo>
                        <a:pt x="335" y="69"/>
                      </a:lnTo>
                      <a:lnTo>
                        <a:pt x="335" y="928"/>
                      </a:lnTo>
                      <a:lnTo>
                        <a:pt x="809" y="928"/>
                      </a:lnTo>
                      <a:lnTo>
                        <a:pt x="809" y="69"/>
                      </a:lnTo>
                      <a:lnTo>
                        <a:pt x="1075" y="69"/>
                      </a:lnTo>
                      <a:lnTo>
                        <a:pt x="1075" y="928"/>
                      </a:lnTo>
                      <a:lnTo>
                        <a:pt x="1157" y="928"/>
                      </a:lnTo>
                      <a:lnTo>
                        <a:pt x="1164" y="928"/>
                      </a:lnTo>
                      <a:lnTo>
                        <a:pt x="1173" y="929"/>
                      </a:lnTo>
                      <a:lnTo>
                        <a:pt x="1180" y="931"/>
                      </a:lnTo>
                      <a:lnTo>
                        <a:pt x="1188" y="934"/>
                      </a:lnTo>
                      <a:lnTo>
                        <a:pt x="1194" y="937"/>
                      </a:lnTo>
                      <a:lnTo>
                        <a:pt x="1201" y="941"/>
                      </a:lnTo>
                      <a:lnTo>
                        <a:pt x="1207" y="945"/>
                      </a:lnTo>
                      <a:lnTo>
                        <a:pt x="1213" y="951"/>
                      </a:lnTo>
                      <a:lnTo>
                        <a:pt x="1219" y="957"/>
                      </a:lnTo>
                      <a:lnTo>
                        <a:pt x="1223" y="964"/>
                      </a:lnTo>
                      <a:lnTo>
                        <a:pt x="1227" y="970"/>
                      </a:lnTo>
                      <a:lnTo>
                        <a:pt x="1231" y="977"/>
                      </a:lnTo>
                      <a:lnTo>
                        <a:pt x="1234" y="984"/>
                      </a:lnTo>
                      <a:lnTo>
                        <a:pt x="1235" y="991"/>
                      </a:lnTo>
                      <a:lnTo>
                        <a:pt x="1236" y="1000"/>
                      </a:lnTo>
                      <a:lnTo>
                        <a:pt x="1237" y="1007"/>
                      </a:lnTo>
                      <a:lnTo>
                        <a:pt x="1237" y="1445"/>
                      </a:lnTo>
                      <a:lnTo>
                        <a:pt x="1066" y="1445"/>
                      </a:lnTo>
                      <a:lnTo>
                        <a:pt x="1057" y="1444"/>
                      </a:lnTo>
                      <a:lnTo>
                        <a:pt x="1049" y="1442"/>
                      </a:lnTo>
                      <a:lnTo>
                        <a:pt x="1041" y="1439"/>
                      </a:lnTo>
                      <a:lnTo>
                        <a:pt x="1034" y="1435"/>
                      </a:lnTo>
                      <a:lnTo>
                        <a:pt x="1026" y="1430"/>
                      </a:lnTo>
                      <a:lnTo>
                        <a:pt x="1019" y="1423"/>
                      </a:lnTo>
                      <a:lnTo>
                        <a:pt x="1012" y="1416"/>
                      </a:lnTo>
                      <a:lnTo>
                        <a:pt x="1006" y="1407"/>
                      </a:lnTo>
                      <a:lnTo>
                        <a:pt x="1001" y="1398"/>
                      </a:lnTo>
                      <a:lnTo>
                        <a:pt x="995" y="1388"/>
                      </a:lnTo>
                      <a:lnTo>
                        <a:pt x="991" y="1377"/>
                      </a:lnTo>
                      <a:lnTo>
                        <a:pt x="987" y="1368"/>
                      </a:lnTo>
                      <a:lnTo>
                        <a:pt x="983" y="1357"/>
                      </a:lnTo>
                      <a:lnTo>
                        <a:pt x="981" y="1346"/>
                      </a:lnTo>
                      <a:lnTo>
                        <a:pt x="979" y="1334"/>
                      </a:lnTo>
                      <a:lnTo>
                        <a:pt x="978" y="1324"/>
                      </a:lnTo>
                      <a:lnTo>
                        <a:pt x="970" y="1157"/>
                      </a:lnTo>
                      <a:lnTo>
                        <a:pt x="149" y="1157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8" name="Freeform 10"/>
                <p:cNvSpPr>
                  <a:spLocks noEditPoints="1"/>
                </p:cNvSpPr>
                <p:nvPr userDrawn="1"/>
              </p:nvSpPr>
              <p:spPr bwMode="auto">
                <a:xfrm>
                  <a:off x="1470" y="698"/>
                  <a:ext cx="108" cy="112"/>
                </a:xfrm>
                <a:custGeom>
                  <a:avLst/>
                  <a:gdLst>
                    <a:gd name="T0" fmla="*/ 0 w 1189"/>
                    <a:gd name="T1" fmla="*/ 0 h 1225"/>
                    <a:gd name="T2" fmla="*/ 0 w 1189"/>
                    <a:gd name="T3" fmla="*/ 0 h 1225"/>
                    <a:gd name="T4" fmla="*/ 0 w 1189"/>
                    <a:gd name="T5" fmla="*/ 0 h 1225"/>
                    <a:gd name="T6" fmla="*/ 0 w 1189"/>
                    <a:gd name="T7" fmla="*/ 0 h 1225"/>
                    <a:gd name="T8" fmla="*/ 0 w 1189"/>
                    <a:gd name="T9" fmla="*/ 0 h 1225"/>
                    <a:gd name="T10" fmla="*/ 0 w 1189"/>
                    <a:gd name="T11" fmla="*/ 0 h 1225"/>
                    <a:gd name="T12" fmla="*/ 0 w 1189"/>
                    <a:gd name="T13" fmla="*/ 0 h 1225"/>
                    <a:gd name="T14" fmla="*/ 0 w 1189"/>
                    <a:gd name="T15" fmla="*/ 0 h 1225"/>
                    <a:gd name="T16" fmla="*/ 0 w 1189"/>
                    <a:gd name="T17" fmla="*/ 0 h 1225"/>
                    <a:gd name="T18" fmla="*/ 0 w 1189"/>
                    <a:gd name="T19" fmla="*/ 0 h 1225"/>
                    <a:gd name="T20" fmla="*/ 0 w 1189"/>
                    <a:gd name="T21" fmla="*/ 0 h 1225"/>
                    <a:gd name="T22" fmla="*/ 0 w 1189"/>
                    <a:gd name="T23" fmla="*/ 0 h 1225"/>
                    <a:gd name="T24" fmla="*/ 0 w 1189"/>
                    <a:gd name="T25" fmla="*/ 0 h 1225"/>
                    <a:gd name="T26" fmla="*/ 0 w 1189"/>
                    <a:gd name="T27" fmla="*/ 0 h 1225"/>
                    <a:gd name="T28" fmla="*/ 0 w 1189"/>
                    <a:gd name="T29" fmla="*/ 0 h 1225"/>
                    <a:gd name="T30" fmla="*/ 0 w 1189"/>
                    <a:gd name="T31" fmla="*/ 0 h 1225"/>
                    <a:gd name="T32" fmla="*/ 0 w 1189"/>
                    <a:gd name="T33" fmla="*/ 0 h 1225"/>
                    <a:gd name="T34" fmla="*/ 0 w 1189"/>
                    <a:gd name="T35" fmla="*/ 0 h 1225"/>
                    <a:gd name="T36" fmla="*/ 0 w 1189"/>
                    <a:gd name="T37" fmla="*/ 0 h 1225"/>
                    <a:gd name="T38" fmla="*/ 0 w 1189"/>
                    <a:gd name="T39" fmla="*/ 0 h 1225"/>
                    <a:gd name="T40" fmla="*/ 0 w 1189"/>
                    <a:gd name="T41" fmla="*/ 0 h 1225"/>
                    <a:gd name="T42" fmla="*/ 0 w 1189"/>
                    <a:gd name="T43" fmla="*/ 0 h 1225"/>
                    <a:gd name="T44" fmla="*/ 0 w 1189"/>
                    <a:gd name="T45" fmla="*/ 0 h 1225"/>
                    <a:gd name="T46" fmla="*/ 0 w 1189"/>
                    <a:gd name="T47" fmla="*/ 0 h 1225"/>
                    <a:gd name="T48" fmla="*/ 0 w 1189"/>
                    <a:gd name="T49" fmla="*/ 0 h 1225"/>
                    <a:gd name="T50" fmla="*/ 0 w 1189"/>
                    <a:gd name="T51" fmla="*/ 0 h 1225"/>
                    <a:gd name="T52" fmla="*/ 0 w 1189"/>
                    <a:gd name="T53" fmla="*/ 0 h 1225"/>
                    <a:gd name="T54" fmla="*/ 0 w 1189"/>
                    <a:gd name="T55" fmla="*/ 0 h 1225"/>
                    <a:gd name="T56" fmla="*/ 0 w 1189"/>
                    <a:gd name="T57" fmla="*/ 0 h 1225"/>
                    <a:gd name="T58" fmla="*/ 0 w 1189"/>
                    <a:gd name="T59" fmla="*/ 0 h 1225"/>
                    <a:gd name="T60" fmla="*/ 0 w 1189"/>
                    <a:gd name="T61" fmla="*/ 0 h 1225"/>
                    <a:gd name="T62" fmla="*/ 0 w 1189"/>
                    <a:gd name="T63" fmla="*/ 0 h 1225"/>
                    <a:gd name="T64" fmla="*/ 0 w 1189"/>
                    <a:gd name="T65" fmla="*/ 0 h 1225"/>
                    <a:gd name="T66" fmla="*/ 0 w 1189"/>
                    <a:gd name="T67" fmla="*/ 0 h 1225"/>
                    <a:gd name="T68" fmla="*/ 0 w 1189"/>
                    <a:gd name="T69" fmla="*/ 0 h 1225"/>
                    <a:gd name="T70" fmla="*/ 0 w 1189"/>
                    <a:gd name="T71" fmla="*/ 0 h 1225"/>
                    <a:gd name="T72" fmla="*/ 0 w 1189"/>
                    <a:gd name="T73" fmla="*/ 0 h 1225"/>
                    <a:gd name="T74" fmla="*/ 0 w 1189"/>
                    <a:gd name="T75" fmla="*/ 0 h 1225"/>
                    <a:gd name="T76" fmla="*/ 0 w 1189"/>
                    <a:gd name="T77" fmla="*/ 0 h 122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189" h="1225">
                      <a:moveTo>
                        <a:pt x="402" y="570"/>
                      </a:moveTo>
                      <a:lnTo>
                        <a:pt x="740" y="94"/>
                      </a:lnTo>
                      <a:lnTo>
                        <a:pt x="748" y="84"/>
                      </a:lnTo>
                      <a:lnTo>
                        <a:pt x="756" y="74"/>
                      </a:lnTo>
                      <a:lnTo>
                        <a:pt x="766" y="65"/>
                      </a:lnTo>
                      <a:lnTo>
                        <a:pt x="776" y="56"/>
                      </a:lnTo>
                      <a:lnTo>
                        <a:pt x="787" y="48"/>
                      </a:lnTo>
                      <a:lnTo>
                        <a:pt x="798" y="41"/>
                      </a:lnTo>
                      <a:lnTo>
                        <a:pt x="810" y="34"/>
                      </a:lnTo>
                      <a:lnTo>
                        <a:pt x="821" y="27"/>
                      </a:lnTo>
                      <a:lnTo>
                        <a:pt x="833" y="22"/>
                      </a:lnTo>
                      <a:lnTo>
                        <a:pt x="845" y="16"/>
                      </a:lnTo>
                      <a:lnTo>
                        <a:pt x="858" y="12"/>
                      </a:lnTo>
                      <a:lnTo>
                        <a:pt x="871" y="8"/>
                      </a:lnTo>
                      <a:lnTo>
                        <a:pt x="883" y="5"/>
                      </a:lnTo>
                      <a:lnTo>
                        <a:pt x="896" y="3"/>
                      </a:lnTo>
                      <a:lnTo>
                        <a:pt x="909" y="1"/>
                      </a:lnTo>
                      <a:lnTo>
                        <a:pt x="922" y="1"/>
                      </a:lnTo>
                      <a:lnTo>
                        <a:pt x="1189" y="0"/>
                      </a:lnTo>
                      <a:lnTo>
                        <a:pt x="1189" y="1225"/>
                      </a:lnTo>
                      <a:lnTo>
                        <a:pt x="786" y="1225"/>
                      </a:lnTo>
                      <a:lnTo>
                        <a:pt x="786" y="654"/>
                      </a:lnTo>
                      <a:lnTo>
                        <a:pt x="447" y="1132"/>
                      </a:lnTo>
                      <a:lnTo>
                        <a:pt x="439" y="1143"/>
                      </a:lnTo>
                      <a:lnTo>
                        <a:pt x="430" y="1153"/>
                      </a:lnTo>
                      <a:lnTo>
                        <a:pt x="421" y="1162"/>
                      </a:lnTo>
                      <a:lnTo>
                        <a:pt x="411" y="1171"/>
                      </a:lnTo>
                      <a:lnTo>
                        <a:pt x="401" y="1178"/>
                      </a:lnTo>
                      <a:lnTo>
                        <a:pt x="390" y="1186"/>
                      </a:lnTo>
                      <a:lnTo>
                        <a:pt x="378" y="1193"/>
                      </a:lnTo>
                      <a:lnTo>
                        <a:pt x="367" y="1200"/>
                      </a:lnTo>
                      <a:lnTo>
                        <a:pt x="355" y="1205"/>
                      </a:lnTo>
                      <a:lnTo>
                        <a:pt x="343" y="1210"/>
                      </a:lnTo>
                      <a:lnTo>
                        <a:pt x="330" y="1215"/>
                      </a:lnTo>
                      <a:lnTo>
                        <a:pt x="319" y="1219"/>
                      </a:lnTo>
                      <a:lnTo>
                        <a:pt x="306" y="1222"/>
                      </a:lnTo>
                      <a:lnTo>
                        <a:pt x="293" y="1224"/>
                      </a:lnTo>
                      <a:lnTo>
                        <a:pt x="279" y="1225"/>
                      </a:lnTo>
                      <a:lnTo>
                        <a:pt x="266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402" y="0"/>
                      </a:lnTo>
                      <a:lnTo>
                        <a:pt x="402" y="570"/>
                      </a:lnTo>
                      <a:close/>
                      <a:moveTo>
                        <a:pt x="68" y="69"/>
                      </a:moveTo>
                      <a:lnTo>
                        <a:pt x="334" y="69"/>
                      </a:lnTo>
                      <a:lnTo>
                        <a:pt x="334" y="786"/>
                      </a:lnTo>
                      <a:lnTo>
                        <a:pt x="796" y="134"/>
                      </a:lnTo>
                      <a:lnTo>
                        <a:pt x="801" y="128"/>
                      </a:lnTo>
                      <a:lnTo>
                        <a:pt x="806" y="121"/>
                      </a:lnTo>
                      <a:lnTo>
                        <a:pt x="813" y="115"/>
                      </a:lnTo>
                      <a:lnTo>
                        <a:pt x="819" y="109"/>
                      </a:lnTo>
                      <a:lnTo>
                        <a:pt x="834" y="98"/>
                      </a:lnTo>
                      <a:lnTo>
                        <a:pt x="852" y="88"/>
                      </a:lnTo>
                      <a:lnTo>
                        <a:pt x="871" y="79"/>
                      </a:lnTo>
                      <a:lnTo>
                        <a:pt x="888" y="74"/>
                      </a:lnTo>
                      <a:lnTo>
                        <a:pt x="897" y="72"/>
                      </a:lnTo>
                      <a:lnTo>
                        <a:pt x="906" y="71"/>
                      </a:lnTo>
                      <a:lnTo>
                        <a:pt x="914" y="70"/>
                      </a:lnTo>
                      <a:lnTo>
                        <a:pt x="922" y="69"/>
                      </a:lnTo>
                      <a:lnTo>
                        <a:pt x="1121" y="69"/>
                      </a:lnTo>
                      <a:lnTo>
                        <a:pt x="1121" y="1157"/>
                      </a:lnTo>
                      <a:lnTo>
                        <a:pt x="855" y="1157"/>
                      </a:lnTo>
                      <a:lnTo>
                        <a:pt x="855" y="438"/>
                      </a:lnTo>
                      <a:lnTo>
                        <a:pt x="391" y="1093"/>
                      </a:lnTo>
                      <a:lnTo>
                        <a:pt x="386" y="1099"/>
                      </a:lnTo>
                      <a:lnTo>
                        <a:pt x="381" y="1106"/>
                      </a:lnTo>
                      <a:lnTo>
                        <a:pt x="374" y="1112"/>
                      </a:lnTo>
                      <a:lnTo>
                        <a:pt x="368" y="1117"/>
                      </a:lnTo>
                      <a:lnTo>
                        <a:pt x="353" y="1128"/>
                      </a:lnTo>
                      <a:lnTo>
                        <a:pt x="336" y="1139"/>
                      </a:lnTo>
                      <a:lnTo>
                        <a:pt x="318" y="1146"/>
                      </a:lnTo>
                      <a:lnTo>
                        <a:pt x="300" y="1153"/>
                      </a:lnTo>
                      <a:lnTo>
                        <a:pt x="292" y="1155"/>
                      </a:lnTo>
                      <a:lnTo>
                        <a:pt x="283" y="1156"/>
                      </a:lnTo>
                      <a:lnTo>
                        <a:pt x="275" y="1157"/>
                      </a:lnTo>
                      <a:lnTo>
                        <a:pt x="266" y="1157"/>
                      </a:lnTo>
                      <a:lnTo>
                        <a:pt x="68" y="1157"/>
                      </a:lnTo>
                      <a:lnTo>
                        <a:pt x="68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9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1593" y="698"/>
                  <a:ext cx="108" cy="112"/>
                </a:xfrm>
                <a:custGeom>
                  <a:avLst/>
                  <a:gdLst>
                    <a:gd name="T0" fmla="*/ 0 w 1189"/>
                    <a:gd name="T1" fmla="*/ 0 h 1225"/>
                    <a:gd name="T2" fmla="*/ 0 w 1189"/>
                    <a:gd name="T3" fmla="*/ 0 h 1225"/>
                    <a:gd name="T4" fmla="*/ 0 w 1189"/>
                    <a:gd name="T5" fmla="*/ 0 h 1225"/>
                    <a:gd name="T6" fmla="*/ 0 w 1189"/>
                    <a:gd name="T7" fmla="*/ 0 h 1225"/>
                    <a:gd name="T8" fmla="*/ 0 w 1189"/>
                    <a:gd name="T9" fmla="*/ 0 h 1225"/>
                    <a:gd name="T10" fmla="*/ 0 w 1189"/>
                    <a:gd name="T11" fmla="*/ 0 h 1225"/>
                    <a:gd name="T12" fmla="*/ 0 w 1189"/>
                    <a:gd name="T13" fmla="*/ 0 h 1225"/>
                    <a:gd name="T14" fmla="*/ 0 w 1189"/>
                    <a:gd name="T15" fmla="*/ 0 h 1225"/>
                    <a:gd name="T16" fmla="*/ 0 w 1189"/>
                    <a:gd name="T17" fmla="*/ 0 h 1225"/>
                    <a:gd name="T18" fmla="*/ 0 w 1189"/>
                    <a:gd name="T19" fmla="*/ 0 h 1225"/>
                    <a:gd name="T20" fmla="*/ 0 w 1189"/>
                    <a:gd name="T21" fmla="*/ 0 h 1225"/>
                    <a:gd name="T22" fmla="*/ 0 w 1189"/>
                    <a:gd name="T23" fmla="*/ 0 h 1225"/>
                    <a:gd name="T24" fmla="*/ 0 w 1189"/>
                    <a:gd name="T25" fmla="*/ 0 h 1225"/>
                    <a:gd name="T26" fmla="*/ 0 w 1189"/>
                    <a:gd name="T27" fmla="*/ 0 h 1225"/>
                    <a:gd name="T28" fmla="*/ 0 w 1189"/>
                    <a:gd name="T29" fmla="*/ 0 h 1225"/>
                    <a:gd name="T30" fmla="*/ 0 w 1189"/>
                    <a:gd name="T31" fmla="*/ 0 h 1225"/>
                    <a:gd name="T32" fmla="*/ 0 w 1189"/>
                    <a:gd name="T33" fmla="*/ 0 h 1225"/>
                    <a:gd name="T34" fmla="*/ 0 w 1189"/>
                    <a:gd name="T35" fmla="*/ 0 h 1225"/>
                    <a:gd name="T36" fmla="*/ 0 w 1189"/>
                    <a:gd name="T37" fmla="*/ 0 h 1225"/>
                    <a:gd name="T38" fmla="*/ 0 w 1189"/>
                    <a:gd name="T39" fmla="*/ 0 h 1225"/>
                    <a:gd name="T40" fmla="*/ 0 w 1189"/>
                    <a:gd name="T41" fmla="*/ 0 h 1225"/>
                    <a:gd name="T42" fmla="*/ 0 w 1189"/>
                    <a:gd name="T43" fmla="*/ 0 h 1225"/>
                    <a:gd name="T44" fmla="*/ 0 w 1189"/>
                    <a:gd name="T45" fmla="*/ 0 h 1225"/>
                    <a:gd name="T46" fmla="*/ 0 w 1189"/>
                    <a:gd name="T47" fmla="*/ 0 h 1225"/>
                    <a:gd name="T48" fmla="*/ 0 w 1189"/>
                    <a:gd name="T49" fmla="*/ 0 h 1225"/>
                    <a:gd name="T50" fmla="*/ 0 w 1189"/>
                    <a:gd name="T51" fmla="*/ 0 h 12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189" h="1225">
                      <a:moveTo>
                        <a:pt x="786" y="790"/>
                      </a:moveTo>
                      <a:lnTo>
                        <a:pt x="404" y="790"/>
                      </a:lnTo>
                      <a:lnTo>
                        <a:pt x="404" y="1225"/>
                      </a:ln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404" y="0"/>
                      </a:lnTo>
                      <a:lnTo>
                        <a:pt x="404" y="422"/>
                      </a:lnTo>
                      <a:lnTo>
                        <a:pt x="786" y="422"/>
                      </a:lnTo>
                      <a:lnTo>
                        <a:pt x="786" y="0"/>
                      </a:lnTo>
                      <a:lnTo>
                        <a:pt x="1189" y="0"/>
                      </a:lnTo>
                      <a:lnTo>
                        <a:pt x="1189" y="1225"/>
                      </a:lnTo>
                      <a:lnTo>
                        <a:pt x="786" y="1225"/>
                      </a:lnTo>
                      <a:lnTo>
                        <a:pt x="786" y="790"/>
                      </a:lnTo>
                      <a:close/>
                      <a:moveTo>
                        <a:pt x="1119" y="69"/>
                      </a:moveTo>
                      <a:lnTo>
                        <a:pt x="1119" y="1157"/>
                      </a:lnTo>
                      <a:lnTo>
                        <a:pt x="854" y="1157"/>
                      </a:lnTo>
                      <a:lnTo>
                        <a:pt x="854" y="722"/>
                      </a:lnTo>
                      <a:lnTo>
                        <a:pt x="335" y="722"/>
                      </a:lnTo>
                      <a:lnTo>
                        <a:pt x="335" y="1157"/>
                      </a:lnTo>
                      <a:lnTo>
                        <a:pt x="69" y="1157"/>
                      </a:lnTo>
                      <a:lnTo>
                        <a:pt x="69" y="69"/>
                      </a:lnTo>
                      <a:lnTo>
                        <a:pt x="335" y="69"/>
                      </a:lnTo>
                      <a:lnTo>
                        <a:pt x="335" y="489"/>
                      </a:lnTo>
                      <a:lnTo>
                        <a:pt x="854" y="489"/>
                      </a:lnTo>
                      <a:lnTo>
                        <a:pt x="854" y="69"/>
                      </a:lnTo>
                      <a:lnTo>
                        <a:pt x="1119" y="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0" name="Freeform 12"/>
                <p:cNvSpPr>
                  <a:spLocks noEditPoints="1"/>
                </p:cNvSpPr>
                <p:nvPr userDrawn="1"/>
              </p:nvSpPr>
              <p:spPr bwMode="auto">
                <a:xfrm>
                  <a:off x="1708" y="696"/>
                  <a:ext cx="122" cy="114"/>
                </a:xfrm>
                <a:custGeom>
                  <a:avLst/>
                  <a:gdLst>
                    <a:gd name="T0" fmla="*/ 0 w 1335"/>
                    <a:gd name="T1" fmla="*/ 0 h 1250"/>
                    <a:gd name="T2" fmla="*/ 0 w 1335"/>
                    <a:gd name="T3" fmla="*/ 0 h 1250"/>
                    <a:gd name="T4" fmla="*/ 0 w 1335"/>
                    <a:gd name="T5" fmla="*/ 0 h 1250"/>
                    <a:gd name="T6" fmla="*/ 0 w 1335"/>
                    <a:gd name="T7" fmla="*/ 0 h 1250"/>
                    <a:gd name="T8" fmla="*/ 0 w 1335"/>
                    <a:gd name="T9" fmla="*/ 0 h 1250"/>
                    <a:gd name="T10" fmla="*/ 0 w 1335"/>
                    <a:gd name="T11" fmla="*/ 0 h 1250"/>
                    <a:gd name="T12" fmla="*/ 0 w 1335"/>
                    <a:gd name="T13" fmla="*/ 0 h 1250"/>
                    <a:gd name="T14" fmla="*/ 0 w 1335"/>
                    <a:gd name="T15" fmla="*/ 0 h 1250"/>
                    <a:gd name="T16" fmla="*/ 0 w 1335"/>
                    <a:gd name="T17" fmla="*/ 0 h 1250"/>
                    <a:gd name="T18" fmla="*/ 0 w 1335"/>
                    <a:gd name="T19" fmla="*/ 0 h 1250"/>
                    <a:gd name="T20" fmla="*/ 0 w 1335"/>
                    <a:gd name="T21" fmla="*/ 0 h 1250"/>
                    <a:gd name="T22" fmla="*/ 0 w 1335"/>
                    <a:gd name="T23" fmla="*/ 0 h 1250"/>
                    <a:gd name="T24" fmla="*/ 0 w 1335"/>
                    <a:gd name="T25" fmla="*/ 0 h 1250"/>
                    <a:gd name="T26" fmla="*/ 0 w 1335"/>
                    <a:gd name="T27" fmla="*/ 0 h 1250"/>
                    <a:gd name="T28" fmla="*/ 0 w 1335"/>
                    <a:gd name="T29" fmla="*/ 0 h 1250"/>
                    <a:gd name="T30" fmla="*/ 0 w 1335"/>
                    <a:gd name="T31" fmla="*/ 0 h 1250"/>
                    <a:gd name="T32" fmla="*/ 0 w 1335"/>
                    <a:gd name="T33" fmla="*/ 0 h 1250"/>
                    <a:gd name="T34" fmla="*/ 0 w 1335"/>
                    <a:gd name="T35" fmla="*/ 0 h 1250"/>
                    <a:gd name="T36" fmla="*/ 0 w 1335"/>
                    <a:gd name="T37" fmla="*/ 0 h 1250"/>
                    <a:gd name="T38" fmla="*/ 0 w 1335"/>
                    <a:gd name="T39" fmla="*/ 0 h 1250"/>
                    <a:gd name="T40" fmla="*/ 0 w 1335"/>
                    <a:gd name="T41" fmla="*/ 0 h 1250"/>
                    <a:gd name="T42" fmla="*/ 0 w 1335"/>
                    <a:gd name="T43" fmla="*/ 0 h 1250"/>
                    <a:gd name="T44" fmla="*/ 0 w 1335"/>
                    <a:gd name="T45" fmla="*/ 0 h 1250"/>
                    <a:gd name="T46" fmla="*/ 0 w 1335"/>
                    <a:gd name="T47" fmla="*/ 0 h 1250"/>
                    <a:gd name="T48" fmla="*/ 0 w 1335"/>
                    <a:gd name="T49" fmla="*/ 0 h 1250"/>
                    <a:gd name="T50" fmla="*/ 0 w 1335"/>
                    <a:gd name="T51" fmla="*/ 0 h 1250"/>
                    <a:gd name="T52" fmla="*/ 0 w 1335"/>
                    <a:gd name="T53" fmla="*/ 0 h 1250"/>
                    <a:gd name="T54" fmla="*/ 0 w 1335"/>
                    <a:gd name="T55" fmla="*/ 0 h 1250"/>
                    <a:gd name="T56" fmla="*/ 0 w 1335"/>
                    <a:gd name="T57" fmla="*/ 0 h 1250"/>
                    <a:gd name="T58" fmla="*/ 0 w 1335"/>
                    <a:gd name="T59" fmla="*/ 0 h 1250"/>
                    <a:gd name="T60" fmla="*/ 0 w 1335"/>
                    <a:gd name="T61" fmla="*/ 0 h 1250"/>
                    <a:gd name="T62" fmla="*/ 0 w 1335"/>
                    <a:gd name="T63" fmla="*/ 0 h 1250"/>
                    <a:gd name="T64" fmla="*/ 0 w 1335"/>
                    <a:gd name="T65" fmla="*/ 0 h 1250"/>
                    <a:gd name="T66" fmla="*/ 0 w 1335"/>
                    <a:gd name="T67" fmla="*/ 0 h 1250"/>
                    <a:gd name="T68" fmla="*/ 0 w 1335"/>
                    <a:gd name="T69" fmla="*/ 0 h 1250"/>
                    <a:gd name="T70" fmla="*/ 0 w 1335"/>
                    <a:gd name="T71" fmla="*/ 0 h 1250"/>
                    <a:gd name="T72" fmla="*/ 0 w 1335"/>
                    <a:gd name="T73" fmla="*/ 0 h 1250"/>
                    <a:gd name="T74" fmla="*/ 0 w 1335"/>
                    <a:gd name="T75" fmla="*/ 0 h 1250"/>
                    <a:gd name="T76" fmla="*/ 0 w 1335"/>
                    <a:gd name="T77" fmla="*/ 0 h 1250"/>
                    <a:gd name="T78" fmla="*/ 0 w 1335"/>
                    <a:gd name="T79" fmla="*/ 0 h 1250"/>
                    <a:gd name="T80" fmla="*/ 0 w 1335"/>
                    <a:gd name="T81" fmla="*/ 0 h 1250"/>
                    <a:gd name="T82" fmla="*/ 0 w 1335"/>
                    <a:gd name="T83" fmla="*/ 0 h 1250"/>
                    <a:gd name="T84" fmla="*/ 0 w 1335"/>
                    <a:gd name="T85" fmla="*/ 0 h 1250"/>
                    <a:gd name="T86" fmla="*/ 0 w 1335"/>
                    <a:gd name="T87" fmla="*/ 0 h 1250"/>
                    <a:gd name="T88" fmla="*/ 0 w 1335"/>
                    <a:gd name="T89" fmla="*/ 0 h 1250"/>
                    <a:gd name="T90" fmla="*/ 0 w 1335"/>
                    <a:gd name="T91" fmla="*/ 0 h 1250"/>
                    <a:gd name="T92" fmla="*/ 0 w 1335"/>
                    <a:gd name="T93" fmla="*/ 0 h 1250"/>
                    <a:gd name="T94" fmla="*/ 0 w 1335"/>
                    <a:gd name="T95" fmla="*/ 0 h 1250"/>
                    <a:gd name="T96" fmla="*/ 0 w 1335"/>
                    <a:gd name="T97" fmla="*/ 0 h 1250"/>
                    <a:gd name="T98" fmla="*/ 0 w 1335"/>
                    <a:gd name="T99" fmla="*/ 0 h 1250"/>
                    <a:gd name="T100" fmla="*/ 0 w 1335"/>
                    <a:gd name="T101" fmla="*/ 0 h 1250"/>
                    <a:gd name="T102" fmla="*/ 0 w 1335"/>
                    <a:gd name="T103" fmla="*/ 0 h 1250"/>
                    <a:gd name="T104" fmla="*/ 0 w 1335"/>
                    <a:gd name="T105" fmla="*/ 0 h 1250"/>
                    <a:gd name="T106" fmla="*/ 0 w 1335"/>
                    <a:gd name="T107" fmla="*/ 0 h 125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335" h="1250">
                      <a:moveTo>
                        <a:pt x="868" y="1008"/>
                      </a:moveTo>
                      <a:lnTo>
                        <a:pt x="467" y="1008"/>
                      </a:lnTo>
                      <a:lnTo>
                        <a:pt x="442" y="1121"/>
                      </a:lnTo>
                      <a:lnTo>
                        <a:pt x="439" y="1135"/>
                      </a:lnTo>
                      <a:lnTo>
                        <a:pt x="433" y="1148"/>
                      </a:lnTo>
                      <a:lnTo>
                        <a:pt x="427" y="1160"/>
                      </a:lnTo>
                      <a:lnTo>
                        <a:pt x="421" y="1172"/>
                      </a:lnTo>
                      <a:lnTo>
                        <a:pt x="412" y="1183"/>
                      </a:lnTo>
                      <a:lnTo>
                        <a:pt x="403" y="1194"/>
                      </a:lnTo>
                      <a:lnTo>
                        <a:pt x="394" y="1203"/>
                      </a:lnTo>
                      <a:lnTo>
                        <a:pt x="383" y="1213"/>
                      </a:lnTo>
                      <a:lnTo>
                        <a:pt x="371" y="1222"/>
                      </a:lnTo>
                      <a:lnTo>
                        <a:pt x="360" y="1229"/>
                      </a:lnTo>
                      <a:lnTo>
                        <a:pt x="347" y="1235"/>
                      </a:lnTo>
                      <a:lnTo>
                        <a:pt x="334" y="1241"/>
                      </a:lnTo>
                      <a:lnTo>
                        <a:pt x="320" y="1245"/>
                      </a:lnTo>
                      <a:lnTo>
                        <a:pt x="306" y="1248"/>
                      </a:lnTo>
                      <a:lnTo>
                        <a:pt x="292" y="1250"/>
                      </a:lnTo>
                      <a:lnTo>
                        <a:pt x="277" y="1250"/>
                      </a:lnTo>
                      <a:lnTo>
                        <a:pt x="0" y="1250"/>
                      </a:lnTo>
                      <a:lnTo>
                        <a:pt x="198" y="356"/>
                      </a:lnTo>
                      <a:lnTo>
                        <a:pt x="202" y="338"/>
                      </a:lnTo>
                      <a:lnTo>
                        <a:pt x="208" y="319"/>
                      </a:lnTo>
                      <a:lnTo>
                        <a:pt x="214" y="301"/>
                      </a:lnTo>
                      <a:lnTo>
                        <a:pt x="220" y="283"/>
                      </a:lnTo>
                      <a:lnTo>
                        <a:pt x="227" y="265"/>
                      </a:lnTo>
                      <a:lnTo>
                        <a:pt x="234" y="248"/>
                      </a:lnTo>
                      <a:lnTo>
                        <a:pt x="243" y="231"/>
                      </a:lnTo>
                      <a:lnTo>
                        <a:pt x="253" y="214"/>
                      </a:lnTo>
                      <a:lnTo>
                        <a:pt x="262" y="197"/>
                      </a:lnTo>
                      <a:lnTo>
                        <a:pt x="273" y="181"/>
                      </a:lnTo>
                      <a:lnTo>
                        <a:pt x="285" y="166"/>
                      </a:lnTo>
                      <a:lnTo>
                        <a:pt x="296" y="152"/>
                      </a:lnTo>
                      <a:lnTo>
                        <a:pt x="309" y="138"/>
                      </a:lnTo>
                      <a:lnTo>
                        <a:pt x="322" y="124"/>
                      </a:lnTo>
                      <a:lnTo>
                        <a:pt x="336" y="111"/>
                      </a:lnTo>
                      <a:lnTo>
                        <a:pt x="351" y="99"/>
                      </a:lnTo>
                      <a:lnTo>
                        <a:pt x="367" y="87"/>
                      </a:lnTo>
                      <a:lnTo>
                        <a:pt x="383" y="76"/>
                      </a:lnTo>
                      <a:lnTo>
                        <a:pt x="400" y="65"/>
                      </a:lnTo>
                      <a:lnTo>
                        <a:pt x="417" y="55"/>
                      </a:lnTo>
                      <a:lnTo>
                        <a:pt x="435" y="47"/>
                      </a:lnTo>
                      <a:lnTo>
                        <a:pt x="454" y="39"/>
                      </a:lnTo>
                      <a:lnTo>
                        <a:pt x="472" y="32"/>
                      </a:lnTo>
                      <a:lnTo>
                        <a:pt x="491" y="25"/>
                      </a:lnTo>
                      <a:lnTo>
                        <a:pt x="513" y="19"/>
                      </a:lnTo>
                      <a:lnTo>
                        <a:pt x="534" y="14"/>
                      </a:lnTo>
                      <a:lnTo>
                        <a:pt x="555" y="9"/>
                      </a:lnTo>
                      <a:lnTo>
                        <a:pt x="578" y="6"/>
                      </a:lnTo>
                      <a:lnTo>
                        <a:pt x="600" y="3"/>
                      </a:lnTo>
                      <a:lnTo>
                        <a:pt x="623" y="2"/>
                      </a:lnTo>
                      <a:lnTo>
                        <a:pt x="645" y="1"/>
                      </a:lnTo>
                      <a:lnTo>
                        <a:pt x="668" y="0"/>
                      </a:lnTo>
                      <a:lnTo>
                        <a:pt x="690" y="1"/>
                      </a:lnTo>
                      <a:lnTo>
                        <a:pt x="713" y="2"/>
                      </a:lnTo>
                      <a:lnTo>
                        <a:pt x="735" y="3"/>
                      </a:lnTo>
                      <a:lnTo>
                        <a:pt x="756" y="6"/>
                      </a:lnTo>
                      <a:lnTo>
                        <a:pt x="779" y="9"/>
                      </a:lnTo>
                      <a:lnTo>
                        <a:pt x="801" y="14"/>
                      </a:lnTo>
                      <a:lnTo>
                        <a:pt x="823" y="19"/>
                      </a:lnTo>
                      <a:lnTo>
                        <a:pt x="844" y="25"/>
                      </a:lnTo>
                      <a:lnTo>
                        <a:pt x="863" y="32"/>
                      </a:lnTo>
                      <a:lnTo>
                        <a:pt x="882" y="39"/>
                      </a:lnTo>
                      <a:lnTo>
                        <a:pt x="900" y="47"/>
                      </a:lnTo>
                      <a:lnTo>
                        <a:pt x="918" y="55"/>
                      </a:lnTo>
                      <a:lnTo>
                        <a:pt x="935" y="65"/>
                      </a:lnTo>
                      <a:lnTo>
                        <a:pt x="952" y="76"/>
                      </a:lnTo>
                      <a:lnTo>
                        <a:pt x="968" y="87"/>
                      </a:lnTo>
                      <a:lnTo>
                        <a:pt x="984" y="99"/>
                      </a:lnTo>
                      <a:lnTo>
                        <a:pt x="998" y="111"/>
                      </a:lnTo>
                      <a:lnTo>
                        <a:pt x="1012" y="124"/>
                      </a:lnTo>
                      <a:lnTo>
                        <a:pt x="1026" y="138"/>
                      </a:lnTo>
                      <a:lnTo>
                        <a:pt x="1039" y="152"/>
                      </a:lnTo>
                      <a:lnTo>
                        <a:pt x="1051" y="166"/>
                      </a:lnTo>
                      <a:lnTo>
                        <a:pt x="1061" y="181"/>
                      </a:lnTo>
                      <a:lnTo>
                        <a:pt x="1072" y="197"/>
                      </a:lnTo>
                      <a:lnTo>
                        <a:pt x="1083" y="214"/>
                      </a:lnTo>
                      <a:lnTo>
                        <a:pt x="1091" y="231"/>
                      </a:lnTo>
                      <a:lnTo>
                        <a:pt x="1100" y="248"/>
                      </a:lnTo>
                      <a:lnTo>
                        <a:pt x="1107" y="265"/>
                      </a:lnTo>
                      <a:lnTo>
                        <a:pt x="1115" y="283"/>
                      </a:lnTo>
                      <a:lnTo>
                        <a:pt x="1121" y="301"/>
                      </a:lnTo>
                      <a:lnTo>
                        <a:pt x="1127" y="319"/>
                      </a:lnTo>
                      <a:lnTo>
                        <a:pt x="1132" y="338"/>
                      </a:lnTo>
                      <a:lnTo>
                        <a:pt x="1136" y="356"/>
                      </a:lnTo>
                      <a:lnTo>
                        <a:pt x="1335" y="1250"/>
                      </a:lnTo>
                      <a:lnTo>
                        <a:pt x="1058" y="1250"/>
                      </a:lnTo>
                      <a:lnTo>
                        <a:pt x="1043" y="1250"/>
                      </a:lnTo>
                      <a:lnTo>
                        <a:pt x="1029" y="1248"/>
                      </a:lnTo>
                      <a:lnTo>
                        <a:pt x="1015" y="1245"/>
                      </a:lnTo>
                      <a:lnTo>
                        <a:pt x="1001" y="1241"/>
                      </a:lnTo>
                      <a:lnTo>
                        <a:pt x="989" y="1235"/>
                      </a:lnTo>
                      <a:lnTo>
                        <a:pt x="976" y="1229"/>
                      </a:lnTo>
                      <a:lnTo>
                        <a:pt x="964" y="1222"/>
                      </a:lnTo>
                      <a:lnTo>
                        <a:pt x="952" y="1213"/>
                      </a:lnTo>
                      <a:lnTo>
                        <a:pt x="941" y="1203"/>
                      </a:lnTo>
                      <a:lnTo>
                        <a:pt x="932" y="1194"/>
                      </a:lnTo>
                      <a:lnTo>
                        <a:pt x="922" y="1183"/>
                      </a:lnTo>
                      <a:lnTo>
                        <a:pt x="915" y="1171"/>
                      </a:lnTo>
                      <a:lnTo>
                        <a:pt x="907" y="1160"/>
                      </a:lnTo>
                      <a:lnTo>
                        <a:pt x="902" y="1147"/>
                      </a:lnTo>
                      <a:lnTo>
                        <a:pt x="897" y="1134"/>
                      </a:lnTo>
                      <a:lnTo>
                        <a:pt x="892" y="1120"/>
                      </a:lnTo>
                      <a:lnTo>
                        <a:pt x="868" y="1008"/>
                      </a:lnTo>
                      <a:close/>
                      <a:moveTo>
                        <a:pt x="923" y="939"/>
                      </a:moveTo>
                      <a:lnTo>
                        <a:pt x="412" y="939"/>
                      </a:lnTo>
                      <a:lnTo>
                        <a:pt x="376" y="1105"/>
                      </a:lnTo>
                      <a:lnTo>
                        <a:pt x="373" y="1114"/>
                      </a:lnTo>
                      <a:lnTo>
                        <a:pt x="370" y="1121"/>
                      </a:lnTo>
                      <a:lnTo>
                        <a:pt x="367" y="1128"/>
                      </a:lnTo>
                      <a:lnTo>
                        <a:pt x="363" y="1135"/>
                      </a:lnTo>
                      <a:lnTo>
                        <a:pt x="358" y="1141"/>
                      </a:lnTo>
                      <a:lnTo>
                        <a:pt x="353" y="1148"/>
                      </a:lnTo>
                      <a:lnTo>
                        <a:pt x="347" y="1154"/>
                      </a:lnTo>
                      <a:lnTo>
                        <a:pt x="340" y="1160"/>
                      </a:lnTo>
                      <a:lnTo>
                        <a:pt x="333" y="1165"/>
                      </a:lnTo>
                      <a:lnTo>
                        <a:pt x="325" y="1169"/>
                      </a:lnTo>
                      <a:lnTo>
                        <a:pt x="318" y="1173"/>
                      </a:lnTo>
                      <a:lnTo>
                        <a:pt x="310" y="1177"/>
                      </a:lnTo>
                      <a:lnTo>
                        <a:pt x="302" y="1179"/>
                      </a:lnTo>
                      <a:lnTo>
                        <a:pt x="294" y="1181"/>
                      </a:lnTo>
                      <a:lnTo>
                        <a:pt x="286" y="1182"/>
                      </a:lnTo>
                      <a:lnTo>
                        <a:pt x="277" y="1182"/>
                      </a:lnTo>
                      <a:lnTo>
                        <a:pt x="85" y="1182"/>
                      </a:lnTo>
                      <a:lnTo>
                        <a:pt x="265" y="371"/>
                      </a:lnTo>
                      <a:lnTo>
                        <a:pt x="269" y="354"/>
                      </a:lnTo>
                      <a:lnTo>
                        <a:pt x="274" y="338"/>
                      </a:lnTo>
                      <a:lnTo>
                        <a:pt x="278" y="321"/>
                      </a:lnTo>
                      <a:lnTo>
                        <a:pt x="285" y="307"/>
                      </a:lnTo>
                      <a:lnTo>
                        <a:pt x="290" y="290"/>
                      </a:lnTo>
                      <a:lnTo>
                        <a:pt x="297" y="277"/>
                      </a:lnTo>
                      <a:lnTo>
                        <a:pt x="304" y="262"/>
                      </a:lnTo>
                      <a:lnTo>
                        <a:pt x="312" y="248"/>
                      </a:lnTo>
                      <a:lnTo>
                        <a:pt x="320" y="234"/>
                      </a:lnTo>
                      <a:lnTo>
                        <a:pt x="329" y="221"/>
                      </a:lnTo>
                      <a:lnTo>
                        <a:pt x="338" y="208"/>
                      </a:lnTo>
                      <a:lnTo>
                        <a:pt x="348" y="196"/>
                      </a:lnTo>
                      <a:lnTo>
                        <a:pt x="358" y="185"/>
                      </a:lnTo>
                      <a:lnTo>
                        <a:pt x="370" y="173"/>
                      </a:lnTo>
                      <a:lnTo>
                        <a:pt x="381" y="162"/>
                      </a:lnTo>
                      <a:lnTo>
                        <a:pt x="394" y="153"/>
                      </a:lnTo>
                      <a:lnTo>
                        <a:pt x="407" y="143"/>
                      </a:lnTo>
                      <a:lnTo>
                        <a:pt x="419" y="133"/>
                      </a:lnTo>
                      <a:lnTo>
                        <a:pt x="433" y="125"/>
                      </a:lnTo>
                      <a:lnTo>
                        <a:pt x="448" y="117"/>
                      </a:lnTo>
                      <a:lnTo>
                        <a:pt x="463" y="110"/>
                      </a:lnTo>
                      <a:lnTo>
                        <a:pt x="478" y="102"/>
                      </a:lnTo>
                      <a:lnTo>
                        <a:pt x="495" y="96"/>
                      </a:lnTo>
                      <a:lnTo>
                        <a:pt x="511" y="91"/>
                      </a:lnTo>
                      <a:lnTo>
                        <a:pt x="529" y="85"/>
                      </a:lnTo>
                      <a:lnTo>
                        <a:pt x="547" y="81"/>
                      </a:lnTo>
                      <a:lnTo>
                        <a:pt x="565" y="77"/>
                      </a:lnTo>
                      <a:lnTo>
                        <a:pt x="584" y="75"/>
                      </a:lnTo>
                      <a:lnTo>
                        <a:pt x="605" y="71"/>
                      </a:lnTo>
                      <a:lnTo>
                        <a:pt x="625" y="70"/>
                      </a:lnTo>
                      <a:lnTo>
                        <a:pt x="646" y="69"/>
                      </a:lnTo>
                      <a:lnTo>
                        <a:pt x="668" y="68"/>
                      </a:lnTo>
                      <a:lnTo>
                        <a:pt x="689" y="69"/>
                      </a:lnTo>
                      <a:lnTo>
                        <a:pt x="710" y="70"/>
                      </a:lnTo>
                      <a:lnTo>
                        <a:pt x="731" y="71"/>
                      </a:lnTo>
                      <a:lnTo>
                        <a:pt x="750" y="75"/>
                      </a:lnTo>
                      <a:lnTo>
                        <a:pt x="769" y="77"/>
                      </a:lnTo>
                      <a:lnTo>
                        <a:pt x="787" y="81"/>
                      </a:lnTo>
                      <a:lnTo>
                        <a:pt x="806" y="85"/>
                      </a:lnTo>
                      <a:lnTo>
                        <a:pt x="823" y="91"/>
                      </a:lnTo>
                      <a:lnTo>
                        <a:pt x="840" y="96"/>
                      </a:lnTo>
                      <a:lnTo>
                        <a:pt x="856" y="102"/>
                      </a:lnTo>
                      <a:lnTo>
                        <a:pt x="872" y="110"/>
                      </a:lnTo>
                      <a:lnTo>
                        <a:pt x="887" y="117"/>
                      </a:lnTo>
                      <a:lnTo>
                        <a:pt x="901" y="125"/>
                      </a:lnTo>
                      <a:lnTo>
                        <a:pt x="915" y="133"/>
                      </a:lnTo>
                      <a:lnTo>
                        <a:pt x="929" y="143"/>
                      </a:lnTo>
                      <a:lnTo>
                        <a:pt x="941" y="153"/>
                      </a:lnTo>
                      <a:lnTo>
                        <a:pt x="953" y="162"/>
                      </a:lnTo>
                      <a:lnTo>
                        <a:pt x="965" y="173"/>
                      </a:lnTo>
                      <a:lnTo>
                        <a:pt x="976" y="185"/>
                      </a:lnTo>
                      <a:lnTo>
                        <a:pt x="986" y="196"/>
                      </a:lnTo>
                      <a:lnTo>
                        <a:pt x="996" y="208"/>
                      </a:lnTo>
                      <a:lnTo>
                        <a:pt x="1006" y="221"/>
                      </a:lnTo>
                      <a:lnTo>
                        <a:pt x="1014" y="234"/>
                      </a:lnTo>
                      <a:lnTo>
                        <a:pt x="1023" y="248"/>
                      </a:lnTo>
                      <a:lnTo>
                        <a:pt x="1030" y="262"/>
                      </a:lnTo>
                      <a:lnTo>
                        <a:pt x="1038" y="276"/>
                      </a:lnTo>
                      <a:lnTo>
                        <a:pt x="1044" y="290"/>
                      </a:lnTo>
                      <a:lnTo>
                        <a:pt x="1051" y="307"/>
                      </a:lnTo>
                      <a:lnTo>
                        <a:pt x="1056" y="321"/>
                      </a:lnTo>
                      <a:lnTo>
                        <a:pt x="1061" y="338"/>
                      </a:lnTo>
                      <a:lnTo>
                        <a:pt x="1066" y="354"/>
                      </a:lnTo>
                      <a:lnTo>
                        <a:pt x="1070" y="371"/>
                      </a:lnTo>
                      <a:lnTo>
                        <a:pt x="1250" y="1182"/>
                      </a:lnTo>
                      <a:lnTo>
                        <a:pt x="1058" y="1182"/>
                      </a:lnTo>
                      <a:lnTo>
                        <a:pt x="1048" y="1182"/>
                      </a:lnTo>
                      <a:lnTo>
                        <a:pt x="1041" y="1181"/>
                      </a:lnTo>
                      <a:lnTo>
                        <a:pt x="1032" y="1179"/>
                      </a:lnTo>
                      <a:lnTo>
                        <a:pt x="1025" y="1177"/>
                      </a:lnTo>
                      <a:lnTo>
                        <a:pt x="1016" y="1173"/>
                      </a:lnTo>
                      <a:lnTo>
                        <a:pt x="1009" y="1169"/>
                      </a:lnTo>
                      <a:lnTo>
                        <a:pt x="1002" y="1165"/>
                      </a:lnTo>
                      <a:lnTo>
                        <a:pt x="995" y="1160"/>
                      </a:lnTo>
                      <a:lnTo>
                        <a:pt x="989" y="1154"/>
                      </a:lnTo>
                      <a:lnTo>
                        <a:pt x="982" y="1148"/>
                      </a:lnTo>
                      <a:lnTo>
                        <a:pt x="977" y="1141"/>
                      </a:lnTo>
                      <a:lnTo>
                        <a:pt x="972" y="1135"/>
                      </a:lnTo>
                      <a:lnTo>
                        <a:pt x="968" y="1128"/>
                      </a:lnTo>
                      <a:lnTo>
                        <a:pt x="964" y="1121"/>
                      </a:lnTo>
                      <a:lnTo>
                        <a:pt x="962" y="1114"/>
                      </a:lnTo>
                      <a:lnTo>
                        <a:pt x="960" y="1105"/>
                      </a:lnTo>
                      <a:lnTo>
                        <a:pt x="923" y="939"/>
                      </a:lnTo>
                      <a:close/>
                      <a:moveTo>
                        <a:pt x="873" y="710"/>
                      </a:moveTo>
                      <a:lnTo>
                        <a:pt x="810" y="423"/>
                      </a:lnTo>
                      <a:lnTo>
                        <a:pt x="807" y="414"/>
                      </a:lnTo>
                      <a:lnTo>
                        <a:pt x="803" y="405"/>
                      </a:lnTo>
                      <a:lnTo>
                        <a:pt x="800" y="395"/>
                      </a:lnTo>
                      <a:lnTo>
                        <a:pt x="796" y="386"/>
                      </a:lnTo>
                      <a:lnTo>
                        <a:pt x="791" y="376"/>
                      </a:lnTo>
                      <a:lnTo>
                        <a:pt x="785" y="366"/>
                      </a:lnTo>
                      <a:lnTo>
                        <a:pt x="778" y="358"/>
                      </a:lnTo>
                      <a:lnTo>
                        <a:pt x="770" y="348"/>
                      </a:lnTo>
                      <a:lnTo>
                        <a:pt x="762" y="341"/>
                      </a:lnTo>
                      <a:lnTo>
                        <a:pt x="751" y="333"/>
                      </a:lnTo>
                      <a:lnTo>
                        <a:pt x="740" y="326"/>
                      </a:lnTo>
                      <a:lnTo>
                        <a:pt x="729" y="320"/>
                      </a:lnTo>
                      <a:lnTo>
                        <a:pt x="716" y="315"/>
                      </a:lnTo>
                      <a:lnTo>
                        <a:pt x="701" y="312"/>
                      </a:lnTo>
                      <a:lnTo>
                        <a:pt x="685" y="310"/>
                      </a:lnTo>
                      <a:lnTo>
                        <a:pt x="668" y="309"/>
                      </a:lnTo>
                      <a:lnTo>
                        <a:pt x="649" y="310"/>
                      </a:lnTo>
                      <a:lnTo>
                        <a:pt x="634" y="312"/>
                      </a:lnTo>
                      <a:lnTo>
                        <a:pt x="619" y="315"/>
                      </a:lnTo>
                      <a:lnTo>
                        <a:pt x="607" y="320"/>
                      </a:lnTo>
                      <a:lnTo>
                        <a:pt x="594" y="326"/>
                      </a:lnTo>
                      <a:lnTo>
                        <a:pt x="583" y="333"/>
                      </a:lnTo>
                      <a:lnTo>
                        <a:pt x="573" y="341"/>
                      </a:lnTo>
                      <a:lnTo>
                        <a:pt x="565" y="348"/>
                      </a:lnTo>
                      <a:lnTo>
                        <a:pt x="556" y="358"/>
                      </a:lnTo>
                      <a:lnTo>
                        <a:pt x="550" y="366"/>
                      </a:lnTo>
                      <a:lnTo>
                        <a:pt x="544" y="376"/>
                      </a:lnTo>
                      <a:lnTo>
                        <a:pt x="539" y="386"/>
                      </a:lnTo>
                      <a:lnTo>
                        <a:pt x="535" y="395"/>
                      </a:lnTo>
                      <a:lnTo>
                        <a:pt x="531" y="405"/>
                      </a:lnTo>
                      <a:lnTo>
                        <a:pt x="527" y="414"/>
                      </a:lnTo>
                      <a:lnTo>
                        <a:pt x="525" y="423"/>
                      </a:lnTo>
                      <a:lnTo>
                        <a:pt x="462" y="710"/>
                      </a:lnTo>
                      <a:lnTo>
                        <a:pt x="873" y="710"/>
                      </a:lnTo>
                      <a:close/>
                      <a:moveTo>
                        <a:pt x="787" y="641"/>
                      </a:moveTo>
                      <a:lnTo>
                        <a:pt x="744" y="440"/>
                      </a:lnTo>
                      <a:lnTo>
                        <a:pt x="739" y="427"/>
                      </a:lnTo>
                      <a:lnTo>
                        <a:pt x="734" y="414"/>
                      </a:lnTo>
                      <a:lnTo>
                        <a:pt x="729" y="405"/>
                      </a:lnTo>
                      <a:lnTo>
                        <a:pt x="721" y="396"/>
                      </a:lnTo>
                      <a:lnTo>
                        <a:pt x="717" y="392"/>
                      </a:lnTo>
                      <a:lnTo>
                        <a:pt x="711" y="389"/>
                      </a:lnTo>
                      <a:lnTo>
                        <a:pt x="706" y="386"/>
                      </a:lnTo>
                      <a:lnTo>
                        <a:pt x="701" y="382"/>
                      </a:lnTo>
                      <a:lnTo>
                        <a:pt x="692" y="380"/>
                      </a:lnTo>
                      <a:lnTo>
                        <a:pt x="684" y="378"/>
                      </a:lnTo>
                      <a:lnTo>
                        <a:pt x="675" y="377"/>
                      </a:lnTo>
                      <a:lnTo>
                        <a:pt x="668" y="377"/>
                      </a:lnTo>
                      <a:lnTo>
                        <a:pt x="659" y="377"/>
                      </a:lnTo>
                      <a:lnTo>
                        <a:pt x="651" y="378"/>
                      </a:lnTo>
                      <a:lnTo>
                        <a:pt x="642" y="380"/>
                      </a:lnTo>
                      <a:lnTo>
                        <a:pt x="634" y="382"/>
                      </a:lnTo>
                      <a:lnTo>
                        <a:pt x="629" y="386"/>
                      </a:lnTo>
                      <a:lnTo>
                        <a:pt x="624" y="389"/>
                      </a:lnTo>
                      <a:lnTo>
                        <a:pt x="618" y="392"/>
                      </a:lnTo>
                      <a:lnTo>
                        <a:pt x="614" y="396"/>
                      </a:lnTo>
                      <a:lnTo>
                        <a:pt x="607" y="405"/>
                      </a:lnTo>
                      <a:lnTo>
                        <a:pt x="601" y="414"/>
                      </a:lnTo>
                      <a:lnTo>
                        <a:pt x="596" y="426"/>
                      </a:lnTo>
                      <a:lnTo>
                        <a:pt x="592" y="438"/>
                      </a:lnTo>
                      <a:lnTo>
                        <a:pt x="547" y="641"/>
                      </a:lnTo>
                      <a:lnTo>
                        <a:pt x="787" y="64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1" name="Freeform 13"/>
                <p:cNvSpPr>
                  <a:spLocks noEditPoints="1"/>
                </p:cNvSpPr>
                <p:nvPr userDrawn="1"/>
              </p:nvSpPr>
              <p:spPr bwMode="auto">
                <a:xfrm>
                  <a:off x="825" y="415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8" y="871"/>
                      </a:moveTo>
                      <a:lnTo>
                        <a:pt x="327" y="871"/>
                      </a:lnTo>
                      <a:lnTo>
                        <a:pt x="290" y="1037"/>
                      </a:lnTo>
                      <a:lnTo>
                        <a:pt x="288" y="1045"/>
                      </a:lnTo>
                      <a:lnTo>
                        <a:pt x="286" y="1053"/>
                      </a:lnTo>
                      <a:lnTo>
                        <a:pt x="282" y="1059"/>
                      </a:lnTo>
                      <a:lnTo>
                        <a:pt x="277" y="1067"/>
                      </a:lnTo>
                      <a:lnTo>
                        <a:pt x="273" y="1073"/>
                      </a:lnTo>
                      <a:lnTo>
                        <a:pt x="268" y="1080"/>
                      </a:lnTo>
                      <a:lnTo>
                        <a:pt x="261" y="1086"/>
                      </a:lnTo>
                      <a:lnTo>
                        <a:pt x="255" y="1091"/>
                      </a:lnTo>
                      <a:lnTo>
                        <a:pt x="247" y="1097"/>
                      </a:lnTo>
                      <a:lnTo>
                        <a:pt x="241" y="1102"/>
                      </a:lnTo>
                      <a:lnTo>
                        <a:pt x="234" y="1105"/>
                      </a:lnTo>
                      <a:lnTo>
                        <a:pt x="225" y="1108"/>
                      </a:lnTo>
                      <a:lnTo>
                        <a:pt x="218" y="1111"/>
                      </a:lnTo>
                      <a:lnTo>
                        <a:pt x="209" y="1113"/>
                      </a:lnTo>
                      <a:lnTo>
                        <a:pt x="200" y="1114"/>
                      </a:lnTo>
                      <a:lnTo>
                        <a:pt x="192" y="1114"/>
                      </a:lnTo>
                      <a:lnTo>
                        <a:pt x="0" y="1114"/>
                      </a:lnTo>
                      <a:lnTo>
                        <a:pt x="180" y="302"/>
                      </a:lnTo>
                      <a:lnTo>
                        <a:pt x="184" y="285"/>
                      </a:lnTo>
                      <a:lnTo>
                        <a:pt x="189" y="269"/>
                      </a:lnTo>
                      <a:lnTo>
                        <a:pt x="194" y="253"/>
                      </a:lnTo>
                      <a:lnTo>
                        <a:pt x="199" y="238"/>
                      </a:lnTo>
                      <a:lnTo>
                        <a:pt x="206" y="222"/>
                      </a:lnTo>
                      <a:lnTo>
                        <a:pt x="212" y="208"/>
                      </a:lnTo>
                      <a:lnTo>
                        <a:pt x="220" y="193"/>
                      </a:lnTo>
                      <a:lnTo>
                        <a:pt x="227" y="179"/>
                      </a:lnTo>
                      <a:lnTo>
                        <a:pt x="236" y="166"/>
                      </a:lnTo>
                      <a:lnTo>
                        <a:pt x="244" y="153"/>
                      </a:lnTo>
                      <a:lnTo>
                        <a:pt x="254" y="140"/>
                      </a:lnTo>
                      <a:lnTo>
                        <a:pt x="264" y="128"/>
                      </a:lnTo>
                      <a:lnTo>
                        <a:pt x="274" y="116"/>
                      </a:lnTo>
                      <a:lnTo>
                        <a:pt x="285" y="106"/>
                      </a:lnTo>
                      <a:lnTo>
                        <a:pt x="297" y="94"/>
                      </a:lnTo>
                      <a:lnTo>
                        <a:pt x="308" y="84"/>
                      </a:lnTo>
                      <a:lnTo>
                        <a:pt x="321" y="75"/>
                      </a:lnTo>
                      <a:lnTo>
                        <a:pt x="335" y="65"/>
                      </a:lnTo>
                      <a:lnTo>
                        <a:pt x="349" y="57"/>
                      </a:lnTo>
                      <a:lnTo>
                        <a:pt x="363" y="49"/>
                      </a:lnTo>
                      <a:lnTo>
                        <a:pt x="378" y="42"/>
                      </a:lnTo>
                      <a:lnTo>
                        <a:pt x="394" y="34"/>
                      </a:lnTo>
                      <a:lnTo>
                        <a:pt x="410" y="28"/>
                      </a:lnTo>
                      <a:lnTo>
                        <a:pt x="427" y="22"/>
                      </a:lnTo>
                      <a:lnTo>
                        <a:pt x="444" y="17"/>
                      </a:lnTo>
                      <a:lnTo>
                        <a:pt x="462" y="13"/>
                      </a:lnTo>
                      <a:lnTo>
                        <a:pt x="481" y="8"/>
                      </a:lnTo>
                      <a:lnTo>
                        <a:pt x="500" y="6"/>
                      </a:lnTo>
                      <a:lnTo>
                        <a:pt x="519" y="3"/>
                      </a:lnTo>
                      <a:lnTo>
                        <a:pt x="540" y="2"/>
                      </a:lnTo>
                      <a:lnTo>
                        <a:pt x="561" y="1"/>
                      </a:lnTo>
                      <a:lnTo>
                        <a:pt x="582" y="0"/>
                      </a:lnTo>
                      <a:lnTo>
                        <a:pt x="604" y="1"/>
                      </a:lnTo>
                      <a:lnTo>
                        <a:pt x="625" y="2"/>
                      </a:lnTo>
                      <a:lnTo>
                        <a:pt x="645" y="3"/>
                      </a:lnTo>
                      <a:lnTo>
                        <a:pt x="666" y="6"/>
                      </a:lnTo>
                      <a:lnTo>
                        <a:pt x="685" y="8"/>
                      </a:lnTo>
                      <a:lnTo>
                        <a:pt x="703" y="13"/>
                      </a:lnTo>
                      <a:lnTo>
                        <a:pt x="721" y="17"/>
                      </a:lnTo>
                      <a:lnTo>
                        <a:pt x="738" y="22"/>
                      </a:lnTo>
                      <a:lnTo>
                        <a:pt x="755" y="28"/>
                      </a:lnTo>
                      <a:lnTo>
                        <a:pt x="772" y="34"/>
                      </a:lnTo>
                      <a:lnTo>
                        <a:pt x="787" y="42"/>
                      </a:lnTo>
                      <a:lnTo>
                        <a:pt x="802" y="49"/>
                      </a:lnTo>
                      <a:lnTo>
                        <a:pt x="817" y="57"/>
                      </a:lnTo>
                      <a:lnTo>
                        <a:pt x="830" y="65"/>
                      </a:lnTo>
                      <a:lnTo>
                        <a:pt x="843" y="75"/>
                      </a:lnTo>
                      <a:lnTo>
                        <a:pt x="856" y="84"/>
                      </a:lnTo>
                      <a:lnTo>
                        <a:pt x="868" y="94"/>
                      </a:lnTo>
                      <a:lnTo>
                        <a:pt x="880" y="106"/>
                      </a:lnTo>
                      <a:lnTo>
                        <a:pt x="891" y="116"/>
                      </a:lnTo>
                      <a:lnTo>
                        <a:pt x="901" y="128"/>
                      </a:lnTo>
                      <a:lnTo>
                        <a:pt x="912" y="140"/>
                      </a:lnTo>
                      <a:lnTo>
                        <a:pt x="921" y="153"/>
                      </a:lnTo>
                      <a:lnTo>
                        <a:pt x="930" y="166"/>
                      </a:lnTo>
                      <a:lnTo>
                        <a:pt x="937" y="179"/>
                      </a:lnTo>
                      <a:lnTo>
                        <a:pt x="946" y="193"/>
                      </a:lnTo>
                      <a:lnTo>
                        <a:pt x="952" y="208"/>
                      </a:lnTo>
                      <a:lnTo>
                        <a:pt x="960" y="222"/>
                      </a:lnTo>
                      <a:lnTo>
                        <a:pt x="965" y="238"/>
                      </a:lnTo>
                      <a:lnTo>
                        <a:pt x="972" y="253"/>
                      </a:lnTo>
                      <a:lnTo>
                        <a:pt x="976" y="269"/>
                      </a:lnTo>
                      <a:lnTo>
                        <a:pt x="981" y="285"/>
                      </a:lnTo>
                      <a:lnTo>
                        <a:pt x="985" y="302"/>
                      </a:lnTo>
                      <a:lnTo>
                        <a:pt x="1165" y="1114"/>
                      </a:lnTo>
                      <a:lnTo>
                        <a:pt x="973" y="1114"/>
                      </a:lnTo>
                      <a:lnTo>
                        <a:pt x="964" y="1114"/>
                      </a:lnTo>
                      <a:lnTo>
                        <a:pt x="956" y="1113"/>
                      </a:lnTo>
                      <a:lnTo>
                        <a:pt x="947" y="1111"/>
                      </a:lnTo>
                      <a:lnTo>
                        <a:pt x="940" y="1108"/>
                      </a:lnTo>
                      <a:lnTo>
                        <a:pt x="932" y="1105"/>
                      </a:lnTo>
                      <a:lnTo>
                        <a:pt x="925" y="1102"/>
                      </a:lnTo>
                      <a:lnTo>
                        <a:pt x="917" y="1097"/>
                      </a:lnTo>
                      <a:lnTo>
                        <a:pt x="910" y="1091"/>
                      </a:lnTo>
                      <a:lnTo>
                        <a:pt x="903" y="1086"/>
                      </a:lnTo>
                      <a:lnTo>
                        <a:pt x="897" y="1080"/>
                      </a:lnTo>
                      <a:lnTo>
                        <a:pt x="891" y="1073"/>
                      </a:lnTo>
                      <a:lnTo>
                        <a:pt x="887" y="1067"/>
                      </a:lnTo>
                      <a:lnTo>
                        <a:pt x="883" y="1059"/>
                      </a:lnTo>
                      <a:lnTo>
                        <a:pt x="880" y="1053"/>
                      </a:lnTo>
                      <a:lnTo>
                        <a:pt x="876" y="1045"/>
                      </a:lnTo>
                      <a:lnTo>
                        <a:pt x="874" y="1037"/>
                      </a:lnTo>
                      <a:lnTo>
                        <a:pt x="838" y="871"/>
                      </a:lnTo>
                      <a:close/>
                      <a:moveTo>
                        <a:pt x="789" y="641"/>
                      </a:moveTo>
                      <a:lnTo>
                        <a:pt x="725" y="355"/>
                      </a:lnTo>
                      <a:lnTo>
                        <a:pt x="722" y="346"/>
                      </a:lnTo>
                      <a:lnTo>
                        <a:pt x="719" y="337"/>
                      </a:lnTo>
                      <a:lnTo>
                        <a:pt x="715" y="327"/>
                      </a:lnTo>
                      <a:lnTo>
                        <a:pt x="711" y="317"/>
                      </a:lnTo>
                      <a:lnTo>
                        <a:pt x="706" y="308"/>
                      </a:lnTo>
                      <a:lnTo>
                        <a:pt x="700" y="298"/>
                      </a:lnTo>
                      <a:lnTo>
                        <a:pt x="694" y="290"/>
                      </a:lnTo>
                      <a:lnTo>
                        <a:pt x="685" y="281"/>
                      </a:lnTo>
                      <a:lnTo>
                        <a:pt x="676" y="273"/>
                      </a:lnTo>
                      <a:lnTo>
                        <a:pt x="667" y="265"/>
                      </a:lnTo>
                      <a:lnTo>
                        <a:pt x="656" y="258"/>
                      </a:lnTo>
                      <a:lnTo>
                        <a:pt x="643" y="252"/>
                      </a:lnTo>
                      <a:lnTo>
                        <a:pt x="630" y="247"/>
                      </a:lnTo>
                      <a:lnTo>
                        <a:pt x="615" y="244"/>
                      </a:lnTo>
                      <a:lnTo>
                        <a:pt x="600" y="242"/>
                      </a:lnTo>
                      <a:lnTo>
                        <a:pt x="582" y="240"/>
                      </a:lnTo>
                      <a:lnTo>
                        <a:pt x="565" y="242"/>
                      </a:lnTo>
                      <a:lnTo>
                        <a:pt x="549" y="244"/>
                      </a:lnTo>
                      <a:lnTo>
                        <a:pt x="534" y="247"/>
                      </a:lnTo>
                      <a:lnTo>
                        <a:pt x="521" y="252"/>
                      </a:lnTo>
                      <a:lnTo>
                        <a:pt x="510" y="258"/>
                      </a:lnTo>
                      <a:lnTo>
                        <a:pt x="499" y="265"/>
                      </a:lnTo>
                      <a:lnTo>
                        <a:pt x="488" y="273"/>
                      </a:lnTo>
                      <a:lnTo>
                        <a:pt x="480" y="281"/>
                      </a:lnTo>
                      <a:lnTo>
                        <a:pt x="472" y="290"/>
                      </a:lnTo>
                      <a:lnTo>
                        <a:pt x="465" y="298"/>
                      </a:lnTo>
                      <a:lnTo>
                        <a:pt x="459" y="308"/>
                      </a:lnTo>
                      <a:lnTo>
                        <a:pt x="454" y="317"/>
                      </a:lnTo>
                      <a:lnTo>
                        <a:pt x="450" y="327"/>
                      </a:lnTo>
                      <a:lnTo>
                        <a:pt x="446" y="337"/>
                      </a:lnTo>
                      <a:lnTo>
                        <a:pt x="443" y="346"/>
                      </a:lnTo>
                      <a:lnTo>
                        <a:pt x="440" y="355"/>
                      </a:lnTo>
                      <a:lnTo>
                        <a:pt x="377" y="641"/>
                      </a:lnTo>
                      <a:lnTo>
                        <a:pt x="789" y="64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2" name="Freeform 14"/>
                <p:cNvSpPr>
                  <a:spLocks/>
                </p:cNvSpPr>
                <p:nvPr userDrawn="1"/>
              </p:nvSpPr>
              <p:spPr bwMode="auto">
                <a:xfrm>
                  <a:off x="936" y="417"/>
                  <a:ext cx="101" cy="99"/>
                </a:xfrm>
                <a:custGeom>
                  <a:avLst/>
                  <a:gdLst>
                    <a:gd name="T0" fmla="*/ 0 w 1112"/>
                    <a:gd name="T1" fmla="*/ 0 h 1087"/>
                    <a:gd name="T2" fmla="*/ 0 w 1112"/>
                    <a:gd name="T3" fmla="*/ 0 h 1087"/>
                    <a:gd name="T4" fmla="*/ 0 w 1112"/>
                    <a:gd name="T5" fmla="*/ 0 h 1087"/>
                    <a:gd name="T6" fmla="*/ 0 w 1112"/>
                    <a:gd name="T7" fmla="*/ 0 h 1087"/>
                    <a:gd name="T8" fmla="*/ 0 w 1112"/>
                    <a:gd name="T9" fmla="*/ 0 h 1087"/>
                    <a:gd name="T10" fmla="*/ 0 w 1112"/>
                    <a:gd name="T11" fmla="*/ 0 h 1087"/>
                    <a:gd name="T12" fmla="*/ 0 w 1112"/>
                    <a:gd name="T13" fmla="*/ 0 h 1087"/>
                    <a:gd name="T14" fmla="*/ 0 w 1112"/>
                    <a:gd name="T15" fmla="*/ 0 h 1087"/>
                    <a:gd name="T16" fmla="*/ 0 w 1112"/>
                    <a:gd name="T17" fmla="*/ 0 h 1087"/>
                    <a:gd name="T18" fmla="*/ 0 w 1112"/>
                    <a:gd name="T19" fmla="*/ 0 h 1087"/>
                    <a:gd name="T20" fmla="*/ 0 w 1112"/>
                    <a:gd name="T21" fmla="*/ 0 h 1087"/>
                    <a:gd name="T22" fmla="*/ 0 w 1112"/>
                    <a:gd name="T23" fmla="*/ 0 h 1087"/>
                    <a:gd name="T24" fmla="*/ 0 w 1112"/>
                    <a:gd name="T25" fmla="*/ 0 h 1087"/>
                    <a:gd name="T26" fmla="*/ 0 w 1112"/>
                    <a:gd name="T27" fmla="*/ 0 h 1087"/>
                    <a:gd name="T28" fmla="*/ 0 w 1112"/>
                    <a:gd name="T29" fmla="*/ 0 h 1087"/>
                    <a:gd name="T30" fmla="*/ 0 w 1112"/>
                    <a:gd name="T31" fmla="*/ 0 h 1087"/>
                    <a:gd name="T32" fmla="*/ 0 w 1112"/>
                    <a:gd name="T33" fmla="*/ 0 h 1087"/>
                    <a:gd name="T34" fmla="*/ 0 w 1112"/>
                    <a:gd name="T35" fmla="*/ 0 h 1087"/>
                    <a:gd name="T36" fmla="*/ 0 w 1112"/>
                    <a:gd name="T37" fmla="*/ 0 h 1087"/>
                    <a:gd name="T38" fmla="*/ 0 w 1112"/>
                    <a:gd name="T39" fmla="*/ 0 h 1087"/>
                    <a:gd name="T40" fmla="*/ 0 w 1112"/>
                    <a:gd name="T41" fmla="*/ 0 h 1087"/>
                    <a:gd name="T42" fmla="*/ 0 w 1112"/>
                    <a:gd name="T43" fmla="*/ 0 h 1087"/>
                    <a:gd name="T44" fmla="*/ 0 w 1112"/>
                    <a:gd name="T45" fmla="*/ 0 h 1087"/>
                    <a:gd name="T46" fmla="*/ 0 w 1112"/>
                    <a:gd name="T47" fmla="*/ 0 h 1087"/>
                    <a:gd name="T48" fmla="*/ 0 w 1112"/>
                    <a:gd name="T49" fmla="*/ 0 h 1087"/>
                    <a:gd name="T50" fmla="*/ 0 w 1112"/>
                    <a:gd name="T51" fmla="*/ 0 h 1087"/>
                    <a:gd name="T52" fmla="*/ 0 w 1112"/>
                    <a:gd name="T53" fmla="*/ 0 h 1087"/>
                    <a:gd name="T54" fmla="*/ 0 w 1112"/>
                    <a:gd name="T55" fmla="*/ 0 h 1087"/>
                    <a:gd name="T56" fmla="*/ 0 w 1112"/>
                    <a:gd name="T57" fmla="*/ 0 h 1087"/>
                    <a:gd name="T58" fmla="*/ 0 w 1112"/>
                    <a:gd name="T59" fmla="*/ 0 h 1087"/>
                    <a:gd name="T60" fmla="*/ 0 w 1112"/>
                    <a:gd name="T61" fmla="*/ 0 h 1087"/>
                    <a:gd name="T62" fmla="*/ 0 w 1112"/>
                    <a:gd name="T63" fmla="*/ 0 h 1087"/>
                    <a:gd name="T64" fmla="*/ 0 w 1112"/>
                    <a:gd name="T65" fmla="*/ 0 h 1087"/>
                    <a:gd name="T66" fmla="*/ 0 w 1112"/>
                    <a:gd name="T67" fmla="*/ 0 h 1087"/>
                    <a:gd name="T68" fmla="*/ 0 w 1112"/>
                    <a:gd name="T69" fmla="*/ 0 h 1087"/>
                    <a:gd name="T70" fmla="*/ 0 w 1112"/>
                    <a:gd name="T71" fmla="*/ 0 h 1087"/>
                    <a:gd name="T72" fmla="*/ 0 w 1112"/>
                    <a:gd name="T73" fmla="*/ 0 h 108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112" h="1087">
                      <a:moveTo>
                        <a:pt x="414" y="721"/>
                      </a:moveTo>
                      <a:lnTo>
                        <a:pt x="414" y="743"/>
                      </a:lnTo>
                      <a:lnTo>
                        <a:pt x="413" y="764"/>
                      </a:lnTo>
                      <a:lnTo>
                        <a:pt x="411" y="783"/>
                      </a:lnTo>
                      <a:lnTo>
                        <a:pt x="409" y="804"/>
                      </a:lnTo>
                      <a:lnTo>
                        <a:pt x="406" y="822"/>
                      </a:lnTo>
                      <a:lnTo>
                        <a:pt x="401" y="841"/>
                      </a:lnTo>
                      <a:lnTo>
                        <a:pt x="397" y="858"/>
                      </a:lnTo>
                      <a:lnTo>
                        <a:pt x="392" y="876"/>
                      </a:lnTo>
                      <a:lnTo>
                        <a:pt x="385" y="892"/>
                      </a:lnTo>
                      <a:lnTo>
                        <a:pt x="379" y="908"/>
                      </a:lnTo>
                      <a:lnTo>
                        <a:pt x="371" y="923"/>
                      </a:lnTo>
                      <a:lnTo>
                        <a:pt x="363" y="938"/>
                      </a:lnTo>
                      <a:lnTo>
                        <a:pt x="355" y="952"/>
                      </a:lnTo>
                      <a:lnTo>
                        <a:pt x="346" y="966"/>
                      </a:lnTo>
                      <a:lnTo>
                        <a:pt x="336" y="979"/>
                      </a:lnTo>
                      <a:lnTo>
                        <a:pt x="326" y="991"/>
                      </a:lnTo>
                      <a:lnTo>
                        <a:pt x="316" y="1002"/>
                      </a:lnTo>
                      <a:lnTo>
                        <a:pt x="304" y="1013"/>
                      </a:lnTo>
                      <a:lnTo>
                        <a:pt x="293" y="1023"/>
                      </a:lnTo>
                      <a:lnTo>
                        <a:pt x="280" y="1032"/>
                      </a:lnTo>
                      <a:lnTo>
                        <a:pt x="268" y="1041"/>
                      </a:lnTo>
                      <a:lnTo>
                        <a:pt x="255" y="1048"/>
                      </a:lnTo>
                      <a:lnTo>
                        <a:pt x="241" y="1056"/>
                      </a:lnTo>
                      <a:lnTo>
                        <a:pt x="227" y="1062"/>
                      </a:lnTo>
                      <a:lnTo>
                        <a:pt x="213" y="1069"/>
                      </a:lnTo>
                      <a:lnTo>
                        <a:pt x="198" y="1073"/>
                      </a:lnTo>
                      <a:lnTo>
                        <a:pt x="182" y="1077"/>
                      </a:lnTo>
                      <a:lnTo>
                        <a:pt x="167" y="1081"/>
                      </a:lnTo>
                      <a:lnTo>
                        <a:pt x="151" y="1084"/>
                      </a:lnTo>
                      <a:lnTo>
                        <a:pt x="135" y="1086"/>
                      </a:lnTo>
                      <a:lnTo>
                        <a:pt x="119" y="1087"/>
                      </a:lnTo>
                      <a:lnTo>
                        <a:pt x="102" y="1087"/>
                      </a:lnTo>
                      <a:lnTo>
                        <a:pt x="50" y="1087"/>
                      </a:lnTo>
                      <a:lnTo>
                        <a:pt x="0" y="853"/>
                      </a:lnTo>
                      <a:lnTo>
                        <a:pt x="55" y="841"/>
                      </a:lnTo>
                      <a:lnTo>
                        <a:pt x="65" y="838"/>
                      </a:lnTo>
                      <a:lnTo>
                        <a:pt x="75" y="835"/>
                      </a:lnTo>
                      <a:lnTo>
                        <a:pt x="85" y="830"/>
                      </a:lnTo>
                      <a:lnTo>
                        <a:pt x="94" y="825"/>
                      </a:lnTo>
                      <a:lnTo>
                        <a:pt x="102" y="818"/>
                      </a:lnTo>
                      <a:lnTo>
                        <a:pt x="110" y="812"/>
                      </a:lnTo>
                      <a:lnTo>
                        <a:pt x="117" y="805"/>
                      </a:lnTo>
                      <a:lnTo>
                        <a:pt x="123" y="797"/>
                      </a:lnTo>
                      <a:lnTo>
                        <a:pt x="130" y="789"/>
                      </a:lnTo>
                      <a:lnTo>
                        <a:pt x="135" y="779"/>
                      </a:lnTo>
                      <a:lnTo>
                        <a:pt x="139" y="769"/>
                      </a:lnTo>
                      <a:lnTo>
                        <a:pt x="142" y="759"/>
                      </a:lnTo>
                      <a:lnTo>
                        <a:pt x="145" y="747"/>
                      </a:lnTo>
                      <a:lnTo>
                        <a:pt x="147" y="734"/>
                      </a:lnTo>
                      <a:lnTo>
                        <a:pt x="148" y="721"/>
                      </a:lnTo>
                      <a:lnTo>
                        <a:pt x="149" y="708"/>
                      </a:lnTo>
                      <a:lnTo>
                        <a:pt x="149" y="158"/>
                      </a:lnTo>
                      <a:lnTo>
                        <a:pt x="149" y="142"/>
                      </a:lnTo>
                      <a:lnTo>
                        <a:pt x="152" y="126"/>
                      </a:lnTo>
                      <a:lnTo>
                        <a:pt x="155" y="111"/>
                      </a:lnTo>
                      <a:lnTo>
                        <a:pt x="162" y="96"/>
                      </a:lnTo>
                      <a:lnTo>
                        <a:pt x="168" y="82"/>
                      </a:lnTo>
                      <a:lnTo>
                        <a:pt x="177" y="69"/>
                      </a:lnTo>
                      <a:lnTo>
                        <a:pt x="185" y="57"/>
                      </a:lnTo>
                      <a:lnTo>
                        <a:pt x="196" y="46"/>
                      </a:lnTo>
                      <a:lnTo>
                        <a:pt x="208" y="36"/>
                      </a:lnTo>
                      <a:lnTo>
                        <a:pt x="220" y="26"/>
                      </a:lnTo>
                      <a:lnTo>
                        <a:pt x="233" y="19"/>
                      </a:lnTo>
                      <a:lnTo>
                        <a:pt x="247" y="12"/>
                      </a:lnTo>
                      <a:lnTo>
                        <a:pt x="261" y="6"/>
                      </a:lnTo>
                      <a:lnTo>
                        <a:pt x="276" y="2"/>
                      </a:lnTo>
                      <a:lnTo>
                        <a:pt x="292" y="0"/>
                      </a:lnTo>
                      <a:lnTo>
                        <a:pt x="308" y="0"/>
                      </a:lnTo>
                      <a:lnTo>
                        <a:pt x="1112" y="0"/>
                      </a:lnTo>
                      <a:lnTo>
                        <a:pt x="1112" y="1087"/>
                      </a:lnTo>
                      <a:lnTo>
                        <a:pt x="845" y="1087"/>
                      </a:lnTo>
                      <a:lnTo>
                        <a:pt x="845" y="228"/>
                      </a:lnTo>
                      <a:lnTo>
                        <a:pt x="414" y="228"/>
                      </a:lnTo>
                      <a:lnTo>
                        <a:pt x="414" y="72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3" name="Freeform 15"/>
                <p:cNvSpPr>
                  <a:spLocks noEditPoints="1"/>
                </p:cNvSpPr>
                <p:nvPr userDrawn="1"/>
              </p:nvSpPr>
              <p:spPr bwMode="auto">
                <a:xfrm>
                  <a:off x="1056" y="417"/>
                  <a:ext cx="97" cy="99"/>
                </a:xfrm>
                <a:custGeom>
                  <a:avLst/>
                  <a:gdLst>
                    <a:gd name="T0" fmla="*/ 0 w 1057"/>
                    <a:gd name="T1" fmla="*/ 0 h 1087"/>
                    <a:gd name="T2" fmla="*/ 0 w 1057"/>
                    <a:gd name="T3" fmla="*/ 0 h 1087"/>
                    <a:gd name="T4" fmla="*/ 0 w 1057"/>
                    <a:gd name="T5" fmla="*/ 0 h 1087"/>
                    <a:gd name="T6" fmla="*/ 0 w 1057"/>
                    <a:gd name="T7" fmla="*/ 0 h 1087"/>
                    <a:gd name="T8" fmla="*/ 0 w 1057"/>
                    <a:gd name="T9" fmla="*/ 0 h 1087"/>
                    <a:gd name="T10" fmla="*/ 0 w 1057"/>
                    <a:gd name="T11" fmla="*/ 0 h 1087"/>
                    <a:gd name="T12" fmla="*/ 0 w 1057"/>
                    <a:gd name="T13" fmla="*/ 0 h 1087"/>
                    <a:gd name="T14" fmla="*/ 0 w 1057"/>
                    <a:gd name="T15" fmla="*/ 0 h 1087"/>
                    <a:gd name="T16" fmla="*/ 0 w 1057"/>
                    <a:gd name="T17" fmla="*/ 0 h 1087"/>
                    <a:gd name="T18" fmla="*/ 0 w 1057"/>
                    <a:gd name="T19" fmla="*/ 0 h 1087"/>
                    <a:gd name="T20" fmla="*/ 0 w 1057"/>
                    <a:gd name="T21" fmla="*/ 0 h 1087"/>
                    <a:gd name="T22" fmla="*/ 0 w 1057"/>
                    <a:gd name="T23" fmla="*/ 0 h 1087"/>
                    <a:gd name="T24" fmla="*/ 0 w 1057"/>
                    <a:gd name="T25" fmla="*/ 0 h 1087"/>
                    <a:gd name="T26" fmla="*/ 0 w 1057"/>
                    <a:gd name="T27" fmla="*/ 0 h 1087"/>
                    <a:gd name="T28" fmla="*/ 0 w 1057"/>
                    <a:gd name="T29" fmla="*/ 0 h 1087"/>
                    <a:gd name="T30" fmla="*/ 0 w 1057"/>
                    <a:gd name="T31" fmla="*/ 0 h 1087"/>
                    <a:gd name="T32" fmla="*/ 0 w 1057"/>
                    <a:gd name="T33" fmla="*/ 0 h 1087"/>
                    <a:gd name="T34" fmla="*/ 0 w 1057"/>
                    <a:gd name="T35" fmla="*/ 0 h 1087"/>
                    <a:gd name="T36" fmla="*/ 0 w 1057"/>
                    <a:gd name="T37" fmla="*/ 0 h 1087"/>
                    <a:gd name="T38" fmla="*/ 0 w 1057"/>
                    <a:gd name="T39" fmla="*/ 0 h 1087"/>
                    <a:gd name="T40" fmla="*/ 0 w 1057"/>
                    <a:gd name="T41" fmla="*/ 0 h 1087"/>
                    <a:gd name="T42" fmla="*/ 0 w 1057"/>
                    <a:gd name="T43" fmla="*/ 0 h 1087"/>
                    <a:gd name="T44" fmla="*/ 0 w 1057"/>
                    <a:gd name="T45" fmla="*/ 0 h 1087"/>
                    <a:gd name="T46" fmla="*/ 0 w 1057"/>
                    <a:gd name="T47" fmla="*/ 0 h 1087"/>
                    <a:gd name="T48" fmla="*/ 0 w 1057"/>
                    <a:gd name="T49" fmla="*/ 0 h 1087"/>
                    <a:gd name="T50" fmla="*/ 0 w 1057"/>
                    <a:gd name="T51" fmla="*/ 0 h 1087"/>
                    <a:gd name="T52" fmla="*/ 0 w 1057"/>
                    <a:gd name="T53" fmla="*/ 0 h 1087"/>
                    <a:gd name="T54" fmla="*/ 0 w 1057"/>
                    <a:gd name="T55" fmla="*/ 0 h 1087"/>
                    <a:gd name="T56" fmla="*/ 0 w 1057"/>
                    <a:gd name="T57" fmla="*/ 0 h 1087"/>
                    <a:gd name="T58" fmla="*/ 0 w 1057"/>
                    <a:gd name="T59" fmla="*/ 0 h 1087"/>
                    <a:gd name="T60" fmla="*/ 0 w 1057"/>
                    <a:gd name="T61" fmla="*/ 0 h 1087"/>
                    <a:gd name="T62" fmla="*/ 0 w 1057"/>
                    <a:gd name="T63" fmla="*/ 0 h 1087"/>
                    <a:gd name="T64" fmla="*/ 0 w 1057"/>
                    <a:gd name="T65" fmla="*/ 0 h 1087"/>
                    <a:gd name="T66" fmla="*/ 0 w 1057"/>
                    <a:gd name="T67" fmla="*/ 0 h 1087"/>
                    <a:gd name="T68" fmla="*/ 0 w 1057"/>
                    <a:gd name="T69" fmla="*/ 0 h 1087"/>
                    <a:gd name="T70" fmla="*/ 0 w 1057"/>
                    <a:gd name="T71" fmla="*/ 0 h 1087"/>
                    <a:gd name="T72" fmla="*/ 0 w 1057"/>
                    <a:gd name="T73" fmla="*/ 0 h 1087"/>
                    <a:gd name="T74" fmla="*/ 0 w 1057"/>
                    <a:gd name="T75" fmla="*/ 0 h 1087"/>
                    <a:gd name="T76" fmla="*/ 0 w 1057"/>
                    <a:gd name="T77" fmla="*/ 0 h 1087"/>
                    <a:gd name="T78" fmla="*/ 0 w 1057"/>
                    <a:gd name="T79" fmla="*/ 0 h 1087"/>
                    <a:gd name="T80" fmla="*/ 0 w 1057"/>
                    <a:gd name="T81" fmla="*/ 0 h 1087"/>
                    <a:gd name="T82" fmla="*/ 0 w 1057"/>
                    <a:gd name="T83" fmla="*/ 0 h 1087"/>
                    <a:gd name="T84" fmla="*/ 0 w 1057"/>
                    <a:gd name="T85" fmla="*/ 0 h 1087"/>
                    <a:gd name="T86" fmla="*/ 0 w 1057"/>
                    <a:gd name="T87" fmla="*/ 0 h 1087"/>
                    <a:gd name="T88" fmla="*/ 0 w 1057"/>
                    <a:gd name="T89" fmla="*/ 0 h 1087"/>
                    <a:gd name="T90" fmla="*/ 0 w 1057"/>
                    <a:gd name="T91" fmla="*/ 0 h 1087"/>
                    <a:gd name="T92" fmla="*/ 0 w 1057"/>
                    <a:gd name="T93" fmla="*/ 0 h 1087"/>
                    <a:gd name="T94" fmla="*/ 0 w 1057"/>
                    <a:gd name="T95" fmla="*/ 0 h 1087"/>
                    <a:gd name="T96" fmla="*/ 0 w 1057"/>
                    <a:gd name="T97" fmla="*/ 0 h 1087"/>
                    <a:gd name="T98" fmla="*/ 0 w 1057"/>
                    <a:gd name="T99" fmla="*/ 0 h 1087"/>
                    <a:gd name="T100" fmla="*/ 0 w 1057"/>
                    <a:gd name="T101" fmla="*/ 0 h 1087"/>
                    <a:gd name="T102" fmla="*/ 0 w 1057"/>
                    <a:gd name="T103" fmla="*/ 0 h 1087"/>
                    <a:gd name="T104" fmla="*/ 0 w 1057"/>
                    <a:gd name="T105" fmla="*/ 0 h 1087"/>
                    <a:gd name="T106" fmla="*/ 0 w 1057"/>
                    <a:gd name="T107" fmla="*/ 0 h 1087"/>
                    <a:gd name="T108" fmla="*/ 0 w 1057"/>
                    <a:gd name="T109" fmla="*/ 0 h 1087"/>
                    <a:gd name="T110" fmla="*/ 0 w 1057"/>
                    <a:gd name="T111" fmla="*/ 0 h 1087"/>
                    <a:gd name="T112" fmla="*/ 0 w 1057"/>
                    <a:gd name="T113" fmla="*/ 0 h 1087"/>
                    <a:gd name="T114" fmla="*/ 0 w 1057"/>
                    <a:gd name="T115" fmla="*/ 0 h 1087"/>
                    <a:gd name="T116" fmla="*/ 0 w 1057"/>
                    <a:gd name="T117" fmla="*/ 0 h 1087"/>
                    <a:gd name="T118" fmla="*/ 0 w 1057"/>
                    <a:gd name="T119" fmla="*/ 0 h 1087"/>
                    <a:gd name="T120" fmla="*/ 0 w 1057"/>
                    <a:gd name="T121" fmla="*/ 0 h 108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57" h="1087">
                      <a:moveTo>
                        <a:pt x="650" y="305"/>
                      </a:moveTo>
                      <a:lnTo>
                        <a:pt x="674" y="306"/>
                      </a:lnTo>
                      <a:lnTo>
                        <a:pt x="698" y="308"/>
                      </a:lnTo>
                      <a:lnTo>
                        <a:pt x="720" y="310"/>
                      </a:lnTo>
                      <a:lnTo>
                        <a:pt x="742" y="314"/>
                      </a:lnTo>
                      <a:lnTo>
                        <a:pt x="763" y="317"/>
                      </a:lnTo>
                      <a:lnTo>
                        <a:pt x="785" y="322"/>
                      </a:lnTo>
                      <a:lnTo>
                        <a:pt x="804" y="329"/>
                      </a:lnTo>
                      <a:lnTo>
                        <a:pt x="824" y="336"/>
                      </a:lnTo>
                      <a:lnTo>
                        <a:pt x="842" y="344"/>
                      </a:lnTo>
                      <a:lnTo>
                        <a:pt x="861" y="352"/>
                      </a:lnTo>
                      <a:lnTo>
                        <a:pt x="878" y="362"/>
                      </a:lnTo>
                      <a:lnTo>
                        <a:pt x="894" y="372"/>
                      </a:lnTo>
                      <a:lnTo>
                        <a:pt x="910" y="382"/>
                      </a:lnTo>
                      <a:lnTo>
                        <a:pt x="925" y="394"/>
                      </a:lnTo>
                      <a:lnTo>
                        <a:pt x="939" y="406"/>
                      </a:lnTo>
                      <a:lnTo>
                        <a:pt x="951" y="420"/>
                      </a:lnTo>
                      <a:lnTo>
                        <a:pt x="964" y="433"/>
                      </a:lnTo>
                      <a:lnTo>
                        <a:pt x="976" y="446"/>
                      </a:lnTo>
                      <a:lnTo>
                        <a:pt x="987" y="461"/>
                      </a:lnTo>
                      <a:lnTo>
                        <a:pt x="997" y="476"/>
                      </a:lnTo>
                      <a:lnTo>
                        <a:pt x="1007" y="492"/>
                      </a:lnTo>
                      <a:lnTo>
                        <a:pt x="1016" y="508"/>
                      </a:lnTo>
                      <a:lnTo>
                        <a:pt x="1023" y="526"/>
                      </a:lnTo>
                      <a:lnTo>
                        <a:pt x="1031" y="543"/>
                      </a:lnTo>
                      <a:lnTo>
                        <a:pt x="1037" y="561"/>
                      </a:lnTo>
                      <a:lnTo>
                        <a:pt x="1042" y="579"/>
                      </a:lnTo>
                      <a:lnTo>
                        <a:pt x="1048" y="598"/>
                      </a:lnTo>
                      <a:lnTo>
                        <a:pt x="1051" y="616"/>
                      </a:lnTo>
                      <a:lnTo>
                        <a:pt x="1054" y="636"/>
                      </a:lnTo>
                      <a:lnTo>
                        <a:pt x="1056" y="656"/>
                      </a:lnTo>
                      <a:lnTo>
                        <a:pt x="1057" y="675"/>
                      </a:lnTo>
                      <a:lnTo>
                        <a:pt x="1057" y="696"/>
                      </a:lnTo>
                      <a:lnTo>
                        <a:pt x="1057" y="716"/>
                      </a:lnTo>
                      <a:lnTo>
                        <a:pt x="1056" y="736"/>
                      </a:lnTo>
                      <a:lnTo>
                        <a:pt x="1053" y="755"/>
                      </a:lnTo>
                      <a:lnTo>
                        <a:pt x="1050" y="775"/>
                      </a:lnTo>
                      <a:lnTo>
                        <a:pt x="1046" y="794"/>
                      </a:lnTo>
                      <a:lnTo>
                        <a:pt x="1040" y="812"/>
                      </a:lnTo>
                      <a:lnTo>
                        <a:pt x="1034" y="830"/>
                      </a:lnTo>
                      <a:lnTo>
                        <a:pt x="1027" y="848"/>
                      </a:lnTo>
                      <a:lnTo>
                        <a:pt x="1019" y="866"/>
                      </a:lnTo>
                      <a:lnTo>
                        <a:pt x="1010" y="883"/>
                      </a:lnTo>
                      <a:lnTo>
                        <a:pt x="1001" y="899"/>
                      </a:lnTo>
                      <a:lnTo>
                        <a:pt x="990" y="915"/>
                      </a:lnTo>
                      <a:lnTo>
                        <a:pt x="979" y="930"/>
                      </a:lnTo>
                      <a:lnTo>
                        <a:pt x="968" y="945"/>
                      </a:lnTo>
                      <a:lnTo>
                        <a:pt x="955" y="959"/>
                      </a:lnTo>
                      <a:lnTo>
                        <a:pt x="942" y="972"/>
                      </a:lnTo>
                      <a:lnTo>
                        <a:pt x="928" y="985"/>
                      </a:lnTo>
                      <a:lnTo>
                        <a:pt x="913" y="997"/>
                      </a:lnTo>
                      <a:lnTo>
                        <a:pt x="898" y="1009"/>
                      </a:lnTo>
                      <a:lnTo>
                        <a:pt x="882" y="1019"/>
                      </a:lnTo>
                      <a:lnTo>
                        <a:pt x="866" y="1030"/>
                      </a:lnTo>
                      <a:lnTo>
                        <a:pt x="849" y="1040"/>
                      </a:lnTo>
                      <a:lnTo>
                        <a:pt x="831" y="1048"/>
                      </a:lnTo>
                      <a:lnTo>
                        <a:pt x="812" y="1056"/>
                      </a:lnTo>
                      <a:lnTo>
                        <a:pt x="793" y="1063"/>
                      </a:lnTo>
                      <a:lnTo>
                        <a:pt x="774" y="1070"/>
                      </a:lnTo>
                      <a:lnTo>
                        <a:pt x="755" y="1075"/>
                      </a:lnTo>
                      <a:lnTo>
                        <a:pt x="734" y="1079"/>
                      </a:lnTo>
                      <a:lnTo>
                        <a:pt x="714" y="1083"/>
                      </a:lnTo>
                      <a:lnTo>
                        <a:pt x="694" y="1086"/>
                      </a:lnTo>
                      <a:lnTo>
                        <a:pt x="672" y="1087"/>
                      </a:lnTo>
                      <a:lnTo>
                        <a:pt x="651" y="1087"/>
                      </a:lnTo>
                      <a:lnTo>
                        <a:pt x="81" y="1087"/>
                      </a:lnTo>
                      <a:lnTo>
                        <a:pt x="72" y="1087"/>
                      </a:lnTo>
                      <a:lnTo>
                        <a:pt x="65" y="1086"/>
                      </a:lnTo>
                      <a:lnTo>
                        <a:pt x="57" y="1084"/>
                      </a:lnTo>
                      <a:lnTo>
                        <a:pt x="50" y="1081"/>
                      </a:lnTo>
                      <a:lnTo>
                        <a:pt x="43" y="1078"/>
                      </a:lnTo>
                      <a:lnTo>
                        <a:pt x="37" y="1074"/>
                      </a:lnTo>
                      <a:lnTo>
                        <a:pt x="30" y="1070"/>
                      </a:lnTo>
                      <a:lnTo>
                        <a:pt x="24" y="1064"/>
                      </a:lnTo>
                      <a:lnTo>
                        <a:pt x="19" y="1058"/>
                      </a:lnTo>
                      <a:lnTo>
                        <a:pt x="14" y="1052"/>
                      </a:lnTo>
                      <a:lnTo>
                        <a:pt x="10" y="1045"/>
                      </a:lnTo>
                      <a:lnTo>
                        <a:pt x="7" y="1038"/>
                      </a:lnTo>
                      <a:lnTo>
                        <a:pt x="4" y="1031"/>
                      </a:lnTo>
                      <a:lnTo>
                        <a:pt x="3" y="1023"/>
                      </a:lnTo>
                      <a:lnTo>
                        <a:pt x="0" y="1015"/>
                      </a:lnTo>
                      <a:lnTo>
                        <a:pt x="0" y="1008"/>
                      </a:lnTo>
                      <a:lnTo>
                        <a:pt x="0" y="0"/>
                      </a:lnTo>
                      <a:lnTo>
                        <a:pt x="267" y="0"/>
                      </a:lnTo>
                      <a:lnTo>
                        <a:pt x="267" y="305"/>
                      </a:lnTo>
                      <a:lnTo>
                        <a:pt x="650" y="305"/>
                      </a:lnTo>
                      <a:close/>
                      <a:moveTo>
                        <a:pt x="651" y="858"/>
                      </a:moveTo>
                      <a:lnTo>
                        <a:pt x="663" y="857"/>
                      </a:lnTo>
                      <a:lnTo>
                        <a:pt x="676" y="855"/>
                      </a:lnTo>
                      <a:lnTo>
                        <a:pt x="687" y="852"/>
                      </a:lnTo>
                      <a:lnTo>
                        <a:pt x="700" y="847"/>
                      </a:lnTo>
                      <a:lnTo>
                        <a:pt x="712" y="841"/>
                      </a:lnTo>
                      <a:lnTo>
                        <a:pt x="724" y="833"/>
                      </a:lnTo>
                      <a:lnTo>
                        <a:pt x="734" y="826"/>
                      </a:lnTo>
                      <a:lnTo>
                        <a:pt x="745" y="816"/>
                      </a:lnTo>
                      <a:lnTo>
                        <a:pt x="755" y="806"/>
                      </a:lnTo>
                      <a:lnTo>
                        <a:pt x="764" y="793"/>
                      </a:lnTo>
                      <a:lnTo>
                        <a:pt x="772" y="780"/>
                      </a:lnTo>
                      <a:lnTo>
                        <a:pt x="779" y="765"/>
                      </a:lnTo>
                      <a:lnTo>
                        <a:pt x="785" y="750"/>
                      </a:lnTo>
                      <a:lnTo>
                        <a:pt x="789" y="733"/>
                      </a:lnTo>
                      <a:lnTo>
                        <a:pt x="791" y="715"/>
                      </a:lnTo>
                      <a:lnTo>
                        <a:pt x="792" y="696"/>
                      </a:lnTo>
                      <a:lnTo>
                        <a:pt x="791" y="676"/>
                      </a:lnTo>
                      <a:lnTo>
                        <a:pt x="789" y="659"/>
                      </a:lnTo>
                      <a:lnTo>
                        <a:pt x="785" y="642"/>
                      </a:lnTo>
                      <a:lnTo>
                        <a:pt x="779" y="627"/>
                      </a:lnTo>
                      <a:lnTo>
                        <a:pt x="772" y="613"/>
                      </a:lnTo>
                      <a:lnTo>
                        <a:pt x="764" y="600"/>
                      </a:lnTo>
                      <a:lnTo>
                        <a:pt x="755" y="588"/>
                      </a:lnTo>
                      <a:lnTo>
                        <a:pt x="745" y="577"/>
                      </a:lnTo>
                      <a:lnTo>
                        <a:pt x="734" y="567"/>
                      </a:lnTo>
                      <a:lnTo>
                        <a:pt x="724" y="560"/>
                      </a:lnTo>
                      <a:lnTo>
                        <a:pt x="712" y="552"/>
                      </a:lnTo>
                      <a:lnTo>
                        <a:pt x="700" y="546"/>
                      </a:lnTo>
                      <a:lnTo>
                        <a:pt x="687" y="542"/>
                      </a:lnTo>
                      <a:lnTo>
                        <a:pt x="676" y="538"/>
                      </a:lnTo>
                      <a:lnTo>
                        <a:pt x="663" y="536"/>
                      </a:lnTo>
                      <a:lnTo>
                        <a:pt x="651" y="535"/>
                      </a:lnTo>
                      <a:lnTo>
                        <a:pt x="267" y="535"/>
                      </a:lnTo>
                      <a:lnTo>
                        <a:pt x="267" y="858"/>
                      </a:lnTo>
                      <a:lnTo>
                        <a:pt x="651" y="858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" name="Freeform 16"/>
                <p:cNvSpPr>
                  <a:spLocks noEditPoints="1"/>
                </p:cNvSpPr>
                <p:nvPr userDrawn="1"/>
              </p:nvSpPr>
              <p:spPr bwMode="auto">
                <a:xfrm>
                  <a:off x="1161" y="405"/>
                  <a:ext cx="139" cy="123"/>
                </a:xfrm>
                <a:custGeom>
                  <a:avLst/>
                  <a:gdLst>
                    <a:gd name="T0" fmla="*/ 0 w 1531"/>
                    <a:gd name="T1" fmla="*/ 0 h 1346"/>
                    <a:gd name="T2" fmla="*/ 0 w 1531"/>
                    <a:gd name="T3" fmla="*/ 0 h 1346"/>
                    <a:gd name="T4" fmla="*/ 0 w 1531"/>
                    <a:gd name="T5" fmla="*/ 0 h 1346"/>
                    <a:gd name="T6" fmla="*/ 0 w 1531"/>
                    <a:gd name="T7" fmla="*/ 0 h 1346"/>
                    <a:gd name="T8" fmla="*/ 0 w 1531"/>
                    <a:gd name="T9" fmla="*/ 0 h 1346"/>
                    <a:gd name="T10" fmla="*/ 0 w 1531"/>
                    <a:gd name="T11" fmla="*/ 0 h 1346"/>
                    <a:gd name="T12" fmla="*/ 0 w 1531"/>
                    <a:gd name="T13" fmla="*/ 0 h 1346"/>
                    <a:gd name="T14" fmla="*/ 0 w 1531"/>
                    <a:gd name="T15" fmla="*/ 0 h 1346"/>
                    <a:gd name="T16" fmla="*/ 0 w 1531"/>
                    <a:gd name="T17" fmla="*/ 0 h 1346"/>
                    <a:gd name="T18" fmla="*/ 0 w 1531"/>
                    <a:gd name="T19" fmla="*/ 0 h 1346"/>
                    <a:gd name="T20" fmla="*/ 0 w 1531"/>
                    <a:gd name="T21" fmla="*/ 0 h 1346"/>
                    <a:gd name="T22" fmla="*/ 0 w 1531"/>
                    <a:gd name="T23" fmla="*/ 0 h 1346"/>
                    <a:gd name="T24" fmla="*/ 0 w 1531"/>
                    <a:gd name="T25" fmla="*/ 0 h 1346"/>
                    <a:gd name="T26" fmla="*/ 0 w 1531"/>
                    <a:gd name="T27" fmla="*/ 0 h 1346"/>
                    <a:gd name="T28" fmla="*/ 0 w 1531"/>
                    <a:gd name="T29" fmla="*/ 0 h 1346"/>
                    <a:gd name="T30" fmla="*/ 0 w 1531"/>
                    <a:gd name="T31" fmla="*/ 0 h 1346"/>
                    <a:gd name="T32" fmla="*/ 0 w 1531"/>
                    <a:gd name="T33" fmla="*/ 0 h 1346"/>
                    <a:gd name="T34" fmla="*/ 0 w 1531"/>
                    <a:gd name="T35" fmla="*/ 0 h 1346"/>
                    <a:gd name="T36" fmla="*/ 0 w 1531"/>
                    <a:gd name="T37" fmla="*/ 0 h 1346"/>
                    <a:gd name="T38" fmla="*/ 0 w 1531"/>
                    <a:gd name="T39" fmla="*/ 0 h 1346"/>
                    <a:gd name="T40" fmla="*/ 0 w 1531"/>
                    <a:gd name="T41" fmla="*/ 0 h 1346"/>
                    <a:gd name="T42" fmla="*/ 0 w 1531"/>
                    <a:gd name="T43" fmla="*/ 0 h 1346"/>
                    <a:gd name="T44" fmla="*/ 0 w 1531"/>
                    <a:gd name="T45" fmla="*/ 0 h 1346"/>
                    <a:gd name="T46" fmla="*/ 0 w 1531"/>
                    <a:gd name="T47" fmla="*/ 0 h 1346"/>
                    <a:gd name="T48" fmla="*/ 0 w 1531"/>
                    <a:gd name="T49" fmla="*/ 0 h 1346"/>
                    <a:gd name="T50" fmla="*/ 0 w 1531"/>
                    <a:gd name="T51" fmla="*/ 0 h 1346"/>
                    <a:gd name="T52" fmla="*/ 0 w 1531"/>
                    <a:gd name="T53" fmla="*/ 0 h 1346"/>
                    <a:gd name="T54" fmla="*/ 0 w 1531"/>
                    <a:gd name="T55" fmla="*/ 0 h 1346"/>
                    <a:gd name="T56" fmla="*/ 0 w 1531"/>
                    <a:gd name="T57" fmla="*/ 0 h 1346"/>
                    <a:gd name="T58" fmla="*/ 0 w 1531"/>
                    <a:gd name="T59" fmla="*/ 0 h 1346"/>
                    <a:gd name="T60" fmla="*/ 0 w 1531"/>
                    <a:gd name="T61" fmla="*/ 0 h 1346"/>
                    <a:gd name="T62" fmla="*/ 0 w 1531"/>
                    <a:gd name="T63" fmla="*/ 0 h 1346"/>
                    <a:gd name="T64" fmla="*/ 0 w 1531"/>
                    <a:gd name="T65" fmla="*/ 0 h 1346"/>
                    <a:gd name="T66" fmla="*/ 0 w 1531"/>
                    <a:gd name="T67" fmla="*/ 0 h 1346"/>
                    <a:gd name="T68" fmla="*/ 0 w 1531"/>
                    <a:gd name="T69" fmla="*/ 0 h 1346"/>
                    <a:gd name="T70" fmla="*/ 0 w 1531"/>
                    <a:gd name="T71" fmla="*/ 0 h 1346"/>
                    <a:gd name="T72" fmla="*/ 0 w 1531"/>
                    <a:gd name="T73" fmla="*/ 0 h 1346"/>
                    <a:gd name="T74" fmla="*/ 0 w 1531"/>
                    <a:gd name="T75" fmla="*/ 0 h 1346"/>
                    <a:gd name="T76" fmla="*/ 0 w 1531"/>
                    <a:gd name="T77" fmla="*/ 0 h 1346"/>
                    <a:gd name="T78" fmla="*/ 0 w 1531"/>
                    <a:gd name="T79" fmla="*/ 0 h 1346"/>
                    <a:gd name="T80" fmla="*/ 0 w 1531"/>
                    <a:gd name="T81" fmla="*/ 0 h 1346"/>
                    <a:gd name="T82" fmla="*/ 0 w 1531"/>
                    <a:gd name="T83" fmla="*/ 0 h 1346"/>
                    <a:gd name="T84" fmla="*/ 0 w 1531"/>
                    <a:gd name="T85" fmla="*/ 0 h 1346"/>
                    <a:gd name="T86" fmla="*/ 0 w 1531"/>
                    <a:gd name="T87" fmla="*/ 0 h 1346"/>
                    <a:gd name="T88" fmla="*/ 0 w 1531"/>
                    <a:gd name="T89" fmla="*/ 0 h 1346"/>
                    <a:gd name="T90" fmla="*/ 0 w 1531"/>
                    <a:gd name="T91" fmla="*/ 0 h 1346"/>
                    <a:gd name="T92" fmla="*/ 0 w 1531"/>
                    <a:gd name="T93" fmla="*/ 0 h 1346"/>
                    <a:gd name="T94" fmla="*/ 0 w 1531"/>
                    <a:gd name="T95" fmla="*/ 0 h 1346"/>
                    <a:gd name="T96" fmla="*/ 0 w 1531"/>
                    <a:gd name="T97" fmla="*/ 0 h 1346"/>
                    <a:gd name="T98" fmla="*/ 0 w 1531"/>
                    <a:gd name="T99" fmla="*/ 0 h 1346"/>
                    <a:gd name="T100" fmla="*/ 0 w 1531"/>
                    <a:gd name="T101" fmla="*/ 0 h 1346"/>
                    <a:gd name="T102" fmla="*/ 0 w 1531"/>
                    <a:gd name="T103" fmla="*/ 0 h 1346"/>
                    <a:gd name="T104" fmla="*/ 0 w 1531"/>
                    <a:gd name="T105" fmla="*/ 0 h 1346"/>
                    <a:gd name="T106" fmla="*/ 0 w 1531"/>
                    <a:gd name="T107" fmla="*/ 0 h 1346"/>
                    <a:gd name="T108" fmla="*/ 0 w 1531"/>
                    <a:gd name="T109" fmla="*/ 0 h 1346"/>
                    <a:gd name="T110" fmla="*/ 0 w 1531"/>
                    <a:gd name="T111" fmla="*/ 0 h 1346"/>
                    <a:gd name="T112" fmla="*/ 0 w 1531"/>
                    <a:gd name="T113" fmla="*/ 0 h 1346"/>
                    <a:gd name="T114" fmla="*/ 0 w 1531"/>
                    <a:gd name="T115" fmla="*/ 0 h 1346"/>
                    <a:gd name="T116" fmla="*/ 0 w 1531"/>
                    <a:gd name="T117" fmla="*/ 0 h 1346"/>
                    <a:gd name="T118" fmla="*/ 0 w 1531"/>
                    <a:gd name="T119" fmla="*/ 0 h 1346"/>
                    <a:gd name="T120" fmla="*/ 0 w 1531"/>
                    <a:gd name="T121" fmla="*/ 0 h 134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531" h="1346">
                      <a:moveTo>
                        <a:pt x="899" y="1264"/>
                      </a:moveTo>
                      <a:lnTo>
                        <a:pt x="899" y="1272"/>
                      </a:lnTo>
                      <a:lnTo>
                        <a:pt x="898" y="1280"/>
                      </a:lnTo>
                      <a:lnTo>
                        <a:pt x="896" y="1287"/>
                      </a:lnTo>
                      <a:lnTo>
                        <a:pt x="894" y="1295"/>
                      </a:lnTo>
                      <a:lnTo>
                        <a:pt x="890" y="1302"/>
                      </a:lnTo>
                      <a:lnTo>
                        <a:pt x="886" y="1309"/>
                      </a:lnTo>
                      <a:lnTo>
                        <a:pt x="881" y="1315"/>
                      </a:lnTo>
                      <a:lnTo>
                        <a:pt x="875" y="1322"/>
                      </a:lnTo>
                      <a:lnTo>
                        <a:pt x="870" y="1327"/>
                      </a:lnTo>
                      <a:lnTo>
                        <a:pt x="864" y="1332"/>
                      </a:lnTo>
                      <a:lnTo>
                        <a:pt x="856" y="1337"/>
                      </a:lnTo>
                      <a:lnTo>
                        <a:pt x="850" y="1340"/>
                      </a:lnTo>
                      <a:lnTo>
                        <a:pt x="842" y="1342"/>
                      </a:lnTo>
                      <a:lnTo>
                        <a:pt x="835" y="1344"/>
                      </a:lnTo>
                      <a:lnTo>
                        <a:pt x="827" y="1345"/>
                      </a:lnTo>
                      <a:lnTo>
                        <a:pt x="819" y="1346"/>
                      </a:lnTo>
                      <a:lnTo>
                        <a:pt x="633" y="1346"/>
                      </a:lnTo>
                      <a:lnTo>
                        <a:pt x="633" y="1217"/>
                      </a:lnTo>
                      <a:lnTo>
                        <a:pt x="536" y="1217"/>
                      </a:lnTo>
                      <a:lnTo>
                        <a:pt x="505" y="1217"/>
                      </a:lnTo>
                      <a:lnTo>
                        <a:pt x="475" y="1215"/>
                      </a:lnTo>
                      <a:lnTo>
                        <a:pt x="446" y="1211"/>
                      </a:lnTo>
                      <a:lnTo>
                        <a:pt x="419" y="1207"/>
                      </a:lnTo>
                      <a:lnTo>
                        <a:pt x="391" y="1202"/>
                      </a:lnTo>
                      <a:lnTo>
                        <a:pt x="364" y="1194"/>
                      </a:lnTo>
                      <a:lnTo>
                        <a:pt x="338" y="1187"/>
                      </a:lnTo>
                      <a:lnTo>
                        <a:pt x="313" y="1177"/>
                      </a:lnTo>
                      <a:lnTo>
                        <a:pt x="289" y="1167"/>
                      </a:lnTo>
                      <a:lnTo>
                        <a:pt x="266" y="1155"/>
                      </a:lnTo>
                      <a:lnTo>
                        <a:pt x="243" y="1143"/>
                      </a:lnTo>
                      <a:lnTo>
                        <a:pt x="222" y="1129"/>
                      </a:lnTo>
                      <a:lnTo>
                        <a:pt x="200" y="1115"/>
                      </a:lnTo>
                      <a:lnTo>
                        <a:pt x="181" y="1099"/>
                      </a:lnTo>
                      <a:lnTo>
                        <a:pt x="162" y="1083"/>
                      </a:lnTo>
                      <a:lnTo>
                        <a:pt x="145" y="1065"/>
                      </a:lnTo>
                      <a:lnTo>
                        <a:pt x="128" y="1047"/>
                      </a:lnTo>
                      <a:lnTo>
                        <a:pt x="112" y="1028"/>
                      </a:lnTo>
                      <a:lnTo>
                        <a:pt x="97" y="1007"/>
                      </a:lnTo>
                      <a:lnTo>
                        <a:pt x="83" y="987"/>
                      </a:lnTo>
                      <a:lnTo>
                        <a:pt x="70" y="965"/>
                      </a:lnTo>
                      <a:lnTo>
                        <a:pt x="58" y="942"/>
                      </a:lnTo>
                      <a:lnTo>
                        <a:pt x="47" y="919"/>
                      </a:lnTo>
                      <a:lnTo>
                        <a:pt x="38" y="894"/>
                      </a:lnTo>
                      <a:lnTo>
                        <a:pt x="29" y="868"/>
                      </a:lnTo>
                      <a:lnTo>
                        <a:pt x="22" y="843"/>
                      </a:lnTo>
                      <a:lnTo>
                        <a:pt x="15" y="816"/>
                      </a:lnTo>
                      <a:lnTo>
                        <a:pt x="10" y="789"/>
                      </a:lnTo>
                      <a:lnTo>
                        <a:pt x="6" y="761"/>
                      </a:lnTo>
                      <a:lnTo>
                        <a:pt x="2" y="733"/>
                      </a:lnTo>
                      <a:lnTo>
                        <a:pt x="1" y="703"/>
                      </a:lnTo>
                      <a:lnTo>
                        <a:pt x="0" y="673"/>
                      </a:lnTo>
                      <a:lnTo>
                        <a:pt x="1" y="644"/>
                      </a:lnTo>
                      <a:lnTo>
                        <a:pt x="2" y="615"/>
                      </a:lnTo>
                      <a:lnTo>
                        <a:pt x="6" y="586"/>
                      </a:lnTo>
                      <a:lnTo>
                        <a:pt x="10" y="558"/>
                      </a:lnTo>
                      <a:lnTo>
                        <a:pt x="15" y="532"/>
                      </a:lnTo>
                      <a:lnTo>
                        <a:pt x="22" y="505"/>
                      </a:lnTo>
                      <a:lnTo>
                        <a:pt x="29" y="478"/>
                      </a:lnTo>
                      <a:lnTo>
                        <a:pt x="38" y="454"/>
                      </a:lnTo>
                      <a:lnTo>
                        <a:pt x="47" y="429"/>
                      </a:lnTo>
                      <a:lnTo>
                        <a:pt x="58" y="404"/>
                      </a:lnTo>
                      <a:lnTo>
                        <a:pt x="70" y="382"/>
                      </a:lnTo>
                      <a:lnTo>
                        <a:pt x="83" y="359"/>
                      </a:lnTo>
                      <a:lnTo>
                        <a:pt x="97" y="339"/>
                      </a:lnTo>
                      <a:lnTo>
                        <a:pt x="112" y="319"/>
                      </a:lnTo>
                      <a:lnTo>
                        <a:pt x="128" y="300"/>
                      </a:lnTo>
                      <a:lnTo>
                        <a:pt x="145" y="281"/>
                      </a:lnTo>
                      <a:lnTo>
                        <a:pt x="162" y="263"/>
                      </a:lnTo>
                      <a:lnTo>
                        <a:pt x="181" y="247"/>
                      </a:lnTo>
                      <a:lnTo>
                        <a:pt x="200" y="231"/>
                      </a:lnTo>
                      <a:lnTo>
                        <a:pt x="222" y="217"/>
                      </a:lnTo>
                      <a:lnTo>
                        <a:pt x="243" y="203"/>
                      </a:lnTo>
                      <a:lnTo>
                        <a:pt x="266" y="192"/>
                      </a:lnTo>
                      <a:lnTo>
                        <a:pt x="289" y="180"/>
                      </a:lnTo>
                      <a:lnTo>
                        <a:pt x="313" y="169"/>
                      </a:lnTo>
                      <a:lnTo>
                        <a:pt x="338" y="160"/>
                      </a:lnTo>
                      <a:lnTo>
                        <a:pt x="364" y="152"/>
                      </a:lnTo>
                      <a:lnTo>
                        <a:pt x="391" y="145"/>
                      </a:lnTo>
                      <a:lnTo>
                        <a:pt x="419" y="139"/>
                      </a:lnTo>
                      <a:lnTo>
                        <a:pt x="446" y="135"/>
                      </a:lnTo>
                      <a:lnTo>
                        <a:pt x="475" y="132"/>
                      </a:lnTo>
                      <a:lnTo>
                        <a:pt x="505" y="130"/>
                      </a:lnTo>
                      <a:lnTo>
                        <a:pt x="536" y="130"/>
                      </a:lnTo>
                      <a:lnTo>
                        <a:pt x="633" y="130"/>
                      </a:lnTo>
                      <a:lnTo>
                        <a:pt x="633" y="83"/>
                      </a:lnTo>
                      <a:lnTo>
                        <a:pt x="634" y="74"/>
                      </a:lnTo>
                      <a:lnTo>
                        <a:pt x="635" y="67"/>
                      </a:lnTo>
                      <a:lnTo>
                        <a:pt x="636" y="58"/>
                      </a:lnTo>
                      <a:lnTo>
                        <a:pt x="639" y="52"/>
                      </a:lnTo>
                      <a:lnTo>
                        <a:pt x="642" y="44"/>
                      </a:lnTo>
                      <a:lnTo>
                        <a:pt x="646" y="38"/>
                      </a:lnTo>
                      <a:lnTo>
                        <a:pt x="651" y="31"/>
                      </a:lnTo>
                      <a:lnTo>
                        <a:pt x="656" y="25"/>
                      </a:lnTo>
                      <a:lnTo>
                        <a:pt x="663" y="20"/>
                      </a:lnTo>
                      <a:lnTo>
                        <a:pt x="669" y="14"/>
                      </a:lnTo>
                      <a:lnTo>
                        <a:pt x="675" y="10"/>
                      </a:lnTo>
                      <a:lnTo>
                        <a:pt x="682" y="7"/>
                      </a:lnTo>
                      <a:lnTo>
                        <a:pt x="689" y="5"/>
                      </a:lnTo>
                      <a:lnTo>
                        <a:pt x="697" y="2"/>
                      </a:lnTo>
                      <a:lnTo>
                        <a:pt x="705" y="1"/>
                      </a:lnTo>
                      <a:lnTo>
                        <a:pt x="713" y="0"/>
                      </a:lnTo>
                      <a:lnTo>
                        <a:pt x="899" y="0"/>
                      </a:lnTo>
                      <a:lnTo>
                        <a:pt x="899" y="130"/>
                      </a:lnTo>
                      <a:lnTo>
                        <a:pt x="996" y="130"/>
                      </a:lnTo>
                      <a:lnTo>
                        <a:pt x="1026" y="130"/>
                      </a:lnTo>
                      <a:lnTo>
                        <a:pt x="1056" y="132"/>
                      </a:lnTo>
                      <a:lnTo>
                        <a:pt x="1085" y="135"/>
                      </a:lnTo>
                      <a:lnTo>
                        <a:pt x="1114" y="139"/>
                      </a:lnTo>
                      <a:lnTo>
                        <a:pt x="1141" y="145"/>
                      </a:lnTo>
                      <a:lnTo>
                        <a:pt x="1167" y="152"/>
                      </a:lnTo>
                      <a:lnTo>
                        <a:pt x="1194" y="160"/>
                      </a:lnTo>
                      <a:lnTo>
                        <a:pt x="1219" y="169"/>
                      </a:lnTo>
                      <a:lnTo>
                        <a:pt x="1243" y="180"/>
                      </a:lnTo>
                      <a:lnTo>
                        <a:pt x="1267" y="192"/>
                      </a:lnTo>
                      <a:lnTo>
                        <a:pt x="1289" y="203"/>
                      </a:lnTo>
                      <a:lnTo>
                        <a:pt x="1311" y="217"/>
                      </a:lnTo>
                      <a:lnTo>
                        <a:pt x="1331" y="231"/>
                      </a:lnTo>
                      <a:lnTo>
                        <a:pt x="1351" y="247"/>
                      </a:lnTo>
                      <a:lnTo>
                        <a:pt x="1370" y="263"/>
                      </a:lnTo>
                      <a:lnTo>
                        <a:pt x="1388" y="281"/>
                      </a:lnTo>
                      <a:lnTo>
                        <a:pt x="1405" y="300"/>
                      </a:lnTo>
                      <a:lnTo>
                        <a:pt x="1420" y="319"/>
                      </a:lnTo>
                      <a:lnTo>
                        <a:pt x="1435" y="339"/>
                      </a:lnTo>
                      <a:lnTo>
                        <a:pt x="1449" y="359"/>
                      </a:lnTo>
                      <a:lnTo>
                        <a:pt x="1462" y="382"/>
                      </a:lnTo>
                      <a:lnTo>
                        <a:pt x="1473" y="404"/>
                      </a:lnTo>
                      <a:lnTo>
                        <a:pt x="1484" y="429"/>
                      </a:lnTo>
                      <a:lnTo>
                        <a:pt x="1494" y="454"/>
                      </a:lnTo>
                      <a:lnTo>
                        <a:pt x="1503" y="478"/>
                      </a:lnTo>
                      <a:lnTo>
                        <a:pt x="1511" y="505"/>
                      </a:lnTo>
                      <a:lnTo>
                        <a:pt x="1517" y="532"/>
                      </a:lnTo>
                      <a:lnTo>
                        <a:pt x="1522" y="558"/>
                      </a:lnTo>
                      <a:lnTo>
                        <a:pt x="1526" y="586"/>
                      </a:lnTo>
                      <a:lnTo>
                        <a:pt x="1529" y="615"/>
                      </a:lnTo>
                      <a:lnTo>
                        <a:pt x="1531" y="644"/>
                      </a:lnTo>
                      <a:lnTo>
                        <a:pt x="1531" y="673"/>
                      </a:lnTo>
                      <a:lnTo>
                        <a:pt x="1531" y="703"/>
                      </a:lnTo>
                      <a:lnTo>
                        <a:pt x="1529" y="733"/>
                      </a:lnTo>
                      <a:lnTo>
                        <a:pt x="1526" y="761"/>
                      </a:lnTo>
                      <a:lnTo>
                        <a:pt x="1522" y="789"/>
                      </a:lnTo>
                      <a:lnTo>
                        <a:pt x="1517" y="816"/>
                      </a:lnTo>
                      <a:lnTo>
                        <a:pt x="1511" y="843"/>
                      </a:lnTo>
                      <a:lnTo>
                        <a:pt x="1503" y="868"/>
                      </a:lnTo>
                      <a:lnTo>
                        <a:pt x="1494" y="894"/>
                      </a:lnTo>
                      <a:lnTo>
                        <a:pt x="1484" y="919"/>
                      </a:lnTo>
                      <a:lnTo>
                        <a:pt x="1473" y="942"/>
                      </a:lnTo>
                      <a:lnTo>
                        <a:pt x="1462" y="965"/>
                      </a:lnTo>
                      <a:lnTo>
                        <a:pt x="1449" y="987"/>
                      </a:lnTo>
                      <a:lnTo>
                        <a:pt x="1435" y="1007"/>
                      </a:lnTo>
                      <a:lnTo>
                        <a:pt x="1420" y="1028"/>
                      </a:lnTo>
                      <a:lnTo>
                        <a:pt x="1405" y="1047"/>
                      </a:lnTo>
                      <a:lnTo>
                        <a:pt x="1388" y="1065"/>
                      </a:lnTo>
                      <a:lnTo>
                        <a:pt x="1370" y="1083"/>
                      </a:lnTo>
                      <a:lnTo>
                        <a:pt x="1351" y="1099"/>
                      </a:lnTo>
                      <a:lnTo>
                        <a:pt x="1331" y="1115"/>
                      </a:lnTo>
                      <a:lnTo>
                        <a:pt x="1311" y="1129"/>
                      </a:lnTo>
                      <a:lnTo>
                        <a:pt x="1289" y="1143"/>
                      </a:lnTo>
                      <a:lnTo>
                        <a:pt x="1267" y="1155"/>
                      </a:lnTo>
                      <a:lnTo>
                        <a:pt x="1243" y="1167"/>
                      </a:lnTo>
                      <a:lnTo>
                        <a:pt x="1219" y="1177"/>
                      </a:lnTo>
                      <a:lnTo>
                        <a:pt x="1194" y="1187"/>
                      </a:lnTo>
                      <a:lnTo>
                        <a:pt x="1167" y="1194"/>
                      </a:lnTo>
                      <a:lnTo>
                        <a:pt x="1141" y="1202"/>
                      </a:lnTo>
                      <a:lnTo>
                        <a:pt x="1114" y="1207"/>
                      </a:lnTo>
                      <a:lnTo>
                        <a:pt x="1085" y="1211"/>
                      </a:lnTo>
                      <a:lnTo>
                        <a:pt x="1056" y="1215"/>
                      </a:lnTo>
                      <a:lnTo>
                        <a:pt x="1026" y="1217"/>
                      </a:lnTo>
                      <a:lnTo>
                        <a:pt x="996" y="1217"/>
                      </a:lnTo>
                      <a:lnTo>
                        <a:pt x="899" y="1217"/>
                      </a:lnTo>
                      <a:lnTo>
                        <a:pt x="899" y="1264"/>
                      </a:lnTo>
                      <a:close/>
                      <a:moveTo>
                        <a:pt x="633" y="975"/>
                      </a:moveTo>
                      <a:lnTo>
                        <a:pt x="633" y="371"/>
                      </a:lnTo>
                      <a:lnTo>
                        <a:pt x="536" y="371"/>
                      </a:lnTo>
                      <a:lnTo>
                        <a:pt x="519" y="371"/>
                      </a:lnTo>
                      <a:lnTo>
                        <a:pt x="503" y="372"/>
                      </a:lnTo>
                      <a:lnTo>
                        <a:pt x="487" y="373"/>
                      </a:lnTo>
                      <a:lnTo>
                        <a:pt x="472" y="376"/>
                      </a:lnTo>
                      <a:lnTo>
                        <a:pt x="457" y="379"/>
                      </a:lnTo>
                      <a:lnTo>
                        <a:pt x="443" y="382"/>
                      </a:lnTo>
                      <a:lnTo>
                        <a:pt x="429" y="386"/>
                      </a:lnTo>
                      <a:lnTo>
                        <a:pt x="416" y="390"/>
                      </a:lnTo>
                      <a:lnTo>
                        <a:pt x="404" y="396"/>
                      </a:lnTo>
                      <a:lnTo>
                        <a:pt x="392" y="402"/>
                      </a:lnTo>
                      <a:lnTo>
                        <a:pt x="381" y="409"/>
                      </a:lnTo>
                      <a:lnTo>
                        <a:pt x="370" y="416"/>
                      </a:lnTo>
                      <a:lnTo>
                        <a:pt x="360" y="424"/>
                      </a:lnTo>
                      <a:lnTo>
                        <a:pt x="350" y="432"/>
                      </a:lnTo>
                      <a:lnTo>
                        <a:pt x="342" y="442"/>
                      </a:lnTo>
                      <a:lnTo>
                        <a:pt x="333" y="451"/>
                      </a:lnTo>
                      <a:lnTo>
                        <a:pt x="324" y="461"/>
                      </a:lnTo>
                      <a:lnTo>
                        <a:pt x="317" y="472"/>
                      </a:lnTo>
                      <a:lnTo>
                        <a:pt x="311" y="483"/>
                      </a:lnTo>
                      <a:lnTo>
                        <a:pt x="304" y="495"/>
                      </a:lnTo>
                      <a:lnTo>
                        <a:pt x="298" y="507"/>
                      </a:lnTo>
                      <a:lnTo>
                        <a:pt x="292" y="520"/>
                      </a:lnTo>
                      <a:lnTo>
                        <a:pt x="288" y="533"/>
                      </a:lnTo>
                      <a:lnTo>
                        <a:pt x="283" y="547"/>
                      </a:lnTo>
                      <a:lnTo>
                        <a:pt x="280" y="560"/>
                      </a:lnTo>
                      <a:lnTo>
                        <a:pt x="276" y="575"/>
                      </a:lnTo>
                      <a:lnTo>
                        <a:pt x="273" y="590"/>
                      </a:lnTo>
                      <a:lnTo>
                        <a:pt x="271" y="606"/>
                      </a:lnTo>
                      <a:lnTo>
                        <a:pt x="269" y="622"/>
                      </a:lnTo>
                      <a:lnTo>
                        <a:pt x="268" y="638"/>
                      </a:lnTo>
                      <a:lnTo>
                        <a:pt x="267" y="656"/>
                      </a:lnTo>
                      <a:lnTo>
                        <a:pt x="267" y="673"/>
                      </a:lnTo>
                      <a:lnTo>
                        <a:pt x="267" y="691"/>
                      </a:lnTo>
                      <a:lnTo>
                        <a:pt x="268" y="708"/>
                      </a:lnTo>
                      <a:lnTo>
                        <a:pt x="269" y="724"/>
                      </a:lnTo>
                      <a:lnTo>
                        <a:pt x="271" y="740"/>
                      </a:lnTo>
                      <a:lnTo>
                        <a:pt x="273" y="756"/>
                      </a:lnTo>
                      <a:lnTo>
                        <a:pt x="276" y="771"/>
                      </a:lnTo>
                      <a:lnTo>
                        <a:pt x="280" y="786"/>
                      </a:lnTo>
                      <a:lnTo>
                        <a:pt x="283" y="800"/>
                      </a:lnTo>
                      <a:lnTo>
                        <a:pt x="288" y="814"/>
                      </a:lnTo>
                      <a:lnTo>
                        <a:pt x="292" y="827"/>
                      </a:lnTo>
                      <a:lnTo>
                        <a:pt x="298" y="839"/>
                      </a:lnTo>
                      <a:lnTo>
                        <a:pt x="304" y="851"/>
                      </a:lnTo>
                      <a:lnTo>
                        <a:pt x="311" y="863"/>
                      </a:lnTo>
                      <a:lnTo>
                        <a:pt x="317" y="875"/>
                      </a:lnTo>
                      <a:lnTo>
                        <a:pt x="324" y="885"/>
                      </a:lnTo>
                      <a:lnTo>
                        <a:pt x="333" y="895"/>
                      </a:lnTo>
                      <a:lnTo>
                        <a:pt x="342" y="905"/>
                      </a:lnTo>
                      <a:lnTo>
                        <a:pt x="350" y="914"/>
                      </a:lnTo>
                      <a:lnTo>
                        <a:pt x="360" y="923"/>
                      </a:lnTo>
                      <a:lnTo>
                        <a:pt x="370" y="930"/>
                      </a:lnTo>
                      <a:lnTo>
                        <a:pt x="381" y="938"/>
                      </a:lnTo>
                      <a:lnTo>
                        <a:pt x="392" y="944"/>
                      </a:lnTo>
                      <a:lnTo>
                        <a:pt x="404" y="951"/>
                      </a:lnTo>
                      <a:lnTo>
                        <a:pt x="416" y="955"/>
                      </a:lnTo>
                      <a:lnTo>
                        <a:pt x="429" y="960"/>
                      </a:lnTo>
                      <a:lnTo>
                        <a:pt x="443" y="965"/>
                      </a:lnTo>
                      <a:lnTo>
                        <a:pt x="457" y="968"/>
                      </a:lnTo>
                      <a:lnTo>
                        <a:pt x="472" y="971"/>
                      </a:lnTo>
                      <a:lnTo>
                        <a:pt x="487" y="973"/>
                      </a:lnTo>
                      <a:lnTo>
                        <a:pt x="503" y="974"/>
                      </a:lnTo>
                      <a:lnTo>
                        <a:pt x="519" y="975"/>
                      </a:lnTo>
                      <a:lnTo>
                        <a:pt x="536" y="975"/>
                      </a:lnTo>
                      <a:lnTo>
                        <a:pt x="633" y="975"/>
                      </a:lnTo>
                      <a:close/>
                      <a:moveTo>
                        <a:pt x="996" y="975"/>
                      </a:moveTo>
                      <a:lnTo>
                        <a:pt x="1012" y="975"/>
                      </a:lnTo>
                      <a:lnTo>
                        <a:pt x="1029" y="974"/>
                      </a:lnTo>
                      <a:lnTo>
                        <a:pt x="1044" y="973"/>
                      </a:lnTo>
                      <a:lnTo>
                        <a:pt x="1060" y="971"/>
                      </a:lnTo>
                      <a:lnTo>
                        <a:pt x="1074" y="968"/>
                      </a:lnTo>
                      <a:lnTo>
                        <a:pt x="1089" y="965"/>
                      </a:lnTo>
                      <a:lnTo>
                        <a:pt x="1102" y="960"/>
                      </a:lnTo>
                      <a:lnTo>
                        <a:pt x="1115" y="955"/>
                      </a:lnTo>
                      <a:lnTo>
                        <a:pt x="1128" y="951"/>
                      </a:lnTo>
                      <a:lnTo>
                        <a:pt x="1140" y="944"/>
                      </a:lnTo>
                      <a:lnTo>
                        <a:pt x="1151" y="938"/>
                      </a:lnTo>
                      <a:lnTo>
                        <a:pt x="1162" y="930"/>
                      </a:lnTo>
                      <a:lnTo>
                        <a:pt x="1172" y="923"/>
                      </a:lnTo>
                      <a:lnTo>
                        <a:pt x="1181" y="914"/>
                      </a:lnTo>
                      <a:lnTo>
                        <a:pt x="1191" y="905"/>
                      </a:lnTo>
                      <a:lnTo>
                        <a:pt x="1200" y="895"/>
                      </a:lnTo>
                      <a:lnTo>
                        <a:pt x="1207" y="885"/>
                      </a:lnTo>
                      <a:lnTo>
                        <a:pt x="1214" y="875"/>
                      </a:lnTo>
                      <a:lnTo>
                        <a:pt x="1222" y="863"/>
                      </a:lnTo>
                      <a:lnTo>
                        <a:pt x="1228" y="851"/>
                      </a:lnTo>
                      <a:lnTo>
                        <a:pt x="1234" y="839"/>
                      </a:lnTo>
                      <a:lnTo>
                        <a:pt x="1239" y="827"/>
                      </a:lnTo>
                      <a:lnTo>
                        <a:pt x="1244" y="814"/>
                      </a:lnTo>
                      <a:lnTo>
                        <a:pt x="1249" y="800"/>
                      </a:lnTo>
                      <a:lnTo>
                        <a:pt x="1252" y="786"/>
                      </a:lnTo>
                      <a:lnTo>
                        <a:pt x="1256" y="771"/>
                      </a:lnTo>
                      <a:lnTo>
                        <a:pt x="1258" y="756"/>
                      </a:lnTo>
                      <a:lnTo>
                        <a:pt x="1260" y="740"/>
                      </a:lnTo>
                      <a:lnTo>
                        <a:pt x="1263" y="724"/>
                      </a:lnTo>
                      <a:lnTo>
                        <a:pt x="1264" y="708"/>
                      </a:lnTo>
                      <a:lnTo>
                        <a:pt x="1265" y="691"/>
                      </a:lnTo>
                      <a:lnTo>
                        <a:pt x="1265" y="673"/>
                      </a:lnTo>
                      <a:lnTo>
                        <a:pt x="1265" y="656"/>
                      </a:lnTo>
                      <a:lnTo>
                        <a:pt x="1264" y="638"/>
                      </a:lnTo>
                      <a:lnTo>
                        <a:pt x="1263" y="622"/>
                      </a:lnTo>
                      <a:lnTo>
                        <a:pt x="1260" y="606"/>
                      </a:lnTo>
                      <a:lnTo>
                        <a:pt x="1258" y="590"/>
                      </a:lnTo>
                      <a:lnTo>
                        <a:pt x="1256" y="575"/>
                      </a:lnTo>
                      <a:lnTo>
                        <a:pt x="1252" y="560"/>
                      </a:lnTo>
                      <a:lnTo>
                        <a:pt x="1249" y="547"/>
                      </a:lnTo>
                      <a:lnTo>
                        <a:pt x="1244" y="533"/>
                      </a:lnTo>
                      <a:lnTo>
                        <a:pt x="1239" y="520"/>
                      </a:lnTo>
                      <a:lnTo>
                        <a:pt x="1234" y="507"/>
                      </a:lnTo>
                      <a:lnTo>
                        <a:pt x="1228" y="495"/>
                      </a:lnTo>
                      <a:lnTo>
                        <a:pt x="1222" y="483"/>
                      </a:lnTo>
                      <a:lnTo>
                        <a:pt x="1214" y="472"/>
                      </a:lnTo>
                      <a:lnTo>
                        <a:pt x="1207" y="461"/>
                      </a:lnTo>
                      <a:lnTo>
                        <a:pt x="1200" y="451"/>
                      </a:lnTo>
                      <a:lnTo>
                        <a:pt x="1191" y="442"/>
                      </a:lnTo>
                      <a:lnTo>
                        <a:pt x="1181" y="432"/>
                      </a:lnTo>
                      <a:lnTo>
                        <a:pt x="1172" y="424"/>
                      </a:lnTo>
                      <a:lnTo>
                        <a:pt x="1162" y="416"/>
                      </a:lnTo>
                      <a:lnTo>
                        <a:pt x="1151" y="409"/>
                      </a:lnTo>
                      <a:lnTo>
                        <a:pt x="1140" y="402"/>
                      </a:lnTo>
                      <a:lnTo>
                        <a:pt x="1128" y="396"/>
                      </a:lnTo>
                      <a:lnTo>
                        <a:pt x="1115" y="390"/>
                      </a:lnTo>
                      <a:lnTo>
                        <a:pt x="1102" y="386"/>
                      </a:lnTo>
                      <a:lnTo>
                        <a:pt x="1089" y="382"/>
                      </a:lnTo>
                      <a:lnTo>
                        <a:pt x="1074" y="379"/>
                      </a:lnTo>
                      <a:lnTo>
                        <a:pt x="1060" y="376"/>
                      </a:lnTo>
                      <a:lnTo>
                        <a:pt x="1044" y="373"/>
                      </a:lnTo>
                      <a:lnTo>
                        <a:pt x="1029" y="372"/>
                      </a:lnTo>
                      <a:lnTo>
                        <a:pt x="1012" y="371"/>
                      </a:lnTo>
                      <a:lnTo>
                        <a:pt x="996" y="371"/>
                      </a:lnTo>
                      <a:lnTo>
                        <a:pt x="899" y="371"/>
                      </a:lnTo>
                      <a:lnTo>
                        <a:pt x="899" y="975"/>
                      </a:lnTo>
                      <a:lnTo>
                        <a:pt x="996" y="975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5" name="Freeform 17"/>
                <p:cNvSpPr>
                  <a:spLocks noEditPoints="1"/>
                </p:cNvSpPr>
                <p:nvPr userDrawn="1"/>
              </p:nvSpPr>
              <p:spPr bwMode="auto">
                <a:xfrm>
                  <a:off x="1303" y="415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8" y="871"/>
                      </a:moveTo>
                      <a:lnTo>
                        <a:pt x="327" y="871"/>
                      </a:lnTo>
                      <a:lnTo>
                        <a:pt x="291" y="1037"/>
                      </a:lnTo>
                      <a:lnTo>
                        <a:pt x="288" y="1045"/>
                      </a:lnTo>
                      <a:lnTo>
                        <a:pt x="285" y="1053"/>
                      </a:lnTo>
                      <a:lnTo>
                        <a:pt x="282" y="1059"/>
                      </a:lnTo>
                      <a:lnTo>
                        <a:pt x="278" y="1067"/>
                      </a:lnTo>
                      <a:lnTo>
                        <a:pt x="273" y="1073"/>
                      </a:lnTo>
                      <a:lnTo>
                        <a:pt x="267" y="1080"/>
                      </a:lnTo>
                      <a:lnTo>
                        <a:pt x="262" y="1086"/>
                      </a:lnTo>
                      <a:lnTo>
                        <a:pt x="255" y="1091"/>
                      </a:lnTo>
                      <a:lnTo>
                        <a:pt x="248" y="1097"/>
                      </a:lnTo>
                      <a:lnTo>
                        <a:pt x="240" y="1102"/>
                      </a:lnTo>
                      <a:lnTo>
                        <a:pt x="233" y="1105"/>
                      </a:lnTo>
                      <a:lnTo>
                        <a:pt x="225" y="1108"/>
                      </a:lnTo>
                      <a:lnTo>
                        <a:pt x="217" y="1111"/>
                      </a:lnTo>
                      <a:lnTo>
                        <a:pt x="209" y="1113"/>
                      </a:lnTo>
                      <a:lnTo>
                        <a:pt x="201" y="1114"/>
                      </a:lnTo>
                      <a:lnTo>
                        <a:pt x="192" y="1114"/>
                      </a:lnTo>
                      <a:lnTo>
                        <a:pt x="0" y="1114"/>
                      </a:lnTo>
                      <a:lnTo>
                        <a:pt x="180" y="302"/>
                      </a:lnTo>
                      <a:lnTo>
                        <a:pt x="184" y="285"/>
                      </a:lnTo>
                      <a:lnTo>
                        <a:pt x="189" y="269"/>
                      </a:lnTo>
                      <a:lnTo>
                        <a:pt x="193" y="253"/>
                      </a:lnTo>
                      <a:lnTo>
                        <a:pt x="200" y="238"/>
                      </a:lnTo>
                      <a:lnTo>
                        <a:pt x="205" y="222"/>
                      </a:lnTo>
                      <a:lnTo>
                        <a:pt x="211" y="208"/>
                      </a:lnTo>
                      <a:lnTo>
                        <a:pt x="219" y="193"/>
                      </a:lnTo>
                      <a:lnTo>
                        <a:pt x="226" y="179"/>
                      </a:lnTo>
                      <a:lnTo>
                        <a:pt x="235" y="166"/>
                      </a:lnTo>
                      <a:lnTo>
                        <a:pt x="243" y="153"/>
                      </a:lnTo>
                      <a:lnTo>
                        <a:pt x="253" y="140"/>
                      </a:lnTo>
                      <a:lnTo>
                        <a:pt x="263" y="128"/>
                      </a:lnTo>
                      <a:lnTo>
                        <a:pt x="273" y="116"/>
                      </a:lnTo>
                      <a:lnTo>
                        <a:pt x="284" y="106"/>
                      </a:lnTo>
                      <a:lnTo>
                        <a:pt x="296" y="94"/>
                      </a:lnTo>
                      <a:lnTo>
                        <a:pt x="309" y="84"/>
                      </a:lnTo>
                      <a:lnTo>
                        <a:pt x="322" y="75"/>
                      </a:lnTo>
                      <a:lnTo>
                        <a:pt x="334" y="65"/>
                      </a:lnTo>
                      <a:lnTo>
                        <a:pt x="348" y="57"/>
                      </a:lnTo>
                      <a:lnTo>
                        <a:pt x="363" y="49"/>
                      </a:lnTo>
                      <a:lnTo>
                        <a:pt x="378" y="42"/>
                      </a:lnTo>
                      <a:lnTo>
                        <a:pt x="393" y="34"/>
                      </a:lnTo>
                      <a:lnTo>
                        <a:pt x="409" y="28"/>
                      </a:lnTo>
                      <a:lnTo>
                        <a:pt x="426" y="22"/>
                      </a:lnTo>
                      <a:lnTo>
                        <a:pt x="444" y="17"/>
                      </a:lnTo>
                      <a:lnTo>
                        <a:pt x="462" y="13"/>
                      </a:lnTo>
                      <a:lnTo>
                        <a:pt x="480" y="8"/>
                      </a:lnTo>
                      <a:lnTo>
                        <a:pt x="499" y="6"/>
                      </a:lnTo>
                      <a:lnTo>
                        <a:pt x="519" y="3"/>
                      </a:lnTo>
                      <a:lnTo>
                        <a:pt x="540" y="2"/>
                      </a:lnTo>
                      <a:lnTo>
                        <a:pt x="560" y="1"/>
                      </a:lnTo>
                      <a:lnTo>
                        <a:pt x="583" y="0"/>
                      </a:lnTo>
                      <a:lnTo>
                        <a:pt x="604" y="1"/>
                      </a:lnTo>
                      <a:lnTo>
                        <a:pt x="624" y="2"/>
                      </a:lnTo>
                      <a:lnTo>
                        <a:pt x="646" y="3"/>
                      </a:lnTo>
                      <a:lnTo>
                        <a:pt x="665" y="6"/>
                      </a:lnTo>
                      <a:lnTo>
                        <a:pt x="684" y="8"/>
                      </a:lnTo>
                      <a:lnTo>
                        <a:pt x="702" y="13"/>
                      </a:lnTo>
                      <a:lnTo>
                        <a:pt x="721" y="17"/>
                      </a:lnTo>
                      <a:lnTo>
                        <a:pt x="738" y="22"/>
                      </a:lnTo>
                      <a:lnTo>
                        <a:pt x="755" y="28"/>
                      </a:lnTo>
                      <a:lnTo>
                        <a:pt x="771" y="34"/>
                      </a:lnTo>
                      <a:lnTo>
                        <a:pt x="787" y="42"/>
                      </a:lnTo>
                      <a:lnTo>
                        <a:pt x="802" y="49"/>
                      </a:lnTo>
                      <a:lnTo>
                        <a:pt x="816" y="57"/>
                      </a:lnTo>
                      <a:lnTo>
                        <a:pt x="830" y="65"/>
                      </a:lnTo>
                      <a:lnTo>
                        <a:pt x="844" y="75"/>
                      </a:lnTo>
                      <a:lnTo>
                        <a:pt x="856" y="84"/>
                      </a:lnTo>
                      <a:lnTo>
                        <a:pt x="868" y="94"/>
                      </a:lnTo>
                      <a:lnTo>
                        <a:pt x="880" y="106"/>
                      </a:lnTo>
                      <a:lnTo>
                        <a:pt x="891" y="116"/>
                      </a:lnTo>
                      <a:lnTo>
                        <a:pt x="901" y="128"/>
                      </a:lnTo>
                      <a:lnTo>
                        <a:pt x="911" y="140"/>
                      </a:lnTo>
                      <a:lnTo>
                        <a:pt x="921" y="153"/>
                      </a:lnTo>
                      <a:lnTo>
                        <a:pt x="929" y="166"/>
                      </a:lnTo>
                      <a:lnTo>
                        <a:pt x="938" y="179"/>
                      </a:lnTo>
                      <a:lnTo>
                        <a:pt x="945" y="193"/>
                      </a:lnTo>
                      <a:lnTo>
                        <a:pt x="953" y="208"/>
                      </a:lnTo>
                      <a:lnTo>
                        <a:pt x="959" y="222"/>
                      </a:lnTo>
                      <a:lnTo>
                        <a:pt x="966" y="238"/>
                      </a:lnTo>
                      <a:lnTo>
                        <a:pt x="971" y="253"/>
                      </a:lnTo>
                      <a:lnTo>
                        <a:pt x="976" y="269"/>
                      </a:lnTo>
                      <a:lnTo>
                        <a:pt x="981" y="285"/>
                      </a:lnTo>
                      <a:lnTo>
                        <a:pt x="985" y="302"/>
                      </a:lnTo>
                      <a:lnTo>
                        <a:pt x="1165" y="1114"/>
                      </a:lnTo>
                      <a:lnTo>
                        <a:pt x="972" y="1114"/>
                      </a:lnTo>
                      <a:lnTo>
                        <a:pt x="963" y="1114"/>
                      </a:lnTo>
                      <a:lnTo>
                        <a:pt x="956" y="1113"/>
                      </a:lnTo>
                      <a:lnTo>
                        <a:pt x="947" y="1111"/>
                      </a:lnTo>
                      <a:lnTo>
                        <a:pt x="939" y="1108"/>
                      </a:lnTo>
                      <a:lnTo>
                        <a:pt x="931" y="1105"/>
                      </a:lnTo>
                      <a:lnTo>
                        <a:pt x="924" y="1102"/>
                      </a:lnTo>
                      <a:lnTo>
                        <a:pt x="916" y="1097"/>
                      </a:lnTo>
                      <a:lnTo>
                        <a:pt x="910" y="1091"/>
                      </a:lnTo>
                      <a:lnTo>
                        <a:pt x="902" y="1086"/>
                      </a:lnTo>
                      <a:lnTo>
                        <a:pt x="897" y="1080"/>
                      </a:lnTo>
                      <a:lnTo>
                        <a:pt x="892" y="1073"/>
                      </a:lnTo>
                      <a:lnTo>
                        <a:pt x="886" y="1067"/>
                      </a:lnTo>
                      <a:lnTo>
                        <a:pt x="882" y="1059"/>
                      </a:lnTo>
                      <a:lnTo>
                        <a:pt x="879" y="1053"/>
                      </a:lnTo>
                      <a:lnTo>
                        <a:pt x="877" y="1045"/>
                      </a:lnTo>
                      <a:lnTo>
                        <a:pt x="874" y="1037"/>
                      </a:lnTo>
                      <a:lnTo>
                        <a:pt x="838" y="871"/>
                      </a:lnTo>
                      <a:close/>
                      <a:moveTo>
                        <a:pt x="788" y="641"/>
                      </a:moveTo>
                      <a:lnTo>
                        <a:pt x="725" y="355"/>
                      </a:lnTo>
                      <a:lnTo>
                        <a:pt x="722" y="346"/>
                      </a:lnTo>
                      <a:lnTo>
                        <a:pt x="718" y="337"/>
                      </a:lnTo>
                      <a:lnTo>
                        <a:pt x="715" y="327"/>
                      </a:lnTo>
                      <a:lnTo>
                        <a:pt x="711" y="317"/>
                      </a:lnTo>
                      <a:lnTo>
                        <a:pt x="706" y="308"/>
                      </a:lnTo>
                      <a:lnTo>
                        <a:pt x="700" y="298"/>
                      </a:lnTo>
                      <a:lnTo>
                        <a:pt x="693" y="290"/>
                      </a:lnTo>
                      <a:lnTo>
                        <a:pt x="685" y="281"/>
                      </a:lnTo>
                      <a:lnTo>
                        <a:pt x="676" y="273"/>
                      </a:lnTo>
                      <a:lnTo>
                        <a:pt x="666" y="265"/>
                      </a:lnTo>
                      <a:lnTo>
                        <a:pt x="655" y="258"/>
                      </a:lnTo>
                      <a:lnTo>
                        <a:pt x="644" y="252"/>
                      </a:lnTo>
                      <a:lnTo>
                        <a:pt x="631" y="247"/>
                      </a:lnTo>
                      <a:lnTo>
                        <a:pt x="616" y="244"/>
                      </a:lnTo>
                      <a:lnTo>
                        <a:pt x="600" y="242"/>
                      </a:lnTo>
                      <a:lnTo>
                        <a:pt x="583" y="240"/>
                      </a:lnTo>
                      <a:lnTo>
                        <a:pt x="564" y="242"/>
                      </a:lnTo>
                      <a:lnTo>
                        <a:pt x="548" y="244"/>
                      </a:lnTo>
                      <a:lnTo>
                        <a:pt x="534" y="247"/>
                      </a:lnTo>
                      <a:lnTo>
                        <a:pt x="521" y="252"/>
                      </a:lnTo>
                      <a:lnTo>
                        <a:pt x="509" y="258"/>
                      </a:lnTo>
                      <a:lnTo>
                        <a:pt x="498" y="265"/>
                      </a:lnTo>
                      <a:lnTo>
                        <a:pt x="488" y="273"/>
                      </a:lnTo>
                      <a:lnTo>
                        <a:pt x="479" y="281"/>
                      </a:lnTo>
                      <a:lnTo>
                        <a:pt x="471" y="290"/>
                      </a:lnTo>
                      <a:lnTo>
                        <a:pt x="465" y="298"/>
                      </a:lnTo>
                      <a:lnTo>
                        <a:pt x="459" y="308"/>
                      </a:lnTo>
                      <a:lnTo>
                        <a:pt x="453" y="317"/>
                      </a:lnTo>
                      <a:lnTo>
                        <a:pt x="449" y="327"/>
                      </a:lnTo>
                      <a:lnTo>
                        <a:pt x="446" y="337"/>
                      </a:lnTo>
                      <a:lnTo>
                        <a:pt x="442" y="346"/>
                      </a:lnTo>
                      <a:lnTo>
                        <a:pt x="440" y="355"/>
                      </a:lnTo>
                      <a:lnTo>
                        <a:pt x="376" y="641"/>
                      </a:lnTo>
                      <a:lnTo>
                        <a:pt x="788" y="64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" name="Freeform 18"/>
                <p:cNvSpPr>
                  <a:spLocks/>
                </p:cNvSpPr>
                <p:nvPr userDrawn="1"/>
              </p:nvSpPr>
              <p:spPr bwMode="auto">
                <a:xfrm>
                  <a:off x="826" y="559"/>
                  <a:ext cx="95" cy="99"/>
                </a:xfrm>
                <a:custGeom>
                  <a:avLst/>
                  <a:gdLst>
                    <a:gd name="T0" fmla="*/ 0 w 1038"/>
                    <a:gd name="T1" fmla="*/ 0 h 1089"/>
                    <a:gd name="T2" fmla="*/ 0 w 1038"/>
                    <a:gd name="T3" fmla="*/ 0 h 1089"/>
                    <a:gd name="T4" fmla="*/ 0 w 1038"/>
                    <a:gd name="T5" fmla="*/ 0 h 1089"/>
                    <a:gd name="T6" fmla="*/ 0 w 1038"/>
                    <a:gd name="T7" fmla="*/ 0 h 1089"/>
                    <a:gd name="T8" fmla="*/ 0 w 1038"/>
                    <a:gd name="T9" fmla="*/ 0 h 1089"/>
                    <a:gd name="T10" fmla="*/ 0 w 1038"/>
                    <a:gd name="T11" fmla="*/ 0 h 1089"/>
                    <a:gd name="T12" fmla="*/ 0 w 1038"/>
                    <a:gd name="T13" fmla="*/ 0 h 1089"/>
                    <a:gd name="T14" fmla="*/ 0 w 1038"/>
                    <a:gd name="T15" fmla="*/ 0 h 1089"/>
                    <a:gd name="T16" fmla="*/ 0 w 1038"/>
                    <a:gd name="T17" fmla="*/ 0 h 1089"/>
                    <a:gd name="T18" fmla="*/ 0 w 1038"/>
                    <a:gd name="T19" fmla="*/ 0 h 1089"/>
                    <a:gd name="T20" fmla="*/ 0 w 1038"/>
                    <a:gd name="T21" fmla="*/ 0 h 1089"/>
                    <a:gd name="T22" fmla="*/ 0 w 1038"/>
                    <a:gd name="T23" fmla="*/ 0 h 1089"/>
                    <a:gd name="T24" fmla="*/ 0 w 1038"/>
                    <a:gd name="T25" fmla="*/ 0 h 1089"/>
                    <a:gd name="T26" fmla="*/ 0 w 1038"/>
                    <a:gd name="T27" fmla="*/ 0 h 1089"/>
                    <a:gd name="T28" fmla="*/ 0 w 1038"/>
                    <a:gd name="T29" fmla="*/ 0 h 1089"/>
                    <a:gd name="T30" fmla="*/ 0 w 1038"/>
                    <a:gd name="T31" fmla="*/ 0 h 1089"/>
                    <a:gd name="T32" fmla="*/ 0 w 1038"/>
                    <a:gd name="T33" fmla="*/ 0 h 1089"/>
                    <a:gd name="T34" fmla="*/ 0 w 1038"/>
                    <a:gd name="T35" fmla="*/ 0 h 1089"/>
                    <a:gd name="T36" fmla="*/ 0 w 1038"/>
                    <a:gd name="T37" fmla="*/ 0 h 1089"/>
                    <a:gd name="T38" fmla="*/ 0 w 1038"/>
                    <a:gd name="T39" fmla="*/ 0 h 1089"/>
                    <a:gd name="T40" fmla="*/ 0 w 1038"/>
                    <a:gd name="T41" fmla="*/ 0 h 1089"/>
                    <a:gd name="T42" fmla="*/ 0 w 1038"/>
                    <a:gd name="T43" fmla="*/ 0 h 1089"/>
                    <a:gd name="T44" fmla="*/ 0 w 1038"/>
                    <a:gd name="T45" fmla="*/ 0 h 1089"/>
                    <a:gd name="T46" fmla="*/ 0 w 1038"/>
                    <a:gd name="T47" fmla="*/ 0 h 1089"/>
                    <a:gd name="T48" fmla="*/ 0 w 1038"/>
                    <a:gd name="T49" fmla="*/ 0 h 1089"/>
                    <a:gd name="T50" fmla="*/ 0 w 1038"/>
                    <a:gd name="T51" fmla="*/ 0 h 1089"/>
                    <a:gd name="T52" fmla="*/ 0 w 1038"/>
                    <a:gd name="T53" fmla="*/ 0 h 1089"/>
                    <a:gd name="T54" fmla="*/ 0 w 1038"/>
                    <a:gd name="T55" fmla="*/ 0 h 1089"/>
                    <a:gd name="T56" fmla="*/ 0 w 1038"/>
                    <a:gd name="T57" fmla="*/ 0 h 1089"/>
                    <a:gd name="T58" fmla="*/ 0 w 1038"/>
                    <a:gd name="T59" fmla="*/ 0 h 1089"/>
                    <a:gd name="T60" fmla="*/ 0 w 1038"/>
                    <a:gd name="T61" fmla="*/ 0 h 1089"/>
                    <a:gd name="T62" fmla="*/ 0 w 1038"/>
                    <a:gd name="T63" fmla="*/ 0 h 1089"/>
                    <a:gd name="T64" fmla="*/ 0 w 1038"/>
                    <a:gd name="T65" fmla="*/ 0 h 1089"/>
                    <a:gd name="T66" fmla="*/ 0 w 1038"/>
                    <a:gd name="T67" fmla="*/ 0 h 1089"/>
                    <a:gd name="T68" fmla="*/ 0 w 1038"/>
                    <a:gd name="T69" fmla="*/ 0 h 1089"/>
                    <a:gd name="T70" fmla="*/ 0 w 1038"/>
                    <a:gd name="T71" fmla="*/ 0 h 1089"/>
                    <a:gd name="T72" fmla="*/ 0 w 1038"/>
                    <a:gd name="T73" fmla="*/ 0 h 1089"/>
                    <a:gd name="T74" fmla="*/ 0 w 1038"/>
                    <a:gd name="T75" fmla="*/ 0 h 1089"/>
                    <a:gd name="T76" fmla="*/ 0 w 1038"/>
                    <a:gd name="T77" fmla="*/ 0 h 1089"/>
                    <a:gd name="T78" fmla="*/ 0 w 1038"/>
                    <a:gd name="T79" fmla="*/ 0 h 1089"/>
                    <a:gd name="T80" fmla="*/ 0 w 1038"/>
                    <a:gd name="T81" fmla="*/ 0 h 1089"/>
                    <a:gd name="T82" fmla="*/ 0 w 1038"/>
                    <a:gd name="T83" fmla="*/ 0 h 1089"/>
                    <a:gd name="T84" fmla="*/ 0 w 1038"/>
                    <a:gd name="T85" fmla="*/ 0 h 1089"/>
                    <a:gd name="T86" fmla="*/ 0 w 1038"/>
                    <a:gd name="T87" fmla="*/ 0 h 1089"/>
                    <a:gd name="T88" fmla="*/ 0 w 1038"/>
                    <a:gd name="T89" fmla="*/ 0 h 1089"/>
                    <a:gd name="T90" fmla="*/ 0 w 1038"/>
                    <a:gd name="T91" fmla="*/ 0 h 1089"/>
                    <a:gd name="T92" fmla="*/ 0 w 1038"/>
                    <a:gd name="T93" fmla="*/ 0 h 1089"/>
                    <a:gd name="T94" fmla="*/ 0 w 1038"/>
                    <a:gd name="T95" fmla="*/ 0 h 1089"/>
                    <a:gd name="T96" fmla="*/ 0 w 1038"/>
                    <a:gd name="T97" fmla="*/ 0 h 1089"/>
                    <a:gd name="T98" fmla="*/ 0 w 1038"/>
                    <a:gd name="T99" fmla="*/ 0 h 1089"/>
                    <a:gd name="T100" fmla="*/ 0 w 1038"/>
                    <a:gd name="T101" fmla="*/ 0 h 1089"/>
                    <a:gd name="T102" fmla="*/ 0 w 1038"/>
                    <a:gd name="T103" fmla="*/ 0 h 1089"/>
                    <a:gd name="T104" fmla="*/ 0 w 1038"/>
                    <a:gd name="T105" fmla="*/ 0 h 1089"/>
                    <a:gd name="T106" fmla="*/ 0 w 1038"/>
                    <a:gd name="T107" fmla="*/ 0 h 1089"/>
                    <a:gd name="T108" fmla="*/ 0 w 1038"/>
                    <a:gd name="T109" fmla="*/ 0 h 108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038" h="1089">
                      <a:moveTo>
                        <a:pt x="538" y="230"/>
                      </a:moveTo>
                      <a:lnTo>
                        <a:pt x="522" y="230"/>
                      </a:lnTo>
                      <a:lnTo>
                        <a:pt x="507" y="231"/>
                      </a:lnTo>
                      <a:lnTo>
                        <a:pt x="492" y="233"/>
                      </a:lnTo>
                      <a:lnTo>
                        <a:pt x="477" y="236"/>
                      </a:lnTo>
                      <a:lnTo>
                        <a:pt x="464" y="239"/>
                      </a:lnTo>
                      <a:lnTo>
                        <a:pt x="450" y="243"/>
                      </a:lnTo>
                      <a:lnTo>
                        <a:pt x="436" y="247"/>
                      </a:lnTo>
                      <a:lnTo>
                        <a:pt x="423" y="253"/>
                      </a:lnTo>
                      <a:lnTo>
                        <a:pt x="411" y="258"/>
                      </a:lnTo>
                      <a:lnTo>
                        <a:pt x="398" y="265"/>
                      </a:lnTo>
                      <a:lnTo>
                        <a:pt x="388" y="272"/>
                      </a:lnTo>
                      <a:lnTo>
                        <a:pt x="377" y="279"/>
                      </a:lnTo>
                      <a:lnTo>
                        <a:pt x="366" y="288"/>
                      </a:lnTo>
                      <a:lnTo>
                        <a:pt x="355" y="298"/>
                      </a:lnTo>
                      <a:lnTo>
                        <a:pt x="347" y="307"/>
                      </a:lnTo>
                      <a:lnTo>
                        <a:pt x="337" y="317"/>
                      </a:lnTo>
                      <a:lnTo>
                        <a:pt x="329" y="327"/>
                      </a:lnTo>
                      <a:lnTo>
                        <a:pt x="321" y="338"/>
                      </a:lnTo>
                      <a:lnTo>
                        <a:pt x="314" y="350"/>
                      </a:lnTo>
                      <a:lnTo>
                        <a:pt x="307" y="363"/>
                      </a:lnTo>
                      <a:lnTo>
                        <a:pt x="301" y="376"/>
                      </a:lnTo>
                      <a:lnTo>
                        <a:pt x="295" y="388"/>
                      </a:lnTo>
                      <a:lnTo>
                        <a:pt x="289" y="402"/>
                      </a:lnTo>
                      <a:lnTo>
                        <a:pt x="285" y="416"/>
                      </a:lnTo>
                      <a:lnTo>
                        <a:pt x="281" y="431"/>
                      </a:lnTo>
                      <a:lnTo>
                        <a:pt x="276" y="446"/>
                      </a:lnTo>
                      <a:lnTo>
                        <a:pt x="273" y="462"/>
                      </a:lnTo>
                      <a:lnTo>
                        <a:pt x="271" y="478"/>
                      </a:lnTo>
                      <a:lnTo>
                        <a:pt x="269" y="494"/>
                      </a:lnTo>
                      <a:lnTo>
                        <a:pt x="268" y="511"/>
                      </a:lnTo>
                      <a:lnTo>
                        <a:pt x="267" y="528"/>
                      </a:lnTo>
                      <a:lnTo>
                        <a:pt x="267" y="546"/>
                      </a:lnTo>
                      <a:lnTo>
                        <a:pt x="267" y="564"/>
                      </a:lnTo>
                      <a:lnTo>
                        <a:pt x="268" y="581"/>
                      </a:lnTo>
                      <a:lnTo>
                        <a:pt x="269" y="597"/>
                      </a:lnTo>
                      <a:lnTo>
                        <a:pt x="271" y="613"/>
                      </a:lnTo>
                      <a:lnTo>
                        <a:pt x="273" y="629"/>
                      </a:lnTo>
                      <a:lnTo>
                        <a:pt x="276" y="645"/>
                      </a:lnTo>
                      <a:lnTo>
                        <a:pt x="281" y="660"/>
                      </a:lnTo>
                      <a:lnTo>
                        <a:pt x="285" y="674"/>
                      </a:lnTo>
                      <a:lnTo>
                        <a:pt x="289" y="688"/>
                      </a:lnTo>
                      <a:lnTo>
                        <a:pt x="295" y="702"/>
                      </a:lnTo>
                      <a:lnTo>
                        <a:pt x="301" y="714"/>
                      </a:lnTo>
                      <a:lnTo>
                        <a:pt x="307" y="727"/>
                      </a:lnTo>
                      <a:lnTo>
                        <a:pt x="314" y="739"/>
                      </a:lnTo>
                      <a:lnTo>
                        <a:pt x="321" y="751"/>
                      </a:lnTo>
                      <a:lnTo>
                        <a:pt x="329" y="761"/>
                      </a:lnTo>
                      <a:lnTo>
                        <a:pt x="337" y="772"/>
                      </a:lnTo>
                      <a:lnTo>
                        <a:pt x="347" y="782"/>
                      </a:lnTo>
                      <a:lnTo>
                        <a:pt x="355" y="791"/>
                      </a:lnTo>
                      <a:lnTo>
                        <a:pt x="366" y="800"/>
                      </a:lnTo>
                      <a:lnTo>
                        <a:pt x="377" y="809"/>
                      </a:lnTo>
                      <a:lnTo>
                        <a:pt x="388" y="816"/>
                      </a:lnTo>
                      <a:lnTo>
                        <a:pt x="398" y="823"/>
                      </a:lnTo>
                      <a:lnTo>
                        <a:pt x="411" y="830"/>
                      </a:lnTo>
                      <a:lnTo>
                        <a:pt x="423" y="836"/>
                      </a:lnTo>
                      <a:lnTo>
                        <a:pt x="436" y="842"/>
                      </a:lnTo>
                      <a:lnTo>
                        <a:pt x="450" y="846"/>
                      </a:lnTo>
                      <a:lnTo>
                        <a:pt x="464" y="850"/>
                      </a:lnTo>
                      <a:lnTo>
                        <a:pt x="477" y="852"/>
                      </a:lnTo>
                      <a:lnTo>
                        <a:pt x="492" y="856"/>
                      </a:lnTo>
                      <a:lnTo>
                        <a:pt x="507" y="857"/>
                      </a:lnTo>
                      <a:lnTo>
                        <a:pt x="522" y="858"/>
                      </a:lnTo>
                      <a:lnTo>
                        <a:pt x="538" y="859"/>
                      </a:lnTo>
                      <a:lnTo>
                        <a:pt x="904" y="859"/>
                      </a:lnTo>
                      <a:lnTo>
                        <a:pt x="913" y="859"/>
                      </a:lnTo>
                      <a:lnTo>
                        <a:pt x="921" y="860"/>
                      </a:lnTo>
                      <a:lnTo>
                        <a:pt x="929" y="862"/>
                      </a:lnTo>
                      <a:lnTo>
                        <a:pt x="937" y="864"/>
                      </a:lnTo>
                      <a:lnTo>
                        <a:pt x="945" y="867"/>
                      </a:lnTo>
                      <a:lnTo>
                        <a:pt x="952" y="872"/>
                      </a:lnTo>
                      <a:lnTo>
                        <a:pt x="960" y="876"/>
                      </a:lnTo>
                      <a:lnTo>
                        <a:pt x="966" y="881"/>
                      </a:lnTo>
                      <a:lnTo>
                        <a:pt x="974" y="887"/>
                      </a:lnTo>
                      <a:lnTo>
                        <a:pt x="980" y="893"/>
                      </a:lnTo>
                      <a:lnTo>
                        <a:pt x="986" y="899"/>
                      </a:lnTo>
                      <a:lnTo>
                        <a:pt x="990" y="907"/>
                      </a:lnTo>
                      <a:lnTo>
                        <a:pt x="994" y="913"/>
                      </a:lnTo>
                      <a:lnTo>
                        <a:pt x="998" y="921"/>
                      </a:lnTo>
                      <a:lnTo>
                        <a:pt x="1001" y="929"/>
                      </a:lnTo>
                      <a:lnTo>
                        <a:pt x="1003" y="937"/>
                      </a:lnTo>
                      <a:lnTo>
                        <a:pt x="1038" y="1089"/>
                      </a:lnTo>
                      <a:lnTo>
                        <a:pt x="536" y="1089"/>
                      </a:lnTo>
                      <a:lnTo>
                        <a:pt x="506" y="1088"/>
                      </a:lnTo>
                      <a:lnTo>
                        <a:pt x="479" y="1085"/>
                      </a:lnTo>
                      <a:lnTo>
                        <a:pt x="450" y="1083"/>
                      </a:lnTo>
                      <a:lnTo>
                        <a:pt x="423" y="1079"/>
                      </a:lnTo>
                      <a:lnTo>
                        <a:pt x="396" y="1073"/>
                      </a:lnTo>
                      <a:lnTo>
                        <a:pt x="369" y="1066"/>
                      </a:lnTo>
                      <a:lnTo>
                        <a:pt x="344" y="1059"/>
                      </a:lnTo>
                      <a:lnTo>
                        <a:pt x="319" y="1049"/>
                      </a:lnTo>
                      <a:lnTo>
                        <a:pt x="295" y="1038"/>
                      </a:lnTo>
                      <a:lnTo>
                        <a:pt x="271" y="1028"/>
                      </a:lnTo>
                      <a:lnTo>
                        <a:pt x="249" y="1015"/>
                      </a:lnTo>
                      <a:lnTo>
                        <a:pt x="227" y="1002"/>
                      </a:lnTo>
                      <a:lnTo>
                        <a:pt x="206" y="987"/>
                      </a:lnTo>
                      <a:lnTo>
                        <a:pt x="186" y="972"/>
                      </a:lnTo>
                      <a:lnTo>
                        <a:pt x="167" y="955"/>
                      </a:lnTo>
                      <a:lnTo>
                        <a:pt x="149" y="938"/>
                      </a:lnTo>
                      <a:lnTo>
                        <a:pt x="132" y="920"/>
                      </a:lnTo>
                      <a:lnTo>
                        <a:pt x="116" y="900"/>
                      </a:lnTo>
                      <a:lnTo>
                        <a:pt x="101" y="880"/>
                      </a:lnTo>
                      <a:lnTo>
                        <a:pt x="87" y="859"/>
                      </a:lnTo>
                      <a:lnTo>
                        <a:pt x="73" y="837"/>
                      </a:lnTo>
                      <a:lnTo>
                        <a:pt x="61" y="815"/>
                      </a:lnTo>
                      <a:lnTo>
                        <a:pt x="50" y="790"/>
                      </a:lnTo>
                      <a:lnTo>
                        <a:pt x="40" y="767"/>
                      </a:lnTo>
                      <a:lnTo>
                        <a:pt x="30" y="741"/>
                      </a:lnTo>
                      <a:lnTo>
                        <a:pt x="23" y="716"/>
                      </a:lnTo>
                      <a:lnTo>
                        <a:pt x="15" y="689"/>
                      </a:lnTo>
                      <a:lnTo>
                        <a:pt x="10" y="661"/>
                      </a:lnTo>
                      <a:lnTo>
                        <a:pt x="6" y="633"/>
                      </a:lnTo>
                      <a:lnTo>
                        <a:pt x="2" y="604"/>
                      </a:lnTo>
                      <a:lnTo>
                        <a:pt x="1" y="575"/>
                      </a:lnTo>
                      <a:lnTo>
                        <a:pt x="0" y="546"/>
                      </a:lnTo>
                      <a:lnTo>
                        <a:pt x="1" y="517"/>
                      </a:lnTo>
                      <a:lnTo>
                        <a:pt x="2" y="487"/>
                      </a:lnTo>
                      <a:lnTo>
                        <a:pt x="6" y="459"/>
                      </a:lnTo>
                      <a:lnTo>
                        <a:pt x="10" y="431"/>
                      </a:lnTo>
                      <a:lnTo>
                        <a:pt x="15" y="403"/>
                      </a:lnTo>
                      <a:lnTo>
                        <a:pt x="23" y="378"/>
                      </a:lnTo>
                      <a:lnTo>
                        <a:pt x="30" y="351"/>
                      </a:lnTo>
                      <a:lnTo>
                        <a:pt x="40" y="325"/>
                      </a:lnTo>
                      <a:lnTo>
                        <a:pt x="50" y="301"/>
                      </a:lnTo>
                      <a:lnTo>
                        <a:pt x="61" y="277"/>
                      </a:lnTo>
                      <a:lnTo>
                        <a:pt x="73" y="255"/>
                      </a:lnTo>
                      <a:lnTo>
                        <a:pt x="87" y="232"/>
                      </a:lnTo>
                      <a:lnTo>
                        <a:pt x="101" y="211"/>
                      </a:lnTo>
                      <a:lnTo>
                        <a:pt x="116" y="191"/>
                      </a:lnTo>
                      <a:lnTo>
                        <a:pt x="132" y="171"/>
                      </a:lnTo>
                      <a:lnTo>
                        <a:pt x="149" y="153"/>
                      </a:lnTo>
                      <a:lnTo>
                        <a:pt x="167" y="135"/>
                      </a:lnTo>
                      <a:lnTo>
                        <a:pt x="186" y="118"/>
                      </a:lnTo>
                      <a:lnTo>
                        <a:pt x="206" y="103"/>
                      </a:lnTo>
                      <a:lnTo>
                        <a:pt x="227" y="88"/>
                      </a:lnTo>
                      <a:lnTo>
                        <a:pt x="249" y="75"/>
                      </a:lnTo>
                      <a:lnTo>
                        <a:pt x="271" y="62"/>
                      </a:lnTo>
                      <a:lnTo>
                        <a:pt x="295" y="51"/>
                      </a:lnTo>
                      <a:lnTo>
                        <a:pt x="319" y="40"/>
                      </a:lnTo>
                      <a:lnTo>
                        <a:pt x="344" y="30"/>
                      </a:lnTo>
                      <a:lnTo>
                        <a:pt x="369" y="23"/>
                      </a:lnTo>
                      <a:lnTo>
                        <a:pt x="396" y="15"/>
                      </a:lnTo>
                      <a:lnTo>
                        <a:pt x="423" y="10"/>
                      </a:lnTo>
                      <a:lnTo>
                        <a:pt x="450" y="6"/>
                      </a:lnTo>
                      <a:lnTo>
                        <a:pt x="479" y="3"/>
                      </a:lnTo>
                      <a:lnTo>
                        <a:pt x="506" y="0"/>
                      </a:lnTo>
                      <a:lnTo>
                        <a:pt x="536" y="0"/>
                      </a:lnTo>
                      <a:lnTo>
                        <a:pt x="959" y="0"/>
                      </a:lnTo>
                      <a:lnTo>
                        <a:pt x="925" y="151"/>
                      </a:lnTo>
                      <a:lnTo>
                        <a:pt x="922" y="160"/>
                      </a:lnTo>
                      <a:lnTo>
                        <a:pt x="919" y="167"/>
                      </a:lnTo>
                      <a:lnTo>
                        <a:pt x="916" y="175"/>
                      </a:lnTo>
                      <a:lnTo>
                        <a:pt x="912" y="182"/>
                      </a:lnTo>
                      <a:lnTo>
                        <a:pt x="906" y="189"/>
                      </a:lnTo>
                      <a:lnTo>
                        <a:pt x="901" y="195"/>
                      </a:lnTo>
                      <a:lnTo>
                        <a:pt x="895" y="201"/>
                      </a:lnTo>
                      <a:lnTo>
                        <a:pt x="888" y="207"/>
                      </a:lnTo>
                      <a:lnTo>
                        <a:pt x="881" y="212"/>
                      </a:lnTo>
                      <a:lnTo>
                        <a:pt x="873" y="217"/>
                      </a:lnTo>
                      <a:lnTo>
                        <a:pt x="866" y="221"/>
                      </a:lnTo>
                      <a:lnTo>
                        <a:pt x="858" y="224"/>
                      </a:lnTo>
                      <a:lnTo>
                        <a:pt x="851" y="227"/>
                      </a:lnTo>
                      <a:lnTo>
                        <a:pt x="842" y="228"/>
                      </a:lnTo>
                      <a:lnTo>
                        <a:pt x="835" y="229"/>
                      </a:lnTo>
                      <a:lnTo>
                        <a:pt x="826" y="230"/>
                      </a:lnTo>
                      <a:lnTo>
                        <a:pt x="538" y="23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" name="Freeform 19"/>
                <p:cNvSpPr>
                  <a:spLocks/>
                </p:cNvSpPr>
                <p:nvPr userDrawn="1"/>
              </p:nvSpPr>
              <p:spPr bwMode="auto">
                <a:xfrm>
                  <a:off x="917" y="559"/>
                  <a:ext cx="94" cy="99"/>
                </a:xfrm>
                <a:custGeom>
                  <a:avLst/>
                  <a:gdLst>
                    <a:gd name="T0" fmla="*/ 0 w 1025"/>
                    <a:gd name="T1" fmla="*/ 0 h 1089"/>
                    <a:gd name="T2" fmla="*/ 0 w 1025"/>
                    <a:gd name="T3" fmla="*/ 0 h 1089"/>
                    <a:gd name="T4" fmla="*/ 0 w 1025"/>
                    <a:gd name="T5" fmla="*/ 0 h 1089"/>
                    <a:gd name="T6" fmla="*/ 0 w 1025"/>
                    <a:gd name="T7" fmla="*/ 0 h 1089"/>
                    <a:gd name="T8" fmla="*/ 0 w 1025"/>
                    <a:gd name="T9" fmla="*/ 0 h 1089"/>
                    <a:gd name="T10" fmla="*/ 0 w 1025"/>
                    <a:gd name="T11" fmla="*/ 0 h 1089"/>
                    <a:gd name="T12" fmla="*/ 0 w 1025"/>
                    <a:gd name="T13" fmla="*/ 0 h 1089"/>
                    <a:gd name="T14" fmla="*/ 0 w 1025"/>
                    <a:gd name="T15" fmla="*/ 0 h 1089"/>
                    <a:gd name="T16" fmla="*/ 0 w 1025"/>
                    <a:gd name="T17" fmla="*/ 0 h 1089"/>
                    <a:gd name="T18" fmla="*/ 0 w 1025"/>
                    <a:gd name="T19" fmla="*/ 0 h 1089"/>
                    <a:gd name="T20" fmla="*/ 0 w 1025"/>
                    <a:gd name="T21" fmla="*/ 0 h 1089"/>
                    <a:gd name="T22" fmla="*/ 0 w 1025"/>
                    <a:gd name="T23" fmla="*/ 0 h 1089"/>
                    <a:gd name="T24" fmla="*/ 0 w 1025"/>
                    <a:gd name="T25" fmla="*/ 0 h 1089"/>
                    <a:gd name="T26" fmla="*/ 0 w 1025"/>
                    <a:gd name="T27" fmla="*/ 0 h 1089"/>
                    <a:gd name="T28" fmla="*/ 0 w 1025"/>
                    <a:gd name="T29" fmla="*/ 0 h 1089"/>
                    <a:gd name="T30" fmla="*/ 0 w 1025"/>
                    <a:gd name="T31" fmla="*/ 0 h 1089"/>
                    <a:gd name="T32" fmla="*/ 0 w 1025"/>
                    <a:gd name="T33" fmla="*/ 0 h 1089"/>
                    <a:gd name="T34" fmla="*/ 0 w 1025"/>
                    <a:gd name="T35" fmla="*/ 0 h 1089"/>
                    <a:gd name="T36" fmla="*/ 0 w 1025"/>
                    <a:gd name="T37" fmla="*/ 0 h 1089"/>
                    <a:gd name="T38" fmla="*/ 0 w 1025"/>
                    <a:gd name="T39" fmla="*/ 0 h 1089"/>
                    <a:gd name="T40" fmla="*/ 0 w 1025"/>
                    <a:gd name="T41" fmla="*/ 0 h 1089"/>
                    <a:gd name="T42" fmla="*/ 0 w 1025"/>
                    <a:gd name="T43" fmla="*/ 0 h 1089"/>
                    <a:gd name="T44" fmla="*/ 0 w 1025"/>
                    <a:gd name="T45" fmla="*/ 0 h 1089"/>
                    <a:gd name="T46" fmla="*/ 0 w 1025"/>
                    <a:gd name="T47" fmla="*/ 0 h 1089"/>
                    <a:gd name="T48" fmla="*/ 0 w 1025"/>
                    <a:gd name="T49" fmla="*/ 0 h 1089"/>
                    <a:gd name="T50" fmla="*/ 0 w 1025"/>
                    <a:gd name="T51" fmla="*/ 0 h 1089"/>
                    <a:gd name="T52" fmla="*/ 0 w 1025"/>
                    <a:gd name="T53" fmla="*/ 0 h 1089"/>
                    <a:gd name="T54" fmla="*/ 0 w 1025"/>
                    <a:gd name="T55" fmla="*/ 0 h 1089"/>
                    <a:gd name="T56" fmla="*/ 0 w 1025"/>
                    <a:gd name="T57" fmla="*/ 0 h 1089"/>
                    <a:gd name="T58" fmla="*/ 0 w 1025"/>
                    <a:gd name="T59" fmla="*/ 0 h 1089"/>
                    <a:gd name="T60" fmla="*/ 0 w 1025"/>
                    <a:gd name="T61" fmla="*/ 0 h 1089"/>
                    <a:gd name="T62" fmla="*/ 0 w 1025"/>
                    <a:gd name="T63" fmla="*/ 0 h 1089"/>
                    <a:gd name="T64" fmla="*/ 0 w 1025"/>
                    <a:gd name="T65" fmla="*/ 0 h 1089"/>
                    <a:gd name="T66" fmla="*/ 0 w 1025"/>
                    <a:gd name="T67" fmla="*/ 0 h 1089"/>
                    <a:gd name="T68" fmla="*/ 0 w 1025"/>
                    <a:gd name="T69" fmla="*/ 0 h 1089"/>
                    <a:gd name="T70" fmla="*/ 0 w 1025"/>
                    <a:gd name="T71" fmla="*/ 0 h 1089"/>
                    <a:gd name="T72" fmla="*/ 0 w 1025"/>
                    <a:gd name="T73" fmla="*/ 0 h 1089"/>
                    <a:gd name="T74" fmla="*/ 0 w 1025"/>
                    <a:gd name="T75" fmla="*/ 0 h 1089"/>
                    <a:gd name="T76" fmla="*/ 0 w 1025"/>
                    <a:gd name="T77" fmla="*/ 0 h 1089"/>
                    <a:gd name="T78" fmla="*/ 0 w 1025"/>
                    <a:gd name="T79" fmla="*/ 0 h 1089"/>
                    <a:gd name="T80" fmla="*/ 0 w 1025"/>
                    <a:gd name="T81" fmla="*/ 0 h 108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25" h="1089">
                      <a:moveTo>
                        <a:pt x="128" y="230"/>
                      </a:moveTo>
                      <a:lnTo>
                        <a:pt x="120" y="229"/>
                      </a:lnTo>
                      <a:lnTo>
                        <a:pt x="112" y="228"/>
                      </a:lnTo>
                      <a:lnTo>
                        <a:pt x="104" y="227"/>
                      </a:lnTo>
                      <a:lnTo>
                        <a:pt x="96" y="224"/>
                      </a:lnTo>
                      <a:lnTo>
                        <a:pt x="89" y="221"/>
                      </a:lnTo>
                      <a:lnTo>
                        <a:pt x="81" y="217"/>
                      </a:lnTo>
                      <a:lnTo>
                        <a:pt x="74" y="212"/>
                      </a:lnTo>
                      <a:lnTo>
                        <a:pt x="67" y="207"/>
                      </a:lnTo>
                      <a:lnTo>
                        <a:pt x="61" y="201"/>
                      </a:lnTo>
                      <a:lnTo>
                        <a:pt x="54" y="195"/>
                      </a:lnTo>
                      <a:lnTo>
                        <a:pt x="49" y="189"/>
                      </a:lnTo>
                      <a:lnTo>
                        <a:pt x="44" y="182"/>
                      </a:lnTo>
                      <a:lnTo>
                        <a:pt x="40" y="175"/>
                      </a:lnTo>
                      <a:lnTo>
                        <a:pt x="36" y="167"/>
                      </a:lnTo>
                      <a:lnTo>
                        <a:pt x="34" y="160"/>
                      </a:lnTo>
                      <a:lnTo>
                        <a:pt x="32" y="151"/>
                      </a:lnTo>
                      <a:lnTo>
                        <a:pt x="0" y="0"/>
                      </a:lnTo>
                      <a:lnTo>
                        <a:pt x="1025" y="0"/>
                      </a:lnTo>
                      <a:lnTo>
                        <a:pt x="994" y="151"/>
                      </a:lnTo>
                      <a:lnTo>
                        <a:pt x="991" y="160"/>
                      </a:lnTo>
                      <a:lnTo>
                        <a:pt x="988" y="167"/>
                      </a:lnTo>
                      <a:lnTo>
                        <a:pt x="985" y="175"/>
                      </a:lnTo>
                      <a:lnTo>
                        <a:pt x="981" y="182"/>
                      </a:lnTo>
                      <a:lnTo>
                        <a:pt x="975" y="189"/>
                      </a:lnTo>
                      <a:lnTo>
                        <a:pt x="970" y="195"/>
                      </a:lnTo>
                      <a:lnTo>
                        <a:pt x="965" y="201"/>
                      </a:lnTo>
                      <a:lnTo>
                        <a:pt x="958" y="207"/>
                      </a:lnTo>
                      <a:lnTo>
                        <a:pt x="951" y="212"/>
                      </a:lnTo>
                      <a:lnTo>
                        <a:pt x="943" y="217"/>
                      </a:lnTo>
                      <a:lnTo>
                        <a:pt x="936" y="221"/>
                      </a:lnTo>
                      <a:lnTo>
                        <a:pt x="928" y="224"/>
                      </a:lnTo>
                      <a:lnTo>
                        <a:pt x="921" y="227"/>
                      </a:lnTo>
                      <a:lnTo>
                        <a:pt x="913" y="228"/>
                      </a:lnTo>
                      <a:lnTo>
                        <a:pt x="905" y="229"/>
                      </a:lnTo>
                      <a:lnTo>
                        <a:pt x="896" y="230"/>
                      </a:lnTo>
                      <a:lnTo>
                        <a:pt x="646" y="230"/>
                      </a:lnTo>
                      <a:lnTo>
                        <a:pt x="646" y="1089"/>
                      </a:lnTo>
                      <a:lnTo>
                        <a:pt x="380" y="1089"/>
                      </a:lnTo>
                      <a:lnTo>
                        <a:pt x="380" y="230"/>
                      </a:lnTo>
                      <a:lnTo>
                        <a:pt x="128" y="23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" name="Freeform 20"/>
                <p:cNvSpPr>
                  <a:spLocks noEditPoints="1"/>
                </p:cNvSpPr>
                <p:nvPr userDrawn="1"/>
              </p:nvSpPr>
              <p:spPr bwMode="auto">
                <a:xfrm>
                  <a:off x="1017" y="559"/>
                  <a:ext cx="96" cy="99"/>
                </a:xfrm>
                <a:custGeom>
                  <a:avLst/>
                  <a:gdLst>
                    <a:gd name="T0" fmla="*/ 0 w 1056"/>
                    <a:gd name="T1" fmla="*/ 0 h 1089"/>
                    <a:gd name="T2" fmla="*/ 0 w 1056"/>
                    <a:gd name="T3" fmla="*/ 0 h 1089"/>
                    <a:gd name="T4" fmla="*/ 0 w 1056"/>
                    <a:gd name="T5" fmla="*/ 0 h 1089"/>
                    <a:gd name="T6" fmla="*/ 0 w 1056"/>
                    <a:gd name="T7" fmla="*/ 0 h 1089"/>
                    <a:gd name="T8" fmla="*/ 0 w 1056"/>
                    <a:gd name="T9" fmla="*/ 0 h 1089"/>
                    <a:gd name="T10" fmla="*/ 0 w 1056"/>
                    <a:gd name="T11" fmla="*/ 0 h 1089"/>
                    <a:gd name="T12" fmla="*/ 0 w 1056"/>
                    <a:gd name="T13" fmla="*/ 0 h 1089"/>
                    <a:gd name="T14" fmla="*/ 0 w 1056"/>
                    <a:gd name="T15" fmla="*/ 0 h 1089"/>
                    <a:gd name="T16" fmla="*/ 0 w 1056"/>
                    <a:gd name="T17" fmla="*/ 0 h 1089"/>
                    <a:gd name="T18" fmla="*/ 0 w 1056"/>
                    <a:gd name="T19" fmla="*/ 0 h 1089"/>
                    <a:gd name="T20" fmla="*/ 0 w 1056"/>
                    <a:gd name="T21" fmla="*/ 0 h 1089"/>
                    <a:gd name="T22" fmla="*/ 0 w 1056"/>
                    <a:gd name="T23" fmla="*/ 0 h 1089"/>
                    <a:gd name="T24" fmla="*/ 0 w 1056"/>
                    <a:gd name="T25" fmla="*/ 0 h 1089"/>
                    <a:gd name="T26" fmla="*/ 0 w 1056"/>
                    <a:gd name="T27" fmla="*/ 0 h 1089"/>
                    <a:gd name="T28" fmla="*/ 0 w 1056"/>
                    <a:gd name="T29" fmla="*/ 0 h 1089"/>
                    <a:gd name="T30" fmla="*/ 0 w 1056"/>
                    <a:gd name="T31" fmla="*/ 0 h 1089"/>
                    <a:gd name="T32" fmla="*/ 0 w 1056"/>
                    <a:gd name="T33" fmla="*/ 0 h 1089"/>
                    <a:gd name="T34" fmla="*/ 0 w 1056"/>
                    <a:gd name="T35" fmla="*/ 0 h 1089"/>
                    <a:gd name="T36" fmla="*/ 0 w 1056"/>
                    <a:gd name="T37" fmla="*/ 0 h 1089"/>
                    <a:gd name="T38" fmla="*/ 0 w 1056"/>
                    <a:gd name="T39" fmla="*/ 0 h 1089"/>
                    <a:gd name="T40" fmla="*/ 0 w 1056"/>
                    <a:gd name="T41" fmla="*/ 0 h 1089"/>
                    <a:gd name="T42" fmla="*/ 0 w 1056"/>
                    <a:gd name="T43" fmla="*/ 0 h 1089"/>
                    <a:gd name="T44" fmla="*/ 0 w 1056"/>
                    <a:gd name="T45" fmla="*/ 0 h 1089"/>
                    <a:gd name="T46" fmla="*/ 0 w 1056"/>
                    <a:gd name="T47" fmla="*/ 0 h 1089"/>
                    <a:gd name="T48" fmla="*/ 0 w 1056"/>
                    <a:gd name="T49" fmla="*/ 0 h 1089"/>
                    <a:gd name="T50" fmla="*/ 0 w 1056"/>
                    <a:gd name="T51" fmla="*/ 0 h 1089"/>
                    <a:gd name="T52" fmla="*/ 0 w 1056"/>
                    <a:gd name="T53" fmla="*/ 0 h 1089"/>
                    <a:gd name="T54" fmla="*/ 0 w 1056"/>
                    <a:gd name="T55" fmla="*/ 0 h 1089"/>
                    <a:gd name="T56" fmla="*/ 0 w 1056"/>
                    <a:gd name="T57" fmla="*/ 0 h 1089"/>
                    <a:gd name="T58" fmla="*/ 0 w 1056"/>
                    <a:gd name="T59" fmla="*/ 0 h 1089"/>
                    <a:gd name="T60" fmla="*/ 0 w 1056"/>
                    <a:gd name="T61" fmla="*/ 0 h 1089"/>
                    <a:gd name="T62" fmla="*/ 0 w 1056"/>
                    <a:gd name="T63" fmla="*/ 0 h 1089"/>
                    <a:gd name="T64" fmla="*/ 0 w 1056"/>
                    <a:gd name="T65" fmla="*/ 0 h 1089"/>
                    <a:gd name="T66" fmla="*/ 0 w 1056"/>
                    <a:gd name="T67" fmla="*/ 0 h 1089"/>
                    <a:gd name="T68" fmla="*/ 0 w 1056"/>
                    <a:gd name="T69" fmla="*/ 0 h 1089"/>
                    <a:gd name="T70" fmla="*/ 0 w 1056"/>
                    <a:gd name="T71" fmla="*/ 0 h 1089"/>
                    <a:gd name="T72" fmla="*/ 0 w 1056"/>
                    <a:gd name="T73" fmla="*/ 0 h 1089"/>
                    <a:gd name="T74" fmla="*/ 0 w 1056"/>
                    <a:gd name="T75" fmla="*/ 0 h 1089"/>
                    <a:gd name="T76" fmla="*/ 0 w 1056"/>
                    <a:gd name="T77" fmla="*/ 0 h 1089"/>
                    <a:gd name="T78" fmla="*/ 0 w 1056"/>
                    <a:gd name="T79" fmla="*/ 0 h 1089"/>
                    <a:gd name="T80" fmla="*/ 0 w 1056"/>
                    <a:gd name="T81" fmla="*/ 0 h 1089"/>
                    <a:gd name="T82" fmla="*/ 0 w 1056"/>
                    <a:gd name="T83" fmla="*/ 0 h 1089"/>
                    <a:gd name="T84" fmla="*/ 0 w 1056"/>
                    <a:gd name="T85" fmla="*/ 0 h 1089"/>
                    <a:gd name="T86" fmla="*/ 0 w 1056"/>
                    <a:gd name="T87" fmla="*/ 0 h 1089"/>
                    <a:gd name="T88" fmla="*/ 0 w 1056"/>
                    <a:gd name="T89" fmla="*/ 0 h 1089"/>
                    <a:gd name="T90" fmla="*/ 0 w 1056"/>
                    <a:gd name="T91" fmla="*/ 0 h 1089"/>
                    <a:gd name="T92" fmla="*/ 0 w 1056"/>
                    <a:gd name="T93" fmla="*/ 0 h 1089"/>
                    <a:gd name="T94" fmla="*/ 0 w 1056"/>
                    <a:gd name="T95" fmla="*/ 0 h 1089"/>
                    <a:gd name="T96" fmla="*/ 0 w 1056"/>
                    <a:gd name="T97" fmla="*/ 0 h 1089"/>
                    <a:gd name="T98" fmla="*/ 0 w 1056"/>
                    <a:gd name="T99" fmla="*/ 0 h 1089"/>
                    <a:gd name="T100" fmla="*/ 0 w 1056"/>
                    <a:gd name="T101" fmla="*/ 0 h 1089"/>
                    <a:gd name="T102" fmla="*/ 0 w 1056"/>
                    <a:gd name="T103" fmla="*/ 0 h 1089"/>
                    <a:gd name="T104" fmla="*/ 0 w 1056"/>
                    <a:gd name="T105" fmla="*/ 0 h 1089"/>
                    <a:gd name="T106" fmla="*/ 0 w 1056"/>
                    <a:gd name="T107" fmla="*/ 0 h 1089"/>
                    <a:gd name="T108" fmla="*/ 0 w 1056"/>
                    <a:gd name="T109" fmla="*/ 0 h 1089"/>
                    <a:gd name="T110" fmla="*/ 0 w 1056"/>
                    <a:gd name="T111" fmla="*/ 0 h 1089"/>
                    <a:gd name="T112" fmla="*/ 0 w 1056"/>
                    <a:gd name="T113" fmla="*/ 0 h 1089"/>
                    <a:gd name="T114" fmla="*/ 0 w 1056"/>
                    <a:gd name="T115" fmla="*/ 0 h 1089"/>
                    <a:gd name="T116" fmla="*/ 0 w 1056"/>
                    <a:gd name="T117" fmla="*/ 0 h 1089"/>
                    <a:gd name="T118" fmla="*/ 0 w 1056"/>
                    <a:gd name="T119" fmla="*/ 0 h 1089"/>
                    <a:gd name="T120" fmla="*/ 0 w 1056"/>
                    <a:gd name="T121" fmla="*/ 0 h 108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56" h="1089">
                      <a:moveTo>
                        <a:pt x="648" y="0"/>
                      </a:moveTo>
                      <a:lnTo>
                        <a:pt x="670" y="0"/>
                      </a:lnTo>
                      <a:lnTo>
                        <a:pt x="691" y="3"/>
                      </a:lnTo>
                      <a:lnTo>
                        <a:pt x="711" y="5"/>
                      </a:lnTo>
                      <a:lnTo>
                        <a:pt x="732" y="8"/>
                      </a:lnTo>
                      <a:lnTo>
                        <a:pt x="752" y="12"/>
                      </a:lnTo>
                      <a:lnTo>
                        <a:pt x="771" y="17"/>
                      </a:lnTo>
                      <a:lnTo>
                        <a:pt x="790" y="24"/>
                      </a:lnTo>
                      <a:lnTo>
                        <a:pt x="810" y="31"/>
                      </a:lnTo>
                      <a:lnTo>
                        <a:pt x="828" y="39"/>
                      </a:lnTo>
                      <a:lnTo>
                        <a:pt x="846" y="48"/>
                      </a:lnTo>
                      <a:lnTo>
                        <a:pt x="863" y="58"/>
                      </a:lnTo>
                      <a:lnTo>
                        <a:pt x="879" y="68"/>
                      </a:lnTo>
                      <a:lnTo>
                        <a:pt x="895" y="79"/>
                      </a:lnTo>
                      <a:lnTo>
                        <a:pt x="910" y="91"/>
                      </a:lnTo>
                      <a:lnTo>
                        <a:pt x="925" y="103"/>
                      </a:lnTo>
                      <a:lnTo>
                        <a:pt x="939" y="117"/>
                      </a:lnTo>
                      <a:lnTo>
                        <a:pt x="952" y="131"/>
                      </a:lnTo>
                      <a:lnTo>
                        <a:pt x="965" y="145"/>
                      </a:lnTo>
                      <a:lnTo>
                        <a:pt x="977" y="160"/>
                      </a:lnTo>
                      <a:lnTo>
                        <a:pt x="987" y="176"/>
                      </a:lnTo>
                      <a:lnTo>
                        <a:pt x="998" y="192"/>
                      </a:lnTo>
                      <a:lnTo>
                        <a:pt x="1008" y="209"/>
                      </a:lnTo>
                      <a:lnTo>
                        <a:pt x="1016" y="227"/>
                      </a:lnTo>
                      <a:lnTo>
                        <a:pt x="1025" y="245"/>
                      </a:lnTo>
                      <a:lnTo>
                        <a:pt x="1032" y="263"/>
                      </a:lnTo>
                      <a:lnTo>
                        <a:pt x="1038" y="283"/>
                      </a:lnTo>
                      <a:lnTo>
                        <a:pt x="1043" y="303"/>
                      </a:lnTo>
                      <a:lnTo>
                        <a:pt x="1047" y="322"/>
                      </a:lnTo>
                      <a:lnTo>
                        <a:pt x="1051" y="342"/>
                      </a:lnTo>
                      <a:lnTo>
                        <a:pt x="1054" y="364"/>
                      </a:lnTo>
                      <a:lnTo>
                        <a:pt x="1055" y="385"/>
                      </a:lnTo>
                      <a:lnTo>
                        <a:pt x="1056" y="407"/>
                      </a:lnTo>
                      <a:lnTo>
                        <a:pt x="1055" y="428"/>
                      </a:lnTo>
                      <a:lnTo>
                        <a:pt x="1054" y="449"/>
                      </a:lnTo>
                      <a:lnTo>
                        <a:pt x="1051" y="470"/>
                      </a:lnTo>
                      <a:lnTo>
                        <a:pt x="1048" y="490"/>
                      </a:lnTo>
                      <a:lnTo>
                        <a:pt x="1045" y="510"/>
                      </a:lnTo>
                      <a:lnTo>
                        <a:pt x="1040" y="530"/>
                      </a:lnTo>
                      <a:lnTo>
                        <a:pt x="1034" y="549"/>
                      </a:lnTo>
                      <a:lnTo>
                        <a:pt x="1028" y="568"/>
                      </a:lnTo>
                      <a:lnTo>
                        <a:pt x="1022" y="586"/>
                      </a:lnTo>
                      <a:lnTo>
                        <a:pt x="1013" y="603"/>
                      </a:lnTo>
                      <a:lnTo>
                        <a:pt x="1004" y="620"/>
                      </a:lnTo>
                      <a:lnTo>
                        <a:pt x="995" y="637"/>
                      </a:lnTo>
                      <a:lnTo>
                        <a:pt x="985" y="654"/>
                      </a:lnTo>
                      <a:lnTo>
                        <a:pt x="973" y="668"/>
                      </a:lnTo>
                      <a:lnTo>
                        <a:pt x="962" y="683"/>
                      </a:lnTo>
                      <a:lnTo>
                        <a:pt x="950" y="697"/>
                      </a:lnTo>
                      <a:lnTo>
                        <a:pt x="936" y="710"/>
                      </a:lnTo>
                      <a:lnTo>
                        <a:pt x="922" y="723"/>
                      </a:lnTo>
                      <a:lnTo>
                        <a:pt x="907" y="735"/>
                      </a:lnTo>
                      <a:lnTo>
                        <a:pt x="892" y="745"/>
                      </a:lnTo>
                      <a:lnTo>
                        <a:pt x="876" y="756"/>
                      </a:lnTo>
                      <a:lnTo>
                        <a:pt x="859" y="766"/>
                      </a:lnTo>
                      <a:lnTo>
                        <a:pt x="841" y="774"/>
                      </a:lnTo>
                      <a:lnTo>
                        <a:pt x="821" y="782"/>
                      </a:lnTo>
                      <a:lnTo>
                        <a:pt x="802" y="789"/>
                      </a:lnTo>
                      <a:lnTo>
                        <a:pt x="782" y="796"/>
                      </a:lnTo>
                      <a:lnTo>
                        <a:pt x="762" y="801"/>
                      </a:lnTo>
                      <a:lnTo>
                        <a:pt x="740" y="805"/>
                      </a:lnTo>
                      <a:lnTo>
                        <a:pt x="719" y="809"/>
                      </a:lnTo>
                      <a:lnTo>
                        <a:pt x="695" y="812"/>
                      </a:lnTo>
                      <a:lnTo>
                        <a:pt x="673" y="813"/>
                      </a:lnTo>
                      <a:lnTo>
                        <a:pt x="648" y="813"/>
                      </a:lnTo>
                      <a:lnTo>
                        <a:pt x="266" y="813"/>
                      </a:lnTo>
                      <a:lnTo>
                        <a:pt x="266" y="1089"/>
                      </a:lnTo>
                      <a:lnTo>
                        <a:pt x="0" y="1089"/>
                      </a:lnTo>
                      <a:lnTo>
                        <a:pt x="0" y="81"/>
                      </a:lnTo>
                      <a:lnTo>
                        <a:pt x="0" y="72"/>
                      </a:lnTo>
                      <a:lnTo>
                        <a:pt x="1" y="65"/>
                      </a:lnTo>
                      <a:lnTo>
                        <a:pt x="3" y="57"/>
                      </a:lnTo>
                      <a:lnTo>
                        <a:pt x="5" y="50"/>
                      </a:lnTo>
                      <a:lnTo>
                        <a:pt x="8" y="42"/>
                      </a:lnTo>
                      <a:lnTo>
                        <a:pt x="13" y="36"/>
                      </a:lnTo>
                      <a:lnTo>
                        <a:pt x="18" y="29"/>
                      </a:lnTo>
                      <a:lnTo>
                        <a:pt x="23" y="24"/>
                      </a:lnTo>
                      <a:lnTo>
                        <a:pt x="29" y="17"/>
                      </a:lnTo>
                      <a:lnTo>
                        <a:pt x="35" y="13"/>
                      </a:lnTo>
                      <a:lnTo>
                        <a:pt x="43" y="9"/>
                      </a:lnTo>
                      <a:lnTo>
                        <a:pt x="49" y="6"/>
                      </a:lnTo>
                      <a:lnTo>
                        <a:pt x="57" y="4"/>
                      </a:lnTo>
                      <a:lnTo>
                        <a:pt x="64" y="1"/>
                      </a:lnTo>
                      <a:lnTo>
                        <a:pt x="72" y="0"/>
                      </a:lnTo>
                      <a:lnTo>
                        <a:pt x="80" y="0"/>
                      </a:lnTo>
                      <a:lnTo>
                        <a:pt x="648" y="0"/>
                      </a:lnTo>
                      <a:close/>
                      <a:moveTo>
                        <a:pt x="648" y="583"/>
                      </a:moveTo>
                      <a:lnTo>
                        <a:pt x="661" y="583"/>
                      </a:lnTo>
                      <a:lnTo>
                        <a:pt x="673" y="581"/>
                      </a:lnTo>
                      <a:lnTo>
                        <a:pt x="686" y="578"/>
                      </a:lnTo>
                      <a:lnTo>
                        <a:pt x="697" y="572"/>
                      </a:lnTo>
                      <a:lnTo>
                        <a:pt x="710" y="566"/>
                      </a:lnTo>
                      <a:lnTo>
                        <a:pt x="722" y="558"/>
                      </a:lnTo>
                      <a:lnTo>
                        <a:pt x="733" y="549"/>
                      </a:lnTo>
                      <a:lnTo>
                        <a:pt x="743" y="539"/>
                      </a:lnTo>
                      <a:lnTo>
                        <a:pt x="753" y="527"/>
                      </a:lnTo>
                      <a:lnTo>
                        <a:pt x="762" y="515"/>
                      </a:lnTo>
                      <a:lnTo>
                        <a:pt x="769" y="500"/>
                      </a:lnTo>
                      <a:lnTo>
                        <a:pt x="777" y="484"/>
                      </a:lnTo>
                      <a:lnTo>
                        <a:pt x="782" y="466"/>
                      </a:lnTo>
                      <a:lnTo>
                        <a:pt x="786" y="448"/>
                      </a:lnTo>
                      <a:lnTo>
                        <a:pt x="788" y="428"/>
                      </a:lnTo>
                      <a:lnTo>
                        <a:pt x="789" y="407"/>
                      </a:lnTo>
                      <a:lnTo>
                        <a:pt x="788" y="385"/>
                      </a:lnTo>
                      <a:lnTo>
                        <a:pt x="786" y="364"/>
                      </a:lnTo>
                      <a:lnTo>
                        <a:pt x="782" y="346"/>
                      </a:lnTo>
                      <a:lnTo>
                        <a:pt x="777" y="329"/>
                      </a:lnTo>
                      <a:lnTo>
                        <a:pt x="769" y="313"/>
                      </a:lnTo>
                      <a:lnTo>
                        <a:pt x="762" y="298"/>
                      </a:lnTo>
                      <a:lnTo>
                        <a:pt x="753" y="285"/>
                      </a:lnTo>
                      <a:lnTo>
                        <a:pt x="743" y="273"/>
                      </a:lnTo>
                      <a:lnTo>
                        <a:pt x="733" y="262"/>
                      </a:lnTo>
                      <a:lnTo>
                        <a:pt x="722" y="254"/>
                      </a:lnTo>
                      <a:lnTo>
                        <a:pt x="710" y="246"/>
                      </a:lnTo>
                      <a:lnTo>
                        <a:pt x="697" y="241"/>
                      </a:lnTo>
                      <a:lnTo>
                        <a:pt x="686" y="236"/>
                      </a:lnTo>
                      <a:lnTo>
                        <a:pt x="673" y="232"/>
                      </a:lnTo>
                      <a:lnTo>
                        <a:pt x="661" y="230"/>
                      </a:lnTo>
                      <a:lnTo>
                        <a:pt x="648" y="230"/>
                      </a:lnTo>
                      <a:lnTo>
                        <a:pt x="266" y="230"/>
                      </a:lnTo>
                      <a:lnTo>
                        <a:pt x="266" y="583"/>
                      </a:lnTo>
                      <a:lnTo>
                        <a:pt x="648" y="583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9" name="Freeform 21"/>
                <p:cNvSpPr>
                  <a:spLocks noEditPoints="1"/>
                </p:cNvSpPr>
                <p:nvPr userDrawn="1"/>
              </p:nvSpPr>
              <p:spPr bwMode="auto">
                <a:xfrm>
                  <a:off x="1112" y="557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9" y="870"/>
                      </a:moveTo>
                      <a:lnTo>
                        <a:pt x="328" y="870"/>
                      </a:lnTo>
                      <a:lnTo>
                        <a:pt x="291" y="1037"/>
                      </a:lnTo>
                      <a:lnTo>
                        <a:pt x="289" y="1044"/>
                      </a:lnTo>
                      <a:lnTo>
                        <a:pt x="286" y="1052"/>
                      </a:lnTo>
                      <a:lnTo>
                        <a:pt x="283" y="1059"/>
                      </a:lnTo>
                      <a:lnTo>
                        <a:pt x="279" y="1065"/>
                      </a:lnTo>
                      <a:lnTo>
                        <a:pt x="273" y="1072"/>
                      </a:lnTo>
                      <a:lnTo>
                        <a:pt x="268" y="1078"/>
                      </a:lnTo>
                      <a:lnTo>
                        <a:pt x="263" y="1085"/>
                      </a:lnTo>
                      <a:lnTo>
                        <a:pt x="256" y="1090"/>
                      </a:lnTo>
                      <a:lnTo>
                        <a:pt x="249" y="1095"/>
                      </a:lnTo>
                      <a:lnTo>
                        <a:pt x="241" y="1101"/>
                      </a:lnTo>
                      <a:lnTo>
                        <a:pt x="234" y="1104"/>
                      </a:lnTo>
                      <a:lnTo>
                        <a:pt x="226" y="1107"/>
                      </a:lnTo>
                      <a:lnTo>
                        <a:pt x="218" y="1110"/>
                      </a:lnTo>
                      <a:lnTo>
                        <a:pt x="210" y="1111"/>
                      </a:lnTo>
                      <a:lnTo>
                        <a:pt x="202" y="1113"/>
                      </a:lnTo>
                      <a:lnTo>
                        <a:pt x="193" y="1114"/>
                      </a:lnTo>
                      <a:lnTo>
                        <a:pt x="0" y="1114"/>
                      </a:lnTo>
                      <a:lnTo>
                        <a:pt x="181" y="301"/>
                      </a:lnTo>
                      <a:lnTo>
                        <a:pt x="184" y="285"/>
                      </a:lnTo>
                      <a:lnTo>
                        <a:pt x="190" y="268"/>
                      </a:lnTo>
                      <a:lnTo>
                        <a:pt x="194" y="252"/>
                      </a:lnTo>
                      <a:lnTo>
                        <a:pt x="201" y="237"/>
                      </a:lnTo>
                      <a:lnTo>
                        <a:pt x="206" y="222"/>
                      </a:lnTo>
                      <a:lnTo>
                        <a:pt x="212" y="207"/>
                      </a:lnTo>
                      <a:lnTo>
                        <a:pt x="220" y="192"/>
                      </a:lnTo>
                      <a:lnTo>
                        <a:pt x="227" y="178"/>
                      </a:lnTo>
                      <a:lnTo>
                        <a:pt x="236" y="165"/>
                      </a:lnTo>
                      <a:lnTo>
                        <a:pt x="244" y="152"/>
                      </a:lnTo>
                      <a:lnTo>
                        <a:pt x="254" y="140"/>
                      </a:lnTo>
                      <a:lnTo>
                        <a:pt x="264" y="127"/>
                      </a:lnTo>
                      <a:lnTo>
                        <a:pt x="274" y="115"/>
                      </a:lnTo>
                      <a:lnTo>
                        <a:pt x="285" y="104"/>
                      </a:lnTo>
                      <a:lnTo>
                        <a:pt x="297" y="94"/>
                      </a:lnTo>
                      <a:lnTo>
                        <a:pt x="310" y="83"/>
                      </a:lnTo>
                      <a:lnTo>
                        <a:pt x="322" y="73"/>
                      </a:lnTo>
                      <a:lnTo>
                        <a:pt x="335" y="64"/>
                      </a:lnTo>
                      <a:lnTo>
                        <a:pt x="349" y="55"/>
                      </a:lnTo>
                      <a:lnTo>
                        <a:pt x="364" y="48"/>
                      </a:lnTo>
                      <a:lnTo>
                        <a:pt x="379" y="40"/>
                      </a:lnTo>
                      <a:lnTo>
                        <a:pt x="394" y="33"/>
                      </a:lnTo>
                      <a:lnTo>
                        <a:pt x="410" y="28"/>
                      </a:lnTo>
                      <a:lnTo>
                        <a:pt x="427" y="21"/>
                      </a:lnTo>
                      <a:lnTo>
                        <a:pt x="444" y="16"/>
                      </a:lnTo>
                      <a:lnTo>
                        <a:pt x="463" y="11"/>
                      </a:lnTo>
                      <a:lnTo>
                        <a:pt x="481" y="8"/>
                      </a:lnTo>
                      <a:lnTo>
                        <a:pt x="500" y="5"/>
                      </a:lnTo>
                      <a:lnTo>
                        <a:pt x="520" y="3"/>
                      </a:lnTo>
                      <a:lnTo>
                        <a:pt x="541" y="1"/>
                      </a:lnTo>
                      <a:lnTo>
                        <a:pt x="561" y="0"/>
                      </a:lnTo>
                      <a:lnTo>
                        <a:pt x="583" y="0"/>
                      </a:lnTo>
                      <a:lnTo>
                        <a:pt x="605" y="0"/>
                      </a:lnTo>
                      <a:lnTo>
                        <a:pt x="626" y="1"/>
                      </a:lnTo>
                      <a:lnTo>
                        <a:pt x="647" y="3"/>
                      </a:lnTo>
                      <a:lnTo>
                        <a:pt x="666" y="5"/>
                      </a:lnTo>
                      <a:lnTo>
                        <a:pt x="685" y="8"/>
                      </a:lnTo>
                      <a:lnTo>
                        <a:pt x="703" y="11"/>
                      </a:lnTo>
                      <a:lnTo>
                        <a:pt x="721" y="16"/>
                      </a:lnTo>
                      <a:lnTo>
                        <a:pt x="739" y="21"/>
                      </a:lnTo>
                      <a:lnTo>
                        <a:pt x="756" y="28"/>
                      </a:lnTo>
                      <a:lnTo>
                        <a:pt x="772" y="33"/>
                      </a:lnTo>
                      <a:lnTo>
                        <a:pt x="788" y="40"/>
                      </a:lnTo>
                      <a:lnTo>
                        <a:pt x="803" y="48"/>
                      </a:lnTo>
                      <a:lnTo>
                        <a:pt x="817" y="55"/>
                      </a:lnTo>
                      <a:lnTo>
                        <a:pt x="831" y="64"/>
                      </a:lnTo>
                      <a:lnTo>
                        <a:pt x="844" y="73"/>
                      </a:lnTo>
                      <a:lnTo>
                        <a:pt x="857" y="83"/>
                      </a:lnTo>
                      <a:lnTo>
                        <a:pt x="869" y="94"/>
                      </a:lnTo>
                      <a:lnTo>
                        <a:pt x="881" y="104"/>
                      </a:lnTo>
                      <a:lnTo>
                        <a:pt x="892" y="115"/>
                      </a:lnTo>
                      <a:lnTo>
                        <a:pt x="902" y="127"/>
                      </a:lnTo>
                      <a:lnTo>
                        <a:pt x="912" y="140"/>
                      </a:lnTo>
                      <a:lnTo>
                        <a:pt x="922" y="152"/>
                      </a:lnTo>
                      <a:lnTo>
                        <a:pt x="930" y="165"/>
                      </a:lnTo>
                      <a:lnTo>
                        <a:pt x="939" y="178"/>
                      </a:lnTo>
                      <a:lnTo>
                        <a:pt x="946" y="192"/>
                      </a:lnTo>
                      <a:lnTo>
                        <a:pt x="954" y="207"/>
                      </a:lnTo>
                      <a:lnTo>
                        <a:pt x="960" y="222"/>
                      </a:lnTo>
                      <a:lnTo>
                        <a:pt x="966" y="237"/>
                      </a:lnTo>
                      <a:lnTo>
                        <a:pt x="972" y="252"/>
                      </a:lnTo>
                      <a:lnTo>
                        <a:pt x="977" y="268"/>
                      </a:lnTo>
                      <a:lnTo>
                        <a:pt x="981" y="285"/>
                      </a:lnTo>
                      <a:lnTo>
                        <a:pt x="986" y="301"/>
                      </a:lnTo>
                      <a:lnTo>
                        <a:pt x="1165" y="1114"/>
                      </a:lnTo>
                      <a:lnTo>
                        <a:pt x="973" y="1114"/>
                      </a:lnTo>
                      <a:lnTo>
                        <a:pt x="964" y="1113"/>
                      </a:lnTo>
                      <a:lnTo>
                        <a:pt x="957" y="1111"/>
                      </a:lnTo>
                      <a:lnTo>
                        <a:pt x="948" y="1110"/>
                      </a:lnTo>
                      <a:lnTo>
                        <a:pt x="940" y="1107"/>
                      </a:lnTo>
                      <a:lnTo>
                        <a:pt x="932" y="1104"/>
                      </a:lnTo>
                      <a:lnTo>
                        <a:pt x="925" y="1101"/>
                      </a:lnTo>
                      <a:lnTo>
                        <a:pt x="917" y="1095"/>
                      </a:lnTo>
                      <a:lnTo>
                        <a:pt x="911" y="1090"/>
                      </a:lnTo>
                      <a:lnTo>
                        <a:pt x="903" y="1085"/>
                      </a:lnTo>
                      <a:lnTo>
                        <a:pt x="898" y="1078"/>
                      </a:lnTo>
                      <a:lnTo>
                        <a:pt x="893" y="1072"/>
                      </a:lnTo>
                      <a:lnTo>
                        <a:pt x="887" y="1065"/>
                      </a:lnTo>
                      <a:lnTo>
                        <a:pt x="884" y="1059"/>
                      </a:lnTo>
                      <a:lnTo>
                        <a:pt x="880" y="1052"/>
                      </a:lnTo>
                      <a:lnTo>
                        <a:pt x="878" y="1044"/>
                      </a:lnTo>
                      <a:lnTo>
                        <a:pt x="876" y="1037"/>
                      </a:lnTo>
                      <a:lnTo>
                        <a:pt x="839" y="870"/>
                      </a:lnTo>
                      <a:close/>
                      <a:moveTo>
                        <a:pt x="789" y="640"/>
                      </a:moveTo>
                      <a:lnTo>
                        <a:pt x="726" y="354"/>
                      </a:lnTo>
                      <a:lnTo>
                        <a:pt x="723" y="345"/>
                      </a:lnTo>
                      <a:lnTo>
                        <a:pt x="719" y="335"/>
                      </a:lnTo>
                      <a:lnTo>
                        <a:pt x="716" y="326"/>
                      </a:lnTo>
                      <a:lnTo>
                        <a:pt x="712" y="316"/>
                      </a:lnTo>
                      <a:lnTo>
                        <a:pt x="706" y="307"/>
                      </a:lnTo>
                      <a:lnTo>
                        <a:pt x="701" y="297"/>
                      </a:lnTo>
                      <a:lnTo>
                        <a:pt x="694" y="288"/>
                      </a:lnTo>
                      <a:lnTo>
                        <a:pt x="686" y="280"/>
                      </a:lnTo>
                      <a:lnTo>
                        <a:pt x="678" y="271"/>
                      </a:lnTo>
                      <a:lnTo>
                        <a:pt x="667" y="264"/>
                      </a:lnTo>
                      <a:lnTo>
                        <a:pt x="656" y="257"/>
                      </a:lnTo>
                      <a:lnTo>
                        <a:pt x="644" y="251"/>
                      </a:lnTo>
                      <a:lnTo>
                        <a:pt x="632" y="246"/>
                      </a:lnTo>
                      <a:lnTo>
                        <a:pt x="617" y="242"/>
                      </a:lnTo>
                      <a:lnTo>
                        <a:pt x="601" y="240"/>
                      </a:lnTo>
                      <a:lnTo>
                        <a:pt x="583" y="239"/>
                      </a:lnTo>
                      <a:lnTo>
                        <a:pt x="565" y="240"/>
                      </a:lnTo>
                      <a:lnTo>
                        <a:pt x="549" y="242"/>
                      </a:lnTo>
                      <a:lnTo>
                        <a:pt x="535" y="246"/>
                      </a:lnTo>
                      <a:lnTo>
                        <a:pt x="521" y="251"/>
                      </a:lnTo>
                      <a:lnTo>
                        <a:pt x="510" y="257"/>
                      </a:lnTo>
                      <a:lnTo>
                        <a:pt x="499" y="264"/>
                      </a:lnTo>
                      <a:lnTo>
                        <a:pt x="489" y="271"/>
                      </a:lnTo>
                      <a:lnTo>
                        <a:pt x="480" y="280"/>
                      </a:lnTo>
                      <a:lnTo>
                        <a:pt x="472" y="288"/>
                      </a:lnTo>
                      <a:lnTo>
                        <a:pt x="466" y="297"/>
                      </a:lnTo>
                      <a:lnTo>
                        <a:pt x="459" y="307"/>
                      </a:lnTo>
                      <a:lnTo>
                        <a:pt x="454" y="316"/>
                      </a:lnTo>
                      <a:lnTo>
                        <a:pt x="450" y="326"/>
                      </a:lnTo>
                      <a:lnTo>
                        <a:pt x="447" y="335"/>
                      </a:lnTo>
                      <a:lnTo>
                        <a:pt x="443" y="345"/>
                      </a:lnTo>
                      <a:lnTo>
                        <a:pt x="441" y="354"/>
                      </a:lnTo>
                      <a:lnTo>
                        <a:pt x="377" y="640"/>
                      </a:lnTo>
                      <a:lnTo>
                        <a:pt x="789" y="64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0" name="Freeform 22"/>
                <p:cNvSpPr>
                  <a:spLocks/>
                </p:cNvSpPr>
                <p:nvPr userDrawn="1"/>
              </p:nvSpPr>
              <p:spPr bwMode="auto">
                <a:xfrm>
                  <a:off x="1220" y="559"/>
                  <a:ext cx="107" cy="99"/>
                </a:xfrm>
                <a:custGeom>
                  <a:avLst/>
                  <a:gdLst>
                    <a:gd name="T0" fmla="*/ 0 w 1179"/>
                    <a:gd name="T1" fmla="*/ 0 h 1089"/>
                    <a:gd name="T2" fmla="*/ 0 w 1179"/>
                    <a:gd name="T3" fmla="*/ 0 h 1089"/>
                    <a:gd name="T4" fmla="*/ 0 w 1179"/>
                    <a:gd name="T5" fmla="*/ 0 h 1089"/>
                    <a:gd name="T6" fmla="*/ 0 w 1179"/>
                    <a:gd name="T7" fmla="*/ 0 h 1089"/>
                    <a:gd name="T8" fmla="*/ 0 w 1179"/>
                    <a:gd name="T9" fmla="*/ 0 h 1089"/>
                    <a:gd name="T10" fmla="*/ 0 w 1179"/>
                    <a:gd name="T11" fmla="*/ 0 h 1089"/>
                    <a:gd name="T12" fmla="*/ 0 w 1179"/>
                    <a:gd name="T13" fmla="*/ 0 h 1089"/>
                    <a:gd name="T14" fmla="*/ 0 w 1179"/>
                    <a:gd name="T15" fmla="*/ 0 h 1089"/>
                    <a:gd name="T16" fmla="*/ 0 w 1179"/>
                    <a:gd name="T17" fmla="*/ 0 h 1089"/>
                    <a:gd name="T18" fmla="*/ 0 w 1179"/>
                    <a:gd name="T19" fmla="*/ 0 h 1089"/>
                    <a:gd name="T20" fmla="*/ 0 w 1179"/>
                    <a:gd name="T21" fmla="*/ 0 h 1089"/>
                    <a:gd name="T22" fmla="*/ 0 w 1179"/>
                    <a:gd name="T23" fmla="*/ 0 h 1089"/>
                    <a:gd name="T24" fmla="*/ 0 w 1179"/>
                    <a:gd name="T25" fmla="*/ 0 h 1089"/>
                    <a:gd name="T26" fmla="*/ 0 w 1179"/>
                    <a:gd name="T27" fmla="*/ 0 h 1089"/>
                    <a:gd name="T28" fmla="*/ 0 w 1179"/>
                    <a:gd name="T29" fmla="*/ 0 h 1089"/>
                    <a:gd name="T30" fmla="*/ 0 w 1179"/>
                    <a:gd name="T31" fmla="*/ 0 h 1089"/>
                    <a:gd name="T32" fmla="*/ 0 w 1179"/>
                    <a:gd name="T33" fmla="*/ 0 h 1089"/>
                    <a:gd name="T34" fmla="*/ 0 w 1179"/>
                    <a:gd name="T35" fmla="*/ 0 h 1089"/>
                    <a:gd name="T36" fmla="*/ 0 w 1179"/>
                    <a:gd name="T37" fmla="*/ 0 h 1089"/>
                    <a:gd name="T38" fmla="*/ 0 w 1179"/>
                    <a:gd name="T39" fmla="*/ 0 h 1089"/>
                    <a:gd name="T40" fmla="*/ 0 w 1179"/>
                    <a:gd name="T41" fmla="*/ 0 h 1089"/>
                    <a:gd name="T42" fmla="*/ 0 w 1179"/>
                    <a:gd name="T43" fmla="*/ 0 h 1089"/>
                    <a:gd name="T44" fmla="*/ 0 w 1179"/>
                    <a:gd name="T45" fmla="*/ 0 h 1089"/>
                    <a:gd name="T46" fmla="*/ 0 w 1179"/>
                    <a:gd name="T47" fmla="*/ 0 h 1089"/>
                    <a:gd name="T48" fmla="*/ 0 w 1179"/>
                    <a:gd name="T49" fmla="*/ 0 h 1089"/>
                    <a:gd name="T50" fmla="*/ 0 w 1179"/>
                    <a:gd name="T51" fmla="*/ 0 h 1089"/>
                    <a:gd name="T52" fmla="*/ 0 w 1179"/>
                    <a:gd name="T53" fmla="*/ 0 h 1089"/>
                    <a:gd name="T54" fmla="*/ 0 w 1179"/>
                    <a:gd name="T55" fmla="*/ 0 h 1089"/>
                    <a:gd name="T56" fmla="*/ 0 w 1179"/>
                    <a:gd name="T57" fmla="*/ 0 h 1089"/>
                    <a:gd name="T58" fmla="*/ 0 w 1179"/>
                    <a:gd name="T59" fmla="*/ 0 h 1089"/>
                    <a:gd name="T60" fmla="*/ 0 w 1179"/>
                    <a:gd name="T61" fmla="*/ 0 h 1089"/>
                    <a:gd name="T62" fmla="*/ 0 w 1179"/>
                    <a:gd name="T63" fmla="*/ 0 h 108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179" h="1089">
                      <a:moveTo>
                        <a:pt x="607" y="710"/>
                      </a:moveTo>
                      <a:lnTo>
                        <a:pt x="571" y="710"/>
                      </a:lnTo>
                      <a:lnTo>
                        <a:pt x="373" y="1020"/>
                      </a:lnTo>
                      <a:lnTo>
                        <a:pt x="367" y="1030"/>
                      </a:lnTo>
                      <a:lnTo>
                        <a:pt x="360" y="1038"/>
                      </a:lnTo>
                      <a:lnTo>
                        <a:pt x="353" y="1046"/>
                      </a:lnTo>
                      <a:lnTo>
                        <a:pt x="346" y="1053"/>
                      </a:lnTo>
                      <a:lnTo>
                        <a:pt x="340" y="1060"/>
                      </a:lnTo>
                      <a:lnTo>
                        <a:pt x="332" y="1065"/>
                      </a:lnTo>
                      <a:lnTo>
                        <a:pt x="326" y="1070"/>
                      </a:lnTo>
                      <a:lnTo>
                        <a:pt x="318" y="1074"/>
                      </a:lnTo>
                      <a:lnTo>
                        <a:pt x="303" y="1080"/>
                      </a:lnTo>
                      <a:lnTo>
                        <a:pt x="287" y="1084"/>
                      </a:lnTo>
                      <a:lnTo>
                        <a:pt x="269" y="1088"/>
                      </a:lnTo>
                      <a:lnTo>
                        <a:pt x="250" y="1089"/>
                      </a:lnTo>
                      <a:lnTo>
                        <a:pt x="5" y="1089"/>
                      </a:lnTo>
                      <a:lnTo>
                        <a:pt x="377" y="549"/>
                      </a:lnTo>
                      <a:lnTo>
                        <a:pt x="0" y="0"/>
                      </a:lnTo>
                      <a:lnTo>
                        <a:pt x="252" y="0"/>
                      </a:lnTo>
                      <a:lnTo>
                        <a:pt x="270" y="1"/>
                      </a:lnTo>
                      <a:lnTo>
                        <a:pt x="289" y="4"/>
                      </a:lnTo>
                      <a:lnTo>
                        <a:pt x="306" y="8"/>
                      </a:lnTo>
                      <a:lnTo>
                        <a:pt x="321" y="14"/>
                      </a:lnTo>
                      <a:lnTo>
                        <a:pt x="328" y="19"/>
                      </a:lnTo>
                      <a:lnTo>
                        <a:pt x="336" y="23"/>
                      </a:lnTo>
                      <a:lnTo>
                        <a:pt x="342" y="29"/>
                      </a:lnTo>
                      <a:lnTo>
                        <a:pt x="348" y="35"/>
                      </a:lnTo>
                      <a:lnTo>
                        <a:pt x="356" y="42"/>
                      </a:lnTo>
                      <a:lnTo>
                        <a:pt x="362" y="50"/>
                      </a:lnTo>
                      <a:lnTo>
                        <a:pt x="369" y="59"/>
                      </a:lnTo>
                      <a:lnTo>
                        <a:pt x="374" y="68"/>
                      </a:lnTo>
                      <a:lnTo>
                        <a:pt x="571" y="377"/>
                      </a:lnTo>
                      <a:lnTo>
                        <a:pt x="607" y="377"/>
                      </a:lnTo>
                      <a:lnTo>
                        <a:pt x="804" y="68"/>
                      </a:lnTo>
                      <a:lnTo>
                        <a:pt x="809" y="59"/>
                      </a:lnTo>
                      <a:lnTo>
                        <a:pt x="816" y="50"/>
                      </a:lnTo>
                      <a:lnTo>
                        <a:pt x="822" y="42"/>
                      </a:lnTo>
                      <a:lnTo>
                        <a:pt x="830" y="35"/>
                      </a:lnTo>
                      <a:lnTo>
                        <a:pt x="836" y="29"/>
                      </a:lnTo>
                      <a:lnTo>
                        <a:pt x="843" y="23"/>
                      </a:lnTo>
                      <a:lnTo>
                        <a:pt x="850" y="19"/>
                      </a:lnTo>
                      <a:lnTo>
                        <a:pt x="858" y="14"/>
                      </a:lnTo>
                      <a:lnTo>
                        <a:pt x="873" y="8"/>
                      </a:lnTo>
                      <a:lnTo>
                        <a:pt x="890" y="4"/>
                      </a:lnTo>
                      <a:lnTo>
                        <a:pt x="907" y="1"/>
                      </a:lnTo>
                      <a:lnTo>
                        <a:pt x="926" y="0"/>
                      </a:lnTo>
                      <a:lnTo>
                        <a:pt x="1179" y="0"/>
                      </a:lnTo>
                      <a:lnTo>
                        <a:pt x="801" y="549"/>
                      </a:lnTo>
                      <a:lnTo>
                        <a:pt x="1173" y="1089"/>
                      </a:lnTo>
                      <a:lnTo>
                        <a:pt x="928" y="1089"/>
                      </a:lnTo>
                      <a:lnTo>
                        <a:pt x="909" y="1088"/>
                      </a:lnTo>
                      <a:lnTo>
                        <a:pt x="891" y="1084"/>
                      </a:lnTo>
                      <a:lnTo>
                        <a:pt x="883" y="1082"/>
                      </a:lnTo>
                      <a:lnTo>
                        <a:pt x="875" y="1080"/>
                      </a:lnTo>
                      <a:lnTo>
                        <a:pt x="867" y="1077"/>
                      </a:lnTo>
                      <a:lnTo>
                        <a:pt x="860" y="1074"/>
                      </a:lnTo>
                      <a:lnTo>
                        <a:pt x="852" y="1070"/>
                      </a:lnTo>
                      <a:lnTo>
                        <a:pt x="846" y="1065"/>
                      </a:lnTo>
                      <a:lnTo>
                        <a:pt x="838" y="1060"/>
                      </a:lnTo>
                      <a:lnTo>
                        <a:pt x="832" y="1053"/>
                      </a:lnTo>
                      <a:lnTo>
                        <a:pt x="826" y="1046"/>
                      </a:lnTo>
                      <a:lnTo>
                        <a:pt x="818" y="1038"/>
                      </a:lnTo>
                      <a:lnTo>
                        <a:pt x="812" y="1030"/>
                      </a:lnTo>
                      <a:lnTo>
                        <a:pt x="805" y="1020"/>
                      </a:lnTo>
                      <a:lnTo>
                        <a:pt x="607" y="71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1" name="Freeform 23"/>
                <p:cNvSpPr>
                  <a:spLocks noEditPoints="1"/>
                </p:cNvSpPr>
                <p:nvPr userDrawn="1"/>
              </p:nvSpPr>
              <p:spPr bwMode="auto">
                <a:xfrm>
                  <a:off x="1324" y="557"/>
                  <a:ext cx="110" cy="103"/>
                </a:xfrm>
                <a:custGeom>
                  <a:avLst/>
                  <a:gdLst>
                    <a:gd name="T0" fmla="*/ 0 w 1210"/>
                    <a:gd name="T1" fmla="*/ 0 h 1141"/>
                    <a:gd name="T2" fmla="*/ 0 w 1210"/>
                    <a:gd name="T3" fmla="*/ 0 h 1141"/>
                    <a:gd name="T4" fmla="*/ 0 w 1210"/>
                    <a:gd name="T5" fmla="*/ 0 h 1141"/>
                    <a:gd name="T6" fmla="*/ 0 w 1210"/>
                    <a:gd name="T7" fmla="*/ 0 h 1141"/>
                    <a:gd name="T8" fmla="*/ 0 w 1210"/>
                    <a:gd name="T9" fmla="*/ 0 h 1141"/>
                    <a:gd name="T10" fmla="*/ 0 w 1210"/>
                    <a:gd name="T11" fmla="*/ 0 h 1141"/>
                    <a:gd name="T12" fmla="*/ 0 w 1210"/>
                    <a:gd name="T13" fmla="*/ 0 h 1141"/>
                    <a:gd name="T14" fmla="*/ 0 w 1210"/>
                    <a:gd name="T15" fmla="*/ 0 h 1141"/>
                    <a:gd name="T16" fmla="*/ 0 w 1210"/>
                    <a:gd name="T17" fmla="*/ 0 h 1141"/>
                    <a:gd name="T18" fmla="*/ 0 w 1210"/>
                    <a:gd name="T19" fmla="*/ 0 h 1141"/>
                    <a:gd name="T20" fmla="*/ 0 w 1210"/>
                    <a:gd name="T21" fmla="*/ 0 h 1141"/>
                    <a:gd name="T22" fmla="*/ 0 w 1210"/>
                    <a:gd name="T23" fmla="*/ 0 h 1141"/>
                    <a:gd name="T24" fmla="*/ 0 w 1210"/>
                    <a:gd name="T25" fmla="*/ 0 h 1141"/>
                    <a:gd name="T26" fmla="*/ 0 w 1210"/>
                    <a:gd name="T27" fmla="*/ 0 h 1141"/>
                    <a:gd name="T28" fmla="*/ 0 w 1210"/>
                    <a:gd name="T29" fmla="*/ 0 h 1141"/>
                    <a:gd name="T30" fmla="*/ 0 w 1210"/>
                    <a:gd name="T31" fmla="*/ 0 h 1141"/>
                    <a:gd name="T32" fmla="*/ 0 w 1210"/>
                    <a:gd name="T33" fmla="*/ 0 h 1141"/>
                    <a:gd name="T34" fmla="*/ 0 w 1210"/>
                    <a:gd name="T35" fmla="*/ 0 h 1141"/>
                    <a:gd name="T36" fmla="*/ 0 w 1210"/>
                    <a:gd name="T37" fmla="*/ 0 h 1141"/>
                    <a:gd name="T38" fmla="*/ 0 w 1210"/>
                    <a:gd name="T39" fmla="*/ 0 h 1141"/>
                    <a:gd name="T40" fmla="*/ 0 w 1210"/>
                    <a:gd name="T41" fmla="*/ 0 h 1141"/>
                    <a:gd name="T42" fmla="*/ 0 w 1210"/>
                    <a:gd name="T43" fmla="*/ 0 h 1141"/>
                    <a:gd name="T44" fmla="*/ 0 w 1210"/>
                    <a:gd name="T45" fmla="*/ 0 h 1141"/>
                    <a:gd name="T46" fmla="*/ 0 w 1210"/>
                    <a:gd name="T47" fmla="*/ 0 h 1141"/>
                    <a:gd name="T48" fmla="*/ 0 w 1210"/>
                    <a:gd name="T49" fmla="*/ 0 h 1141"/>
                    <a:gd name="T50" fmla="*/ 0 w 1210"/>
                    <a:gd name="T51" fmla="*/ 0 h 1141"/>
                    <a:gd name="T52" fmla="*/ 0 w 1210"/>
                    <a:gd name="T53" fmla="*/ 0 h 1141"/>
                    <a:gd name="T54" fmla="*/ 0 w 1210"/>
                    <a:gd name="T55" fmla="*/ 0 h 1141"/>
                    <a:gd name="T56" fmla="*/ 0 w 1210"/>
                    <a:gd name="T57" fmla="*/ 0 h 1141"/>
                    <a:gd name="T58" fmla="*/ 0 w 1210"/>
                    <a:gd name="T59" fmla="*/ 0 h 1141"/>
                    <a:gd name="T60" fmla="*/ 0 w 1210"/>
                    <a:gd name="T61" fmla="*/ 0 h 1141"/>
                    <a:gd name="T62" fmla="*/ 0 w 1210"/>
                    <a:gd name="T63" fmla="*/ 0 h 1141"/>
                    <a:gd name="T64" fmla="*/ 0 w 1210"/>
                    <a:gd name="T65" fmla="*/ 0 h 1141"/>
                    <a:gd name="T66" fmla="*/ 0 w 1210"/>
                    <a:gd name="T67" fmla="*/ 0 h 1141"/>
                    <a:gd name="T68" fmla="*/ 0 w 1210"/>
                    <a:gd name="T69" fmla="*/ 0 h 1141"/>
                    <a:gd name="T70" fmla="*/ 0 w 1210"/>
                    <a:gd name="T71" fmla="*/ 0 h 1141"/>
                    <a:gd name="T72" fmla="*/ 0 w 1210"/>
                    <a:gd name="T73" fmla="*/ 0 h 1141"/>
                    <a:gd name="T74" fmla="*/ 0 w 1210"/>
                    <a:gd name="T75" fmla="*/ 0 h 1141"/>
                    <a:gd name="T76" fmla="*/ 0 w 1210"/>
                    <a:gd name="T77" fmla="*/ 0 h 1141"/>
                    <a:gd name="T78" fmla="*/ 0 w 1210"/>
                    <a:gd name="T79" fmla="*/ 0 h 1141"/>
                    <a:gd name="T80" fmla="*/ 0 w 1210"/>
                    <a:gd name="T81" fmla="*/ 0 h 1141"/>
                    <a:gd name="T82" fmla="*/ 0 w 1210"/>
                    <a:gd name="T83" fmla="*/ 0 h 1141"/>
                    <a:gd name="T84" fmla="*/ 0 w 1210"/>
                    <a:gd name="T85" fmla="*/ 0 h 1141"/>
                    <a:gd name="T86" fmla="*/ 0 w 1210"/>
                    <a:gd name="T87" fmla="*/ 0 h 1141"/>
                    <a:gd name="T88" fmla="*/ 0 w 1210"/>
                    <a:gd name="T89" fmla="*/ 0 h 1141"/>
                    <a:gd name="T90" fmla="*/ 0 w 1210"/>
                    <a:gd name="T91" fmla="*/ 0 h 1141"/>
                    <a:gd name="T92" fmla="*/ 0 w 1210"/>
                    <a:gd name="T93" fmla="*/ 0 h 1141"/>
                    <a:gd name="T94" fmla="*/ 0 w 1210"/>
                    <a:gd name="T95" fmla="*/ 0 h 1141"/>
                    <a:gd name="T96" fmla="*/ 0 w 1210"/>
                    <a:gd name="T97" fmla="*/ 0 h 1141"/>
                    <a:gd name="T98" fmla="*/ 0 w 1210"/>
                    <a:gd name="T99" fmla="*/ 0 h 1141"/>
                    <a:gd name="T100" fmla="*/ 0 w 1210"/>
                    <a:gd name="T101" fmla="*/ 0 h 1141"/>
                    <a:gd name="T102" fmla="*/ 0 w 1210"/>
                    <a:gd name="T103" fmla="*/ 0 h 114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210" h="1141">
                      <a:moveTo>
                        <a:pt x="651" y="0"/>
                      </a:moveTo>
                      <a:lnTo>
                        <a:pt x="682" y="1"/>
                      </a:lnTo>
                      <a:lnTo>
                        <a:pt x="711" y="3"/>
                      </a:lnTo>
                      <a:lnTo>
                        <a:pt x="740" y="6"/>
                      </a:lnTo>
                      <a:lnTo>
                        <a:pt x="769" y="10"/>
                      </a:lnTo>
                      <a:lnTo>
                        <a:pt x="797" y="16"/>
                      </a:lnTo>
                      <a:lnTo>
                        <a:pt x="825" y="23"/>
                      </a:lnTo>
                      <a:lnTo>
                        <a:pt x="852" y="32"/>
                      </a:lnTo>
                      <a:lnTo>
                        <a:pt x="877" y="41"/>
                      </a:lnTo>
                      <a:lnTo>
                        <a:pt x="903" y="52"/>
                      </a:lnTo>
                      <a:lnTo>
                        <a:pt x="928" y="65"/>
                      </a:lnTo>
                      <a:lnTo>
                        <a:pt x="951" y="78"/>
                      </a:lnTo>
                      <a:lnTo>
                        <a:pt x="974" y="92"/>
                      </a:lnTo>
                      <a:lnTo>
                        <a:pt x="995" y="106"/>
                      </a:lnTo>
                      <a:lnTo>
                        <a:pt x="1015" y="123"/>
                      </a:lnTo>
                      <a:lnTo>
                        <a:pt x="1036" y="141"/>
                      </a:lnTo>
                      <a:lnTo>
                        <a:pt x="1055" y="159"/>
                      </a:lnTo>
                      <a:lnTo>
                        <a:pt x="1072" y="178"/>
                      </a:lnTo>
                      <a:lnTo>
                        <a:pt x="1089" y="198"/>
                      </a:lnTo>
                      <a:lnTo>
                        <a:pt x="1105" y="220"/>
                      </a:lnTo>
                      <a:lnTo>
                        <a:pt x="1120" y="241"/>
                      </a:lnTo>
                      <a:lnTo>
                        <a:pt x="1134" y="265"/>
                      </a:lnTo>
                      <a:lnTo>
                        <a:pt x="1147" y="288"/>
                      </a:lnTo>
                      <a:lnTo>
                        <a:pt x="1159" y="314"/>
                      </a:lnTo>
                      <a:lnTo>
                        <a:pt x="1169" y="340"/>
                      </a:lnTo>
                      <a:lnTo>
                        <a:pt x="1179" y="366"/>
                      </a:lnTo>
                      <a:lnTo>
                        <a:pt x="1188" y="393"/>
                      </a:lnTo>
                      <a:lnTo>
                        <a:pt x="1194" y="421"/>
                      </a:lnTo>
                      <a:lnTo>
                        <a:pt x="1200" y="450"/>
                      </a:lnTo>
                      <a:lnTo>
                        <a:pt x="1205" y="478"/>
                      </a:lnTo>
                      <a:lnTo>
                        <a:pt x="1208" y="508"/>
                      </a:lnTo>
                      <a:lnTo>
                        <a:pt x="1210" y="538"/>
                      </a:lnTo>
                      <a:lnTo>
                        <a:pt x="1210" y="569"/>
                      </a:lnTo>
                      <a:lnTo>
                        <a:pt x="1210" y="601"/>
                      </a:lnTo>
                      <a:lnTo>
                        <a:pt x="1208" y="631"/>
                      </a:lnTo>
                      <a:lnTo>
                        <a:pt x="1205" y="662"/>
                      </a:lnTo>
                      <a:lnTo>
                        <a:pt x="1200" y="691"/>
                      </a:lnTo>
                      <a:lnTo>
                        <a:pt x="1194" y="720"/>
                      </a:lnTo>
                      <a:lnTo>
                        <a:pt x="1188" y="748"/>
                      </a:lnTo>
                      <a:lnTo>
                        <a:pt x="1179" y="775"/>
                      </a:lnTo>
                      <a:lnTo>
                        <a:pt x="1169" y="801"/>
                      </a:lnTo>
                      <a:lnTo>
                        <a:pt x="1159" y="827"/>
                      </a:lnTo>
                      <a:lnTo>
                        <a:pt x="1147" y="853"/>
                      </a:lnTo>
                      <a:lnTo>
                        <a:pt x="1134" y="876"/>
                      </a:lnTo>
                      <a:lnTo>
                        <a:pt x="1120" y="900"/>
                      </a:lnTo>
                      <a:lnTo>
                        <a:pt x="1105" y="921"/>
                      </a:lnTo>
                      <a:lnTo>
                        <a:pt x="1089" y="942"/>
                      </a:lnTo>
                      <a:lnTo>
                        <a:pt x="1072" y="963"/>
                      </a:lnTo>
                      <a:lnTo>
                        <a:pt x="1055" y="982"/>
                      </a:lnTo>
                      <a:lnTo>
                        <a:pt x="1036" y="1000"/>
                      </a:lnTo>
                      <a:lnTo>
                        <a:pt x="1015" y="1018"/>
                      </a:lnTo>
                      <a:lnTo>
                        <a:pt x="995" y="1034"/>
                      </a:lnTo>
                      <a:lnTo>
                        <a:pt x="974" y="1049"/>
                      </a:lnTo>
                      <a:lnTo>
                        <a:pt x="951" y="1063"/>
                      </a:lnTo>
                      <a:lnTo>
                        <a:pt x="928" y="1076"/>
                      </a:lnTo>
                      <a:lnTo>
                        <a:pt x="903" y="1089"/>
                      </a:lnTo>
                      <a:lnTo>
                        <a:pt x="877" y="1100"/>
                      </a:lnTo>
                      <a:lnTo>
                        <a:pt x="852" y="1109"/>
                      </a:lnTo>
                      <a:lnTo>
                        <a:pt x="825" y="1118"/>
                      </a:lnTo>
                      <a:lnTo>
                        <a:pt x="797" y="1125"/>
                      </a:lnTo>
                      <a:lnTo>
                        <a:pt x="769" y="1131"/>
                      </a:lnTo>
                      <a:lnTo>
                        <a:pt x="740" y="1135"/>
                      </a:lnTo>
                      <a:lnTo>
                        <a:pt x="711" y="1138"/>
                      </a:lnTo>
                      <a:lnTo>
                        <a:pt x="682" y="1140"/>
                      </a:lnTo>
                      <a:lnTo>
                        <a:pt x="651" y="1141"/>
                      </a:lnTo>
                      <a:lnTo>
                        <a:pt x="560" y="1141"/>
                      </a:lnTo>
                      <a:lnTo>
                        <a:pt x="530" y="1140"/>
                      </a:lnTo>
                      <a:lnTo>
                        <a:pt x="500" y="1138"/>
                      </a:lnTo>
                      <a:lnTo>
                        <a:pt x="470" y="1135"/>
                      </a:lnTo>
                      <a:lnTo>
                        <a:pt x="441" y="1131"/>
                      </a:lnTo>
                      <a:lnTo>
                        <a:pt x="413" y="1125"/>
                      </a:lnTo>
                      <a:lnTo>
                        <a:pt x="386" y="1118"/>
                      </a:lnTo>
                      <a:lnTo>
                        <a:pt x="360" y="1109"/>
                      </a:lnTo>
                      <a:lnTo>
                        <a:pt x="333" y="1100"/>
                      </a:lnTo>
                      <a:lnTo>
                        <a:pt x="308" y="1089"/>
                      </a:lnTo>
                      <a:lnTo>
                        <a:pt x="284" y="1076"/>
                      </a:lnTo>
                      <a:lnTo>
                        <a:pt x="260" y="1063"/>
                      </a:lnTo>
                      <a:lnTo>
                        <a:pt x="238" y="1049"/>
                      </a:lnTo>
                      <a:lnTo>
                        <a:pt x="216" y="1034"/>
                      </a:lnTo>
                      <a:lnTo>
                        <a:pt x="195" y="1018"/>
                      </a:lnTo>
                      <a:lnTo>
                        <a:pt x="176" y="1000"/>
                      </a:lnTo>
                      <a:lnTo>
                        <a:pt x="156" y="982"/>
                      </a:lnTo>
                      <a:lnTo>
                        <a:pt x="138" y="963"/>
                      </a:lnTo>
                      <a:lnTo>
                        <a:pt x="121" y="942"/>
                      </a:lnTo>
                      <a:lnTo>
                        <a:pt x="105" y="921"/>
                      </a:lnTo>
                      <a:lnTo>
                        <a:pt x="90" y="900"/>
                      </a:lnTo>
                      <a:lnTo>
                        <a:pt x="76" y="876"/>
                      </a:lnTo>
                      <a:lnTo>
                        <a:pt x="63" y="853"/>
                      </a:lnTo>
                      <a:lnTo>
                        <a:pt x="51" y="827"/>
                      </a:lnTo>
                      <a:lnTo>
                        <a:pt x="41" y="801"/>
                      </a:lnTo>
                      <a:lnTo>
                        <a:pt x="31" y="775"/>
                      </a:lnTo>
                      <a:lnTo>
                        <a:pt x="24" y="748"/>
                      </a:lnTo>
                      <a:lnTo>
                        <a:pt x="16" y="720"/>
                      </a:lnTo>
                      <a:lnTo>
                        <a:pt x="11" y="691"/>
                      </a:lnTo>
                      <a:lnTo>
                        <a:pt x="7" y="662"/>
                      </a:lnTo>
                      <a:lnTo>
                        <a:pt x="3" y="631"/>
                      </a:lnTo>
                      <a:lnTo>
                        <a:pt x="1" y="601"/>
                      </a:lnTo>
                      <a:lnTo>
                        <a:pt x="0" y="569"/>
                      </a:lnTo>
                      <a:lnTo>
                        <a:pt x="1" y="538"/>
                      </a:lnTo>
                      <a:lnTo>
                        <a:pt x="3" y="508"/>
                      </a:lnTo>
                      <a:lnTo>
                        <a:pt x="7" y="478"/>
                      </a:lnTo>
                      <a:lnTo>
                        <a:pt x="11" y="450"/>
                      </a:lnTo>
                      <a:lnTo>
                        <a:pt x="16" y="421"/>
                      </a:lnTo>
                      <a:lnTo>
                        <a:pt x="24" y="393"/>
                      </a:lnTo>
                      <a:lnTo>
                        <a:pt x="31" y="366"/>
                      </a:lnTo>
                      <a:lnTo>
                        <a:pt x="41" y="340"/>
                      </a:lnTo>
                      <a:lnTo>
                        <a:pt x="51" y="314"/>
                      </a:lnTo>
                      <a:lnTo>
                        <a:pt x="63" y="288"/>
                      </a:lnTo>
                      <a:lnTo>
                        <a:pt x="76" y="265"/>
                      </a:lnTo>
                      <a:lnTo>
                        <a:pt x="90" y="241"/>
                      </a:lnTo>
                      <a:lnTo>
                        <a:pt x="105" y="220"/>
                      </a:lnTo>
                      <a:lnTo>
                        <a:pt x="121" y="198"/>
                      </a:lnTo>
                      <a:lnTo>
                        <a:pt x="138" y="178"/>
                      </a:lnTo>
                      <a:lnTo>
                        <a:pt x="156" y="159"/>
                      </a:lnTo>
                      <a:lnTo>
                        <a:pt x="176" y="141"/>
                      </a:lnTo>
                      <a:lnTo>
                        <a:pt x="195" y="123"/>
                      </a:lnTo>
                      <a:lnTo>
                        <a:pt x="216" y="106"/>
                      </a:lnTo>
                      <a:lnTo>
                        <a:pt x="238" y="92"/>
                      </a:lnTo>
                      <a:lnTo>
                        <a:pt x="260" y="78"/>
                      </a:lnTo>
                      <a:lnTo>
                        <a:pt x="284" y="65"/>
                      </a:lnTo>
                      <a:lnTo>
                        <a:pt x="308" y="52"/>
                      </a:lnTo>
                      <a:lnTo>
                        <a:pt x="333" y="41"/>
                      </a:lnTo>
                      <a:lnTo>
                        <a:pt x="360" y="32"/>
                      </a:lnTo>
                      <a:lnTo>
                        <a:pt x="386" y="23"/>
                      </a:lnTo>
                      <a:lnTo>
                        <a:pt x="413" y="16"/>
                      </a:lnTo>
                      <a:lnTo>
                        <a:pt x="441" y="10"/>
                      </a:lnTo>
                      <a:lnTo>
                        <a:pt x="470" y="6"/>
                      </a:lnTo>
                      <a:lnTo>
                        <a:pt x="500" y="3"/>
                      </a:lnTo>
                      <a:lnTo>
                        <a:pt x="530" y="1"/>
                      </a:lnTo>
                      <a:lnTo>
                        <a:pt x="560" y="0"/>
                      </a:lnTo>
                      <a:lnTo>
                        <a:pt x="651" y="0"/>
                      </a:lnTo>
                      <a:close/>
                      <a:moveTo>
                        <a:pt x="288" y="569"/>
                      </a:moveTo>
                      <a:lnTo>
                        <a:pt x="288" y="588"/>
                      </a:lnTo>
                      <a:lnTo>
                        <a:pt x="289" y="606"/>
                      </a:lnTo>
                      <a:lnTo>
                        <a:pt x="290" y="624"/>
                      </a:lnTo>
                      <a:lnTo>
                        <a:pt x="292" y="641"/>
                      </a:lnTo>
                      <a:lnTo>
                        <a:pt x="295" y="658"/>
                      </a:lnTo>
                      <a:lnTo>
                        <a:pt x="299" y="675"/>
                      </a:lnTo>
                      <a:lnTo>
                        <a:pt x="302" y="691"/>
                      </a:lnTo>
                      <a:lnTo>
                        <a:pt x="307" y="707"/>
                      </a:lnTo>
                      <a:lnTo>
                        <a:pt x="311" y="723"/>
                      </a:lnTo>
                      <a:lnTo>
                        <a:pt x="317" y="738"/>
                      </a:lnTo>
                      <a:lnTo>
                        <a:pt x="323" y="752"/>
                      </a:lnTo>
                      <a:lnTo>
                        <a:pt x="330" y="766"/>
                      </a:lnTo>
                      <a:lnTo>
                        <a:pt x="337" y="780"/>
                      </a:lnTo>
                      <a:lnTo>
                        <a:pt x="346" y="793"/>
                      </a:lnTo>
                      <a:lnTo>
                        <a:pt x="353" y="805"/>
                      </a:lnTo>
                      <a:lnTo>
                        <a:pt x="363" y="816"/>
                      </a:lnTo>
                      <a:lnTo>
                        <a:pt x="372" y="828"/>
                      </a:lnTo>
                      <a:lnTo>
                        <a:pt x="382" y="839"/>
                      </a:lnTo>
                      <a:lnTo>
                        <a:pt x="393" y="848"/>
                      </a:lnTo>
                      <a:lnTo>
                        <a:pt x="403" y="858"/>
                      </a:lnTo>
                      <a:lnTo>
                        <a:pt x="415" y="867"/>
                      </a:lnTo>
                      <a:lnTo>
                        <a:pt x="428" y="875"/>
                      </a:lnTo>
                      <a:lnTo>
                        <a:pt x="440" y="883"/>
                      </a:lnTo>
                      <a:lnTo>
                        <a:pt x="454" y="889"/>
                      </a:lnTo>
                      <a:lnTo>
                        <a:pt x="467" y="895"/>
                      </a:lnTo>
                      <a:lnTo>
                        <a:pt x="481" y="901"/>
                      </a:lnTo>
                      <a:lnTo>
                        <a:pt x="495" y="905"/>
                      </a:lnTo>
                      <a:lnTo>
                        <a:pt x="510" y="909"/>
                      </a:lnTo>
                      <a:lnTo>
                        <a:pt x="526" y="912"/>
                      </a:lnTo>
                      <a:lnTo>
                        <a:pt x="542" y="915"/>
                      </a:lnTo>
                      <a:lnTo>
                        <a:pt x="559" y="916"/>
                      </a:lnTo>
                      <a:lnTo>
                        <a:pt x="575" y="916"/>
                      </a:lnTo>
                      <a:lnTo>
                        <a:pt x="634" y="916"/>
                      </a:lnTo>
                      <a:lnTo>
                        <a:pt x="652" y="916"/>
                      </a:lnTo>
                      <a:lnTo>
                        <a:pt x="668" y="915"/>
                      </a:lnTo>
                      <a:lnTo>
                        <a:pt x="684" y="912"/>
                      </a:lnTo>
                      <a:lnTo>
                        <a:pt x="700" y="909"/>
                      </a:lnTo>
                      <a:lnTo>
                        <a:pt x="715" y="905"/>
                      </a:lnTo>
                      <a:lnTo>
                        <a:pt x="730" y="901"/>
                      </a:lnTo>
                      <a:lnTo>
                        <a:pt x="744" y="895"/>
                      </a:lnTo>
                      <a:lnTo>
                        <a:pt x="757" y="889"/>
                      </a:lnTo>
                      <a:lnTo>
                        <a:pt x="770" y="883"/>
                      </a:lnTo>
                      <a:lnTo>
                        <a:pt x="783" y="875"/>
                      </a:lnTo>
                      <a:lnTo>
                        <a:pt x="795" y="867"/>
                      </a:lnTo>
                      <a:lnTo>
                        <a:pt x="807" y="858"/>
                      </a:lnTo>
                      <a:lnTo>
                        <a:pt x="817" y="848"/>
                      </a:lnTo>
                      <a:lnTo>
                        <a:pt x="828" y="839"/>
                      </a:lnTo>
                      <a:lnTo>
                        <a:pt x="839" y="828"/>
                      </a:lnTo>
                      <a:lnTo>
                        <a:pt x="848" y="816"/>
                      </a:lnTo>
                      <a:lnTo>
                        <a:pt x="857" y="805"/>
                      </a:lnTo>
                      <a:lnTo>
                        <a:pt x="866" y="793"/>
                      </a:lnTo>
                      <a:lnTo>
                        <a:pt x="873" y="780"/>
                      </a:lnTo>
                      <a:lnTo>
                        <a:pt x="880" y="766"/>
                      </a:lnTo>
                      <a:lnTo>
                        <a:pt x="887" y="752"/>
                      </a:lnTo>
                      <a:lnTo>
                        <a:pt x="893" y="738"/>
                      </a:lnTo>
                      <a:lnTo>
                        <a:pt x="899" y="723"/>
                      </a:lnTo>
                      <a:lnTo>
                        <a:pt x="904" y="707"/>
                      </a:lnTo>
                      <a:lnTo>
                        <a:pt x="908" y="691"/>
                      </a:lnTo>
                      <a:lnTo>
                        <a:pt x="913" y="675"/>
                      </a:lnTo>
                      <a:lnTo>
                        <a:pt x="916" y="658"/>
                      </a:lnTo>
                      <a:lnTo>
                        <a:pt x="918" y="641"/>
                      </a:lnTo>
                      <a:lnTo>
                        <a:pt x="920" y="624"/>
                      </a:lnTo>
                      <a:lnTo>
                        <a:pt x="922" y="606"/>
                      </a:lnTo>
                      <a:lnTo>
                        <a:pt x="922" y="588"/>
                      </a:lnTo>
                      <a:lnTo>
                        <a:pt x="923" y="569"/>
                      </a:lnTo>
                      <a:lnTo>
                        <a:pt x="922" y="551"/>
                      </a:lnTo>
                      <a:lnTo>
                        <a:pt x="922" y="534"/>
                      </a:lnTo>
                      <a:lnTo>
                        <a:pt x="920" y="517"/>
                      </a:lnTo>
                      <a:lnTo>
                        <a:pt x="918" y="500"/>
                      </a:lnTo>
                      <a:lnTo>
                        <a:pt x="916" y="483"/>
                      </a:lnTo>
                      <a:lnTo>
                        <a:pt x="913" y="466"/>
                      </a:lnTo>
                      <a:lnTo>
                        <a:pt x="908" y="450"/>
                      </a:lnTo>
                      <a:lnTo>
                        <a:pt x="904" y="434"/>
                      </a:lnTo>
                      <a:lnTo>
                        <a:pt x="899" y="418"/>
                      </a:lnTo>
                      <a:lnTo>
                        <a:pt x="893" y="403"/>
                      </a:lnTo>
                      <a:lnTo>
                        <a:pt x="887" y="389"/>
                      </a:lnTo>
                      <a:lnTo>
                        <a:pt x="880" y="375"/>
                      </a:lnTo>
                      <a:lnTo>
                        <a:pt x="873" y="361"/>
                      </a:lnTo>
                      <a:lnTo>
                        <a:pt x="866" y="348"/>
                      </a:lnTo>
                      <a:lnTo>
                        <a:pt x="857" y="336"/>
                      </a:lnTo>
                      <a:lnTo>
                        <a:pt x="848" y="325"/>
                      </a:lnTo>
                      <a:lnTo>
                        <a:pt x="839" y="313"/>
                      </a:lnTo>
                      <a:lnTo>
                        <a:pt x="828" y="302"/>
                      </a:lnTo>
                      <a:lnTo>
                        <a:pt x="817" y="292"/>
                      </a:lnTo>
                      <a:lnTo>
                        <a:pt x="807" y="283"/>
                      </a:lnTo>
                      <a:lnTo>
                        <a:pt x="795" y="274"/>
                      </a:lnTo>
                      <a:lnTo>
                        <a:pt x="783" y="266"/>
                      </a:lnTo>
                      <a:lnTo>
                        <a:pt x="770" y="258"/>
                      </a:lnTo>
                      <a:lnTo>
                        <a:pt x="757" y="252"/>
                      </a:lnTo>
                      <a:lnTo>
                        <a:pt x="744" y="245"/>
                      </a:lnTo>
                      <a:lnTo>
                        <a:pt x="730" y="240"/>
                      </a:lnTo>
                      <a:lnTo>
                        <a:pt x="715" y="236"/>
                      </a:lnTo>
                      <a:lnTo>
                        <a:pt x="700" y="232"/>
                      </a:lnTo>
                      <a:lnTo>
                        <a:pt x="684" y="228"/>
                      </a:lnTo>
                      <a:lnTo>
                        <a:pt x="668" y="226"/>
                      </a:lnTo>
                      <a:lnTo>
                        <a:pt x="652" y="225"/>
                      </a:lnTo>
                      <a:lnTo>
                        <a:pt x="634" y="225"/>
                      </a:lnTo>
                      <a:lnTo>
                        <a:pt x="575" y="225"/>
                      </a:lnTo>
                      <a:lnTo>
                        <a:pt x="559" y="225"/>
                      </a:lnTo>
                      <a:lnTo>
                        <a:pt x="542" y="226"/>
                      </a:lnTo>
                      <a:lnTo>
                        <a:pt x="526" y="228"/>
                      </a:lnTo>
                      <a:lnTo>
                        <a:pt x="510" y="232"/>
                      </a:lnTo>
                      <a:lnTo>
                        <a:pt x="495" y="236"/>
                      </a:lnTo>
                      <a:lnTo>
                        <a:pt x="481" y="240"/>
                      </a:lnTo>
                      <a:lnTo>
                        <a:pt x="467" y="245"/>
                      </a:lnTo>
                      <a:lnTo>
                        <a:pt x="454" y="252"/>
                      </a:lnTo>
                      <a:lnTo>
                        <a:pt x="440" y="258"/>
                      </a:lnTo>
                      <a:lnTo>
                        <a:pt x="428" y="266"/>
                      </a:lnTo>
                      <a:lnTo>
                        <a:pt x="415" y="274"/>
                      </a:lnTo>
                      <a:lnTo>
                        <a:pt x="403" y="283"/>
                      </a:lnTo>
                      <a:lnTo>
                        <a:pt x="393" y="292"/>
                      </a:lnTo>
                      <a:lnTo>
                        <a:pt x="382" y="302"/>
                      </a:lnTo>
                      <a:lnTo>
                        <a:pt x="372" y="313"/>
                      </a:lnTo>
                      <a:lnTo>
                        <a:pt x="363" y="325"/>
                      </a:lnTo>
                      <a:lnTo>
                        <a:pt x="353" y="336"/>
                      </a:lnTo>
                      <a:lnTo>
                        <a:pt x="346" y="348"/>
                      </a:lnTo>
                      <a:lnTo>
                        <a:pt x="337" y="361"/>
                      </a:lnTo>
                      <a:lnTo>
                        <a:pt x="330" y="375"/>
                      </a:lnTo>
                      <a:lnTo>
                        <a:pt x="323" y="389"/>
                      </a:lnTo>
                      <a:lnTo>
                        <a:pt x="317" y="403"/>
                      </a:lnTo>
                      <a:lnTo>
                        <a:pt x="311" y="418"/>
                      </a:lnTo>
                      <a:lnTo>
                        <a:pt x="307" y="434"/>
                      </a:lnTo>
                      <a:lnTo>
                        <a:pt x="302" y="450"/>
                      </a:lnTo>
                      <a:lnTo>
                        <a:pt x="299" y="466"/>
                      </a:lnTo>
                      <a:lnTo>
                        <a:pt x="295" y="483"/>
                      </a:lnTo>
                      <a:lnTo>
                        <a:pt x="292" y="500"/>
                      </a:lnTo>
                      <a:lnTo>
                        <a:pt x="290" y="517"/>
                      </a:lnTo>
                      <a:lnTo>
                        <a:pt x="289" y="534"/>
                      </a:lnTo>
                      <a:lnTo>
                        <a:pt x="288" y="551"/>
                      </a:lnTo>
                      <a:lnTo>
                        <a:pt x="288" y="569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" name="Freeform 24"/>
                <p:cNvSpPr>
                  <a:spLocks noEditPoints="1"/>
                </p:cNvSpPr>
                <p:nvPr userDrawn="1"/>
              </p:nvSpPr>
              <p:spPr bwMode="auto">
                <a:xfrm>
                  <a:off x="1445" y="559"/>
                  <a:ext cx="101" cy="99"/>
                </a:xfrm>
                <a:custGeom>
                  <a:avLst/>
                  <a:gdLst>
                    <a:gd name="T0" fmla="*/ 0 w 1112"/>
                    <a:gd name="T1" fmla="*/ 0 h 1089"/>
                    <a:gd name="T2" fmla="*/ 0 w 1112"/>
                    <a:gd name="T3" fmla="*/ 0 h 1089"/>
                    <a:gd name="T4" fmla="*/ 0 w 1112"/>
                    <a:gd name="T5" fmla="*/ 0 h 1089"/>
                    <a:gd name="T6" fmla="*/ 0 w 1112"/>
                    <a:gd name="T7" fmla="*/ 0 h 1089"/>
                    <a:gd name="T8" fmla="*/ 0 w 1112"/>
                    <a:gd name="T9" fmla="*/ 0 h 1089"/>
                    <a:gd name="T10" fmla="*/ 0 w 1112"/>
                    <a:gd name="T11" fmla="*/ 0 h 1089"/>
                    <a:gd name="T12" fmla="*/ 0 w 1112"/>
                    <a:gd name="T13" fmla="*/ 0 h 1089"/>
                    <a:gd name="T14" fmla="*/ 0 w 1112"/>
                    <a:gd name="T15" fmla="*/ 0 h 1089"/>
                    <a:gd name="T16" fmla="*/ 0 w 1112"/>
                    <a:gd name="T17" fmla="*/ 0 h 1089"/>
                    <a:gd name="T18" fmla="*/ 0 w 1112"/>
                    <a:gd name="T19" fmla="*/ 0 h 1089"/>
                    <a:gd name="T20" fmla="*/ 0 w 1112"/>
                    <a:gd name="T21" fmla="*/ 0 h 1089"/>
                    <a:gd name="T22" fmla="*/ 0 w 1112"/>
                    <a:gd name="T23" fmla="*/ 0 h 1089"/>
                    <a:gd name="T24" fmla="*/ 0 w 1112"/>
                    <a:gd name="T25" fmla="*/ 0 h 1089"/>
                    <a:gd name="T26" fmla="*/ 0 w 1112"/>
                    <a:gd name="T27" fmla="*/ 0 h 1089"/>
                    <a:gd name="T28" fmla="*/ 0 w 1112"/>
                    <a:gd name="T29" fmla="*/ 0 h 1089"/>
                    <a:gd name="T30" fmla="*/ 0 w 1112"/>
                    <a:gd name="T31" fmla="*/ 0 h 1089"/>
                    <a:gd name="T32" fmla="*/ 0 w 1112"/>
                    <a:gd name="T33" fmla="*/ 0 h 1089"/>
                    <a:gd name="T34" fmla="*/ 0 w 1112"/>
                    <a:gd name="T35" fmla="*/ 0 h 1089"/>
                    <a:gd name="T36" fmla="*/ 0 w 1112"/>
                    <a:gd name="T37" fmla="*/ 0 h 1089"/>
                    <a:gd name="T38" fmla="*/ 0 w 1112"/>
                    <a:gd name="T39" fmla="*/ 0 h 1089"/>
                    <a:gd name="T40" fmla="*/ 0 w 1112"/>
                    <a:gd name="T41" fmla="*/ 0 h 1089"/>
                    <a:gd name="T42" fmla="*/ 0 w 1112"/>
                    <a:gd name="T43" fmla="*/ 0 h 1089"/>
                    <a:gd name="T44" fmla="*/ 0 w 1112"/>
                    <a:gd name="T45" fmla="*/ 0 h 1089"/>
                    <a:gd name="T46" fmla="*/ 0 w 1112"/>
                    <a:gd name="T47" fmla="*/ 0 h 1089"/>
                    <a:gd name="T48" fmla="*/ 0 w 1112"/>
                    <a:gd name="T49" fmla="*/ 0 h 1089"/>
                    <a:gd name="T50" fmla="*/ 0 w 1112"/>
                    <a:gd name="T51" fmla="*/ 0 h 1089"/>
                    <a:gd name="T52" fmla="*/ 0 w 1112"/>
                    <a:gd name="T53" fmla="*/ 0 h 1089"/>
                    <a:gd name="T54" fmla="*/ 0 w 1112"/>
                    <a:gd name="T55" fmla="*/ 0 h 1089"/>
                    <a:gd name="T56" fmla="*/ 0 w 1112"/>
                    <a:gd name="T57" fmla="*/ 0 h 1089"/>
                    <a:gd name="T58" fmla="*/ 0 w 1112"/>
                    <a:gd name="T59" fmla="*/ 0 h 1089"/>
                    <a:gd name="T60" fmla="*/ 0 w 1112"/>
                    <a:gd name="T61" fmla="*/ 0 h 1089"/>
                    <a:gd name="T62" fmla="*/ 0 w 1112"/>
                    <a:gd name="T63" fmla="*/ 0 h 1089"/>
                    <a:gd name="T64" fmla="*/ 0 w 1112"/>
                    <a:gd name="T65" fmla="*/ 0 h 1089"/>
                    <a:gd name="T66" fmla="*/ 0 w 1112"/>
                    <a:gd name="T67" fmla="*/ 0 h 1089"/>
                    <a:gd name="T68" fmla="*/ 0 w 1112"/>
                    <a:gd name="T69" fmla="*/ 0 h 1089"/>
                    <a:gd name="T70" fmla="*/ 0 w 1112"/>
                    <a:gd name="T71" fmla="*/ 0 h 1089"/>
                    <a:gd name="T72" fmla="*/ 0 w 1112"/>
                    <a:gd name="T73" fmla="*/ 0 h 1089"/>
                    <a:gd name="T74" fmla="*/ 0 w 1112"/>
                    <a:gd name="T75" fmla="*/ 0 h 1089"/>
                    <a:gd name="T76" fmla="*/ 0 w 1112"/>
                    <a:gd name="T77" fmla="*/ 0 h 1089"/>
                    <a:gd name="T78" fmla="*/ 0 w 1112"/>
                    <a:gd name="T79" fmla="*/ 0 h 1089"/>
                    <a:gd name="T80" fmla="*/ 0 w 1112"/>
                    <a:gd name="T81" fmla="*/ 0 h 1089"/>
                    <a:gd name="T82" fmla="*/ 0 w 1112"/>
                    <a:gd name="T83" fmla="*/ 0 h 1089"/>
                    <a:gd name="T84" fmla="*/ 0 w 1112"/>
                    <a:gd name="T85" fmla="*/ 0 h 1089"/>
                    <a:gd name="T86" fmla="*/ 0 w 1112"/>
                    <a:gd name="T87" fmla="*/ 0 h 1089"/>
                    <a:gd name="T88" fmla="*/ 0 w 1112"/>
                    <a:gd name="T89" fmla="*/ 0 h 1089"/>
                    <a:gd name="T90" fmla="*/ 0 w 1112"/>
                    <a:gd name="T91" fmla="*/ 0 h 1089"/>
                    <a:gd name="T92" fmla="*/ 0 w 1112"/>
                    <a:gd name="T93" fmla="*/ 0 h 1089"/>
                    <a:gd name="T94" fmla="*/ 0 w 1112"/>
                    <a:gd name="T95" fmla="*/ 0 h 1089"/>
                    <a:gd name="T96" fmla="*/ 0 w 1112"/>
                    <a:gd name="T97" fmla="*/ 0 h 1089"/>
                    <a:gd name="T98" fmla="*/ 0 w 1112"/>
                    <a:gd name="T99" fmla="*/ 0 h 1089"/>
                    <a:gd name="T100" fmla="*/ 0 w 1112"/>
                    <a:gd name="T101" fmla="*/ 0 h 108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112" h="1089">
                      <a:moveTo>
                        <a:pt x="997" y="523"/>
                      </a:moveTo>
                      <a:lnTo>
                        <a:pt x="1010" y="533"/>
                      </a:lnTo>
                      <a:lnTo>
                        <a:pt x="1021" y="543"/>
                      </a:lnTo>
                      <a:lnTo>
                        <a:pt x="1033" y="555"/>
                      </a:lnTo>
                      <a:lnTo>
                        <a:pt x="1044" y="567"/>
                      </a:lnTo>
                      <a:lnTo>
                        <a:pt x="1054" y="579"/>
                      </a:lnTo>
                      <a:lnTo>
                        <a:pt x="1063" y="592"/>
                      </a:lnTo>
                      <a:lnTo>
                        <a:pt x="1072" y="605"/>
                      </a:lnTo>
                      <a:lnTo>
                        <a:pt x="1080" y="619"/>
                      </a:lnTo>
                      <a:lnTo>
                        <a:pt x="1088" y="633"/>
                      </a:lnTo>
                      <a:lnTo>
                        <a:pt x="1094" y="648"/>
                      </a:lnTo>
                      <a:lnTo>
                        <a:pt x="1100" y="664"/>
                      </a:lnTo>
                      <a:lnTo>
                        <a:pt x="1104" y="679"/>
                      </a:lnTo>
                      <a:lnTo>
                        <a:pt x="1107" y="696"/>
                      </a:lnTo>
                      <a:lnTo>
                        <a:pt x="1110" y="713"/>
                      </a:lnTo>
                      <a:lnTo>
                        <a:pt x="1111" y="730"/>
                      </a:lnTo>
                      <a:lnTo>
                        <a:pt x="1112" y="749"/>
                      </a:lnTo>
                      <a:lnTo>
                        <a:pt x="1111" y="766"/>
                      </a:lnTo>
                      <a:lnTo>
                        <a:pt x="1110" y="784"/>
                      </a:lnTo>
                      <a:lnTo>
                        <a:pt x="1108" y="801"/>
                      </a:lnTo>
                      <a:lnTo>
                        <a:pt x="1106" y="818"/>
                      </a:lnTo>
                      <a:lnTo>
                        <a:pt x="1103" y="835"/>
                      </a:lnTo>
                      <a:lnTo>
                        <a:pt x="1098" y="851"/>
                      </a:lnTo>
                      <a:lnTo>
                        <a:pt x="1093" y="867"/>
                      </a:lnTo>
                      <a:lnTo>
                        <a:pt x="1088" y="882"/>
                      </a:lnTo>
                      <a:lnTo>
                        <a:pt x="1081" y="898"/>
                      </a:lnTo>
                      <a:lnTo>
                        <a:pt x="1074" y="912"/>
                      </a:lnTo>
                      <a:lnTo>
                        <a:pt x="1066" y="927"/>
                      </a:lnTo>
                      <a:lnTo>
                        <a:pt x="1059" y="941"/>
                      </a:lnTo>
                      <a:lnTo>
                        <a:pt x="1049" y="954"/>
                      </a:lnTo>
                      <a:lnTo>
                        <a:pt x="1040" y="967"/>
                      </a:lnTo>
                      <a:lnTo>
                        <a:pt x="1030" y="980"/>
                      </a:lnTo>
                      <a:lnTo>
                        <a:pt x="1019" y="991"/>
                      </a:lnTo>
                      <a:lnTo>
                        <a:pt x="1008" y="1002"/>
                      </a:lnTo>
                      <a:lnTo>
                        <a:pt x="996" y="1013"/>
                      </a:lnTo>
                      <a:lnTo>
                        <a:pt x="983" y="1022"/>
                      </a:lnTo>
                      <a:lnTo>
                        <a:pt x="970" y="1032"/>
                      </a:lnTo>
                      <a:lnTo>
                        <a:pt x="956" y="1040"/>
                      </a:lnTo>
                      <a:lnTo>
                        <a:pt x="942" y="1048"/>
                      </a:lnTo>
                      <a:lnTo>
                        <a:pt x="927" y="1055"/>
                      </a:lnTo>
                      <a:lnTo>
                        <a:pt x="911" y="1063"/>
                      </a:lnTo>
                      <a:lnTo>
                        <a:pt x="895" y="1068"/>
                      </a:lnTo>
                      <a:lnTo>
                        <a:pt x="879" y="1074"/>
                      </a:lnTo>
                      <a:lnTo>
                        <a:pt x="862" y="1078"/>
                      </a:lnTo>
                      <a:lnTo>
                        <a:pt x="845" y="1082"/>
                      </a:lnTo>
                      <a:lnTo>
                        <a:pt x="828" y="1084"/>
                      </a:lnTo>
                      <a:lnTo>
                        <a:pt x="810" y="1086"/>
                      </a:lnTo>
                      <a:lnTo>
                        <a:pt x="790" y="1088"/>
                      </a:lnTo>
                      <a:lnTo>
                        <a:pt x="771" y="1089"/>
                      </a:lnTo>
                      <a:lnTo>
                        <a:pt x="80" y="1089"/>
                      </a:lnTo>
                      <a:lnTo>
                        <a:pt x="73" y="1088"/>
                      </a:lnTo>
                      <a:lnTo>
                        <a:pt x="64" y="1086"/>
                      </a:lnTo>
                      <a:lnTo>
                        <a:pt x="57" y="1085"/>
                      </a:lnTo>
                      <a:lnTo>
                        <a:pt x="50" y="1082"/>
                      </a:lnTo>
                      <a:lnTo>
                        <a:pt x="43" y="1079"/>
                      </a:lnTo>
                      <a:lnTo>
                        <a:pt x="36" y="1075"/>
                      </a:lnTo>
                      <a:lnTo>
                        <a:pt x="30" y="1070"/>
                      </a:lnTo>
                      <a:lnTo>
                        <a:pt x="23" y="1065"/>
                      </a:lnTo>
                      <a:lnTo>
                        <a:pt x="18" y="1059"/>
                      </a:lnTo>
                      <a:lnTo>
                        <a:pt x="14" y="1052"/>
                      </a:lnTo>
                      <a:lnTo>
                        <a:pt x="9" y="1046"/>
                      </a:lnTo>
                      <a:lnTo>
                        <a:pt x="6" y="1039"/>
                      </a:lnTo>
                      <a:lnTo>
                        <a:pt x="3" y="1032"/>
                      </a:lnTo>
                      <a:lnTo>
                        <a:pt x="2" y="1024"/>
                      </a:lnTo>
                      <a:lnTo>
                        <a:pt x="1" y="1016"/>
                      </a:lnTo>
                      <a:lnTo>
                        <a:pt x="0" y="1008"/>
                      </a:lnTo>
                      <a:lnTo>
                        <a:pt x="0" y="81"/>
                      </a:lnTo>
                      <a:lnTo>
                        <a:pt x="1" y="72"/>
                      </a:lnTo>
                      <a:lnTo>
                        <a:pt x="2" y="65"/>
                      </a:lnTo>
                      <a:lnTo>
                        <a:pt x="3" y="57"/>
                      </a:lnTo>
                      <a:lnTo>
                        <a:pt x="6" y="50"/>
                      </a:lnTo>
                      <a:lnTo>
                        <a:pt x="9" y="42"/>
                      </a:lnTo>
                      <a:lnTo>
                        <a:pt x="14" y="36"/>
                      </a:lnTo>
                      <a:lnTo>
                        <a:pt x="18" y="29"/>
                      </a:lnTo>
                      <a:lnTo>
                        <a:pt x="23" y="24"/>
                      </a:lnTo>
                      <a:lnTo>
                        <a:pt x="30" y="17"/>
                      </a:lnTo>
                      <a:lnTo>
                        <a:pt x="36" y="13"/>
                      </a:lnTo>
                      <a:lnTo>
                        <a:pt x="43" y="9"/>
                      </a:lnTo>
                      <a:lnTo>
                        <a:pt x="50" y="6"/>
                      </a:lnTo>
                      <a:lnTo>
                        <a:pt x="57" y="4"/>
                      </a:lnTo>
                      <a:lnTo>
                        <a:pt x="64" y="1"/>
                      </a:lnTo>
                      <a:lnTo>
                        <a:pt x="73" y="0"/>
                      </a:lnTo>
                      <a:lnTo>
                        <a:pt x="80" y="0"/>
                      </a:lnTo>
                      <a:lnTo>
                        <a:pt x="731" y="0"/>
                      </a:lnTo>
                      <a:lnTo>
                        <a:pt x="749" y="0"/>
                      </a:lnTo>
                      <a:lnTo>
                        <a:pt x="767" y="1"/>
                      </a:lnTo>
                      <a:lnTo>
                        <a:pt x="784" y="4"/>
                      </a:lnTo>
                      <a:lnTo>
                        <a:pt x="801" y="6"/>
                      </a:lnTo>
                      <a:lnTo>
                        <a:pt x="818" y="9"/>
                      </a:lnTo>
                      <a:lnTo>
                        <a:pt x="834" y="13"/>
                      </a:lnTo>
                      <a:lnTo>
                        <a:pt x="850" y="17"/>
                      </a:lnTo>
                      <a:lnTo>
                        <a:pt x="866" y="24"/>
                      </a:lnTo>
                      <a:lnTo>
                        <a:pt x="881" y="29"/>
                      </a:lnTo>
                      <a:lnTo>
                        <a:pt x="896" y="37"/>
                      </a:lnTo>
                      <a:lnTo>
                        <a:pt x="911" y="44"/>
                      </a:lnTo>
                      <a:lnTo>
                        <a:pt x="925" y="52"/>
                      </a:lnTo>
                      <a:lnTo>
                        <a:pt x="938" y="60"/>
                      </a:lnTo>
                      <a:lnTo>
                        <a:pt x="951" y="70"/>
                      </a:lnTo>
                      <a:lnTo>
                        <a:pt x="964" y="79"/>
                      </a:lnTo>
                      <a:lnTo>
                        <a:pt x="975" y="90"/>
                      </a:lnTo>
                      <a:lnTo>
                        <a:pt x="986" y="101"/>
                      </a:lnTo>
                      <a:lnTo>
                        <a:pt x="997" y="113"/>
                      </a:lnTo>
                      <a:lnTo>
                        <a:pt x="1006" y="124"/>
                      </a:lnTo>
                      <a:lnTo>
                        <a:pt x="1016" y="137"/>
                      </a:lnTo>
                      <a:lnTo>
                        <a:pt x="1025" y="150"/>
                      </a:lnTo>
                      <a:lnTo>
                        <a:pt x="1033" y="164"/>
                      </a:lnTo>
                      <a:lnTo>
                        <a:pt x="1041" y="178"/>
                      </a:lnTo>
                      <a:lnTo>
                        <a:pt x="1048" y="193"/>
                      </a:lnTo>
                      <a:lnTo>
                        <a:pt x="1054" y="208"/>
                      </a:lnTo>
                      <a:lnTo>
                        <a:pt x="1059" y="224"/>
                      </a:lnTo>
                      <a:lnTo>
                        <a:pt x="1064" y="240"/>
                      </a:lnTo>
                      <a:lnTo>
                        <a:pt x="1067" y="256"/>
                      </a:lnTo>
                      <a:lnTo>
                        <a:pt x="1071" y="273"/>
                      </a:lnTo>
                      <a:lnTo>
                        <a:pt x="1073" y="290"/>
                      </a:lnTo>
                      <a:lnTo>
                        <a:pt x="1074" y="307"/>
                      </a:lnTo>
                      <a:lnTo>
                        <a:pt x="1074" y="325"/>
                      </a:lnTo>
                      <a:lnTo>
                        <a:pt x="1074" y="341"/>
                      </a:lnTo>
                      <a:lnTo>
                        <a:pt x="1073" y="357"/>
                      </a:lnTo>
                      <a:lnTo>
                        <a:pt x="1072" y="372"/>
                      </a:lnTo>
                      <a:lnTo>
                        <a:pt x="1069" y="387"/>
                      </a:lnTo>
                      <a:lnTo>
                        <a:pt x="1066" y="401"/>
                      </a:lnTo>
                      <a:lnTo>
                        <a:pt x="1062" y="414"/>
                      </a:lnTo>
                      <a:lnTo>
                        <a:pt x="1058" y="428"/>
                      </a:lnTo>
                      <a:lnTo>
                        <a:pt x="1052" y="440"/>
                      </a:lnTo>
                      <a:lnTo>
                        <a:pt x="1047" y="451"/>
                      </a:lnTo>
                      <a:lnTo>
                        <a:pt x="1042" y="463"/>
                      </a:lnTo>
                      <a:lnTo>
                        <a:pt x="1035" y="474"/>
                      </a:lnTo>
                      <a:lnTo>
                        <a:pt x="1028" y="485"/>
                      </a:lnTo>
                      <a:lnTo>
                        <a:pt x="1021" y="495"/>
                      </a:lnTo>
                      <a:lnTo>
                        <a:pt x="1014" y="505"/>
                      </a:lnTo>
                      <a:lnTo>
                        <a:pt x="1005" y="515"/>
                      </a:lnTo>
                      <a:lnTo>
                        <a:pt x="997" y="523"/>
                      </a:lnTo>
                      <a:close/>
                      <a:moveTo>
                        <a:pt x="261" y="227"/>
                      </a:moveTo>
                      <a:lnTo>
                        <a:pt x="261" y="439"/>
                      </a:lnTo>
                      <a:lnTo>
                        <a:pt x="731" y="439"/>
                      </a:lnTo>
                      <a:lnTo>
                        <a:pt x="738" y="438"/>
                      </a:lnTo>
                      <a:lnTo>
                        <a:pt x="744" y="437"/>
                      </a:lnTo>
                      <a:lnTo>
                        <a:pt x="752" y="434"/>
                      </a:lnTo>
                      <a:lnTo>
                        <a:pt x="758" y="431"/>
                      </a:lnTo>
                      <a:lnTo>
                        <a:pt x="766" y="428"/>
                      </a:lnTo>
                      <a:lnTo>
                        <a:pt x="772" y="423"/>
                      </a:lnTo>
                      <a:lnTo>
                        <a:pt x="780" y="417"/>
                      </a:lnTo>
                      <a:lnTo>
                        <a:pt x="787" y="411"/>
                      </a:lnTo>
                      <a:lnTo>
                        <a:pt x="794" y="403"/>
                      </a:lnTo>
                      <a:lnTo>
                        <a:pt x="799" y="395"/>
                      </a:lnTo>
                      <a:lnTo>
                        <a:pt x="804" y="386"/>
                      </a:lnTo>
                      <a:lnTo>
                        <a:pt x="809" y="377"/>
                      </a:lnTo>
                      <a:lnTo>
                        <a:pt x="812" y="366"/>
                      </a:lnTo>
                      <a:lnTo>
                        <a:pt x="814" y="355"/>
                      </a:lnTo>
                      <a:lnTo>
                        <a:pt x="815" y="344"/>
                      </a:lnTo>
                      <a:lnTo>
                        <a:pt x="815" y="331"/>
                      </a:lnTo>
                      <a:lnTo>
                        <a:pt x="815" y="319"/>
                      </a:lnTo>
                      <a:lnTo>
                        <a:pt x="814" y="307"/>
                      </a:lnTo>
                      <a:lnTo>
                        <a:pt x="812" y="296"/>
                      </a:lnTo>
                      <a:lnTo>
                        <a:pt x="809" y="286"/>
                      </a:lnTo>
                      <a:lnTo>
                        <a:pt x="804" y="276"/>
                      </a:lnTo>
                      <a:lnTo>
                        <a:pt x="799" y="268"/>
                      </a:lnTo>
                      <a:lnTo>
                        <a:pt x="794" y="260"/>
                      </a:lnTo>
                      <a:lnTo>
                        <a:pt x="787" y="254"/>
                      </a:lnTo>
                      <a:lnTo>
                        <a:pt x="780" y="247"/>
                      </a:lnTo>
                      <a:lnTo>
                        <a:pt x="772" y="242"/>
                      </a:lnTo>
                      <a:lnTo>
                        <a:pt x="766" y="237"/>
                      </a:lnTo>
                      <a:lnTo>
                        <a:pt x="758" y="233"/>
                      </a:lnTo>
                      <a:lnTo>
                        <a:pt x="752" y="230"/>
                      </a:lnTo>
                      <a:lnTo>
                        <a:pt x="744" y="228"/>
                      </a:lnTo>
                      <a:lnTo>
                        <a:pt x="738" y="227"/>
                      </a:lnTo>
                      <a:lnTo>
                        <a:pt x="731" y="227"/>
                      </a:lnTo>
                      <a:lnTo>
                        <a:pt x="261" y="227"/>
                      </a:lnTo>
                      <a:close/>
                      <a:moveTo>
                        <a:pt x="752" y="862"/>
                      </a:moveTo>
                      <a:lnTo>
                        <a:pt x="759" y="861"/>
                      </a:lnTo>
                      <a:lnTo>
                        <a:pt x="766" y="860"/>
                      </a:lnTo>
                      <a:lnTo>
                        <a:pt x="772" y="858"/>
                      </a:lnTo>
                      <a:lnTo>
                        <a:pt x="780" y="854"/>
                      </a:lnTo>
                      <a:lnTo>
                        <a:pt x="786" y="850"/>
                      </a:lnTo>
                      <a:lnTo>
                        <a:pt x="794" y="846"/>
                      </a:lnTo>
                      <a:lnTo>
                        <a:pt x="801" y="841"/>
                      </a:lnTo>
                      <a:lnTo>
                        <a:pt x="808" y="833"/>
                      </a:lnTo>
                      <a:lnTo>
                        <a:pt x="815" y="827"/>
                      </a:lnTo>
                      <a:lnTo>
                        <a:pt x="820" y="818"/>
                      </a:lnTo>
                      <a:lnTo>
                        <a:pt x="826" y="810"/>
                      </a:lnTo>
                      <a:lnTo>
                        <a:pt x="830" y="800"/>
                      </a:lnTo>
                      <a:lnTo>
                        <a:pt x="833" y="789"/>
                      </a:lnTo>
                      <a:lnTo>
                        <a:pt x="835" y="779"/>
                      </a:lnTo>
                      <a:lnTo>
                        <a:pt x="836" y="767"/>
                      </a:lnTo>
                      <a:lnTo>
                        <a:pt x="836" y="754"/>
                      </a:lnTo>
                      <a:lnTo>
                        <a:pt x="836" y="742"/>
                      </a:lnTo>
                      <a:lnTo>
                        <a:pt x="835" y="730"/>
                      </a:lnTo>
                      <a:lnTo>
                        <a:pt x="833" y="719"/>
                      </a:lnTo>
                      <a:lnTo>
                        <a:pt x="830" y="709"/>
                      </a:lnTo>
                      <a:lnTo>
                        <a:pt x="826" y="699"/>
                      </a:lnTo>
                      <a:lnTo>
                        <a:pt x="820" y="690"/>
                      </a:lnTo>
                      <a:lnTo>
                        <a:pt x="815" y="682"/>
                      </a:lnTo>
                      <a:lnTo>
                        <a:pt x="808" y="675"/>
                      </a:lnTo>
                      <a:lnTo>
                        <a:pt x="801" y="668"/>
                      </a:lnTo>
                      <a:lnTo>
                        <a:pt x="794" y="663"/>
                      </a:lnTo>
                      <a:lnTo>
                        <a:pt x="786" y="658"/>
                      </a:lnTo>
                      <a:lnTo>
                        <a:pt x="780" y="654"/>
                      </a:lnTo>
                      <a:lnTo>
                        <a:pt x="772" y="651"/>
                      </a:lnTo>
                      <a:lnTo>
                        <a:pt x="766" y="648"/>
                      </a:lnTo>
                      <a:lnTo>
                        <a:pt x="758" y="647"/>
                      </a:lnTo>
                      <a:lnTo>
                        <a:pt x="752" y="647"/>
                      </a:lnTo>
                      <a:lnTo>
                        <a:pt x="261" y="647"/>
                      </a:lnTo>
                      <a:lnTo>
                        <a:pt x="261" y="862"/>
                      </a:lnTo>
                      <a:lnTo>
                        <a:pt x="752" y="862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" name="Freeform 25"/>
                <p:cNvSpPr>
                  <a:spLocks noEditPoints="1"/>
                </p:cNvSpPr>
                <p:nvPr userDrawn="1"/>
              </p:nvSpPr>
              <p:spPr bwMode="auto">
                <a:xfrm>
                  <a:off x="1553" y="557"/>
                  <a:ext cx="106" cy="101"/>
                </a:xfrm>
                <a:custGeom>
                  <a:avLst/>
                  <a:gdLst>
                    <a:gd name="T0" fmla="*/ 0 w 1165"/>
                    <a:gd name="T1" fmla="*/ 0 h 1114"/>
                    <a:gd name="T2" fmla="*/ 0 w 1165"/>
                    <a:gd name="T3" fmla="*/ 0 h 1114"/>
                    <a:gd name="T4" fmla="*/ 0 w 1165"/>
                    <a:gd name="T5" fmla="*/ 0 h 1114"/>
                    <a:gd name="T6" fmla="*/ 0 w 1165"/>
                    <a:gd name="T7" fmla="*/ 0 h 1114"/>
                    <a:gd name="T8" fmla="*/ 0 w 1165"/>
                    <a:gd name="T9" fmla="*/ 0 h 1114"/>
                    <a:gd name="T10" fmla="*/ 0 w 1165"/>
                    <a:gd name="T11" fmla="*/ 0 h 1114"/>
                    <a:gd name="T12" fmla="*/ 0 w 1165"/>
                    <a:gd name="T13" fmla="*/ 0 h 1114"/>
                    <a:gd name="T14" fmla="*/ 0 w 1165"/>
                    <a:gd name="T15" fmla="*/ 0 h 1114"/>
                    <a:gd name="T16" fmla="*/ 0 w 1165"/>
                    <a:gd name="T17" fmla="*/ 0 h 1114"/>
                    <a:gd name="T18" fmla="*/ 0 w 1165"/>
                    <a:gd name="T19" fmla="*/ 0 h 1114"/>
                    <a:gd name="T20" fmla="*/ 0 w 1165"/>
                    <a:gd name="T21" fmla="*/ 0 h 1114"/>
                    <a:gd name="T22" fmla="*/ 0 w 1165"/>
                    <a:gd name="T23" fmla="*/ 0 h 1114"/>
                    <a:gd name="T24" fmla="*/ 0 w 1165"/>
                    <a:gd name="T25" fmla="*/ 0 h 1114"/>
                    <a:gd name="T26" fmla="*/ 0 w 1165"/>
                    <a:gd name="T27" fmla="*/ 0 h 1114"/>
                    <a:gd name="T28" fmla="*/ 0 w 1165"/>
                    <a:gd name="T29" fmla="*/ 0 h 1114"/>
                    <a:gd name="T30" fmla="*/ 0 w 1165"/>
                    <a:gd name="T31" fmla="*/ 0 h 1114"/>
                    <a:gd name="T32" fmla="*/ 0 w 1165"/>
                    <a:gd name="T33" fmla="*/ 0 h 1114"/>
                    <a:gd name="T34" fmla="*/ 0 w 1165"/>
                    <a:gd name="T35" fmla="*/ 0 h 1114"/>
                    <a:gd name="T36" fmla="*/ 0 w 1165"/>
                    <a:gd name="T37" fmla="*/ 0 h 1114"/>
                    <a:gd name="T38" fmla="*/ 0 w 1165"/>
                    <a:gd name="T39" fmla="*/ 0 h 1114"/>
                    <a:gd name="T40" fmla="*/ 0 w 1165"/>
                    <a:gd name="T41" fmla="*/ 0 h 1114"/>
                    <a:gd name="T42" fmla="*/ 0 w 1165"/>
                    <a:gd name="T43" fmla="*/ 0 h 1114"/>
                    <a:gd name="T44" fmla="*/ 0 w 1165"/>
                    <a:gd name="T45" fmla="*/ 0 h 1114"/>
                    <a:gd name="T46" fmla="*/ 0 w 1165"/>
                    <a:gd name="T47" fmla="*/ 0 h 1114"/>
                    <a:gd name="T48" fmla="*/ 0 w 1165"/>
                    <a:gd name="T49" fmla="*/ 0 h 1114"/>
                    <a:gd name="T50" fmla="*/ 0 w 1165"/>
                    <a:gd name="T51" fmla="*/ 0 h 1114"/>
                    <a:gd name="T52" fmla="*/ 0 w 1165"/>
                    <a:gd name="T53" fmla="*/ 0 h 1114"/>
                    <a:gd name="T54" fmla="*/ 0 w 1165"/>
                    <a:gd name="T55" fmla="*/ 0 h 1114"/>
                    <a:gd name="T56" fmla="*/ 0 w 1165"/>
                    <a:gd name="T57" fmla="*/ 0 h 1114"/>
                    <a:gd name="T58" fmla="*/ 0 w 1165"/>
                    <a:gd name="T59" fmla="*/ 0 h 1114"/>
                    <a:gd name="T60" fmla="*/ 0 w 1165"/>
                    <a:gd name="T61" fmla="*/ 0 h 1114"/>
                    <a:gd name="T62" fmla="*/ 0 w 1165"/>
                    <a:gd name="T63" fmla="*/ 0 h 1114"/>
                    <a:gd name="T64" fmla="*/ 0 w 1165"/>
                    <a:gd name="T65" fmla="*/ 0 h 1114"/>
                    <a:gd name="T66" fmla="*/ 0 w 1165"/>
                    <a:gd name="T67" fmla="*/ 0 h 1114"/>
                    <a:gd name="T68" fmla="*/ 0 w 1165"/>
                    <a:gd name="T69" fmla="*/ 0 h 1114"/>
                    <a:gd name="T70" fmla="*/ 0 w 1165"/>
                    <a:gd name="T71" fmla="*/ 0 h 1114"/>
                    <a:gd name="T72" fmla="*/ 0 w 1165"/>
                    <a:gd name="T73" fmla="*/ 0 h 1114"/>
                    <a:gd name="T74" fmla="*/ 0 w 1165"/>
                    <a:gd name="T75" fmla="*/ 0 h 1114"/>
                    <a:gd name="T76" fmla="*/ 0 w 1165"/>
                    <a:gd name="T77" fmla="*/ 0 h 1114"/>
                    <a:gd name="T78" fmla="*/ 0 w 1165"/>
                    <a:gd name="T79" fmla="*/ 0 h 1114"/>
                    <a:gd name="T80" fmla="*/ 0 w 1165"/>
                    <a:gd name="T81" fmla="*/ 0 h 1114"/>
                    <a:gd name="T82" fmla="*/ 0 w 1165"/>
                    <a:gd name="T83" fmla="*/ 0 h 1114"/>
                    <a:gd name="T84" fmla="*/ 0 w 1165"/>
                    <a:gd name="T85" fmla="*/ 0 h 1114"/>
                    <a:gd name="T86" fmla="*/ 0 w 1165"/>
                    <a:gd name="T87" fmla="*/ 0 h 1114"/>
                    <a:gd name="T88" fmla="*/ 0 w 1165"/>
                    <a:gd name="T89" fmla="*/ 0 h 1114"/>
                    <a:gd name="T90" fmla="*/ 0 w 1165"/>
                    <a:gd name="T91" fmla="*/ 0 h 111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165" h="1114">
                      <a:moveTo>
                        <a:pt x="838" y="870"/>
                      </a:moveTo>
                      <a:lnTo>
                        <a:pt x="327" y="870"/>
                      </a:lnTo>
                      <a:lnTo>
                        <a:pt x="291" y="1037"/>
                      </a:lnTo>
                      <a:lnTo>
                        <a:pt x="289" y="1044"/>
                      </a:lnTo>
                      <a:lnTo>
                        <a:pt x="285" y="1052"/>
                      </a:lnTo>
                      <a:lnTo>
                        <a:pt x="282" y="1059"/>
                      </a:lnTo>
                      <a:lnTo>
                        <a:pt x="278" y="1065"/>
                      </a:lnTo>
                      <a:lnTo>
                        <a:pt x="274" y="1072"/>
                      </a:lnTo>
                      <a:lnTo>
                        <a:pt x="268" y="1078"/>
                      </a:lnTo>
                      <a:lnTo>
                        <a:pt x="262" y="1085"/>
                      </a:lnTo>
                      <a:lnTo>
                        <a:pt x="255" y="1090"/>
                      </a:lnTo>
                      <a:lnTo>
                        <a:pt x="248" y="1095"/>
                      </a:lnTo>
                      <a:lnTo>
                        <a:pt x="240" y="1101"/>
                      </a:lnTo>
                      <a:lnTo>
                        <a:pt x="233" y="1104"/>
                      </a:lnTo>
                      <a:lnTo>
                        <a:pt x="225" y="1107"/>
                      </a:lnTo>
                      <a:lnTo>
                        <a:pt x="217" y="1110"/>
                      </a:lnTo>
                      <a:lnTo>
                        <a:pt x="209" y="1111"/>
                      </a:lnTo>
                      <a:lnTo>
                        <a:pt x="201" y="1113"/>
                      </a:lnTo>
                      <a:lnTo>
                        <a:pt x="192" y="1114"/>
                      </a:lnTo>
                      <a:lnTo>
                        <a:pt x="0" y="1114"/>
                      </a:lnTo>
                      <a:lnTo>
                        <a:pt x="181" y="301"/>
                      </a:lnTo>
                      <a:lnTo>
                        <a:pt x="185" y="285"/>
                      </a:lnTo>
                      <a:lnTo>
                        <a:pt x="189" y="268"/>
                      </a:lnTo>
                      <a:lnTo>
                        <a:pt x="193" y="252"/>
                      </a:lnTo>
                      <a:lnTo>
                        <a:pt x="200" y="237"/>
                      </a:lnTo>
                      <a:lnTo>
                        <a:pt x="205" y="222"/>
                      </a:lnTo>
                      <a:lnTo>
                        <a:pt x="213" y="207"/>
                      </a:lnTo>
                      <a:lnTo>
                        <a:pt x="219" y="192"/>
                      </a:lnTo>
                      <a:lnTo>
                        <a:pt x="228" y="178"/>
                      </a:lnTo>
                      <a:lnTo>
                        <a:pt x="235" y="165"/>
                      </a:lnTo>
                      <a:lnTo>
                        <a:pt x="244" y="152"/>
                      </a:lnTo>
                      <a:lnTo>
                        <a:pt x="253" y="140"/>
                      </a:lnTo>
                      <a:lnTo>
                        <a:pt x="263" y="127"/>
                      </a:lnTo>
                      <a:lnTo>
                        <a:pt x="274" y="115"/>
                      </a:lnTo>
                      <a:lnTo>
                        <a:pt x="285" y="104"/>
                      </a:lnTo>
                      <a:lnTo>
                        <a:pt x="296" y="94"/>
                      </a:lnTo>
                      <a:lnTo>
                        <a:pt x="309" y="83"/>
                      </a:lnTo>
                      <a:lnTo>
                        <a:pt x="322" y="73"/>
                      </a:lnTo>
                      <a:lnTo>
                        <a:pt x="335" y="64"/>
                      </a:lnTo>
                      <a:lnTo>
                        <a:pt x="349" y="55"/>
                      </a:lnTo>
                      <a:lnTo>
                        <a:pt x="363" y="48"/>
                      </a:lnTo>
                      <a:lnTo>
                        <a:pt x="378" y="40"/>
                      </a:lnTo>
                      <a:lnTo>
                        <a:pt x="393" y="33"/>
                      </a:lnTo>
                      <a:lnTo>
                        <a:pt x="409" y="28"/>
                      </a:lnTo>
                      <a:lnTo>
                        <a:pt x="427" y="21"/>
                      </a:lnTo>
                      <a:lnTo>
                        <a:pt x="444" y="16"/>
                      </a:lnTo>
                      <a:lnTo>
                        <a:pt x="462" y="11"/>
                      </a:lnTo>
                      <a:lnTo>
                        <a:pt x="480" y="8"/>
                      </a:lnTo>
                      <a:lnTo>
                        <a:pt x="499" y="5"/>
                      </a:lnTo>
                      <a:lnTo>
                        <a:pt x="520" y="3"/>
                      </a:lnTo>
                      <a:lnTo>
                        <a:pt x="540" y="1"/>
                      </a:lnTo>
                      <a:lnTo>
                        <a:pt x="561" y="0"/>
                      </a:lnTo>
                      <a:lnTo>
                        <a:pt x="583" y="0"/>
                      </a:lnTo>
                      <a:lnTo>
                        <a:pt x="604" y="0"/>
                      </a:lnTo>
                      <a:lnTo>
                        <a:pt x="626" y="1"/>
                      </a:lnTo>
                      <a:lnTo>
                        <a:pt x="646" y="3"/>
                      </a:lnTo>
                      <a:lnTo>
                        <a:pt x="665" y="5"/>
                      </a:lnTo>
                      <a:lnTo>
                        <a:pt x="684" y="8"/>
                      </a:lnTo>
                      <a:lnTo>
                        <a:pt x="703" y="11"/>
                      </a:lnTo>
                      <a:lnTo>
                        <a:pt x="721" y="16"/>
                      </a:lnTo>
                      <a:lnTo>
                        <a:pt x="738" y="21"/>
                      </a:lnTo>
                      <a:lnTo>
                        <a:pt x="755" y="28"/>
                      </a:lnTo>
                      <a:lnTo>
                        <a:pt x="771" y="33"/>
                      </a:lnTo>
                      <a:lnTo>
                        <a:pt x="787" y="40"/>
                      </a:lnTo>
                      <a:lnTo>
                        <a:pt x="802" y="48"/>
                      </a:lnTo>
                      <a:lnTo>
                        <a:pt x="816" y="55"/>
                      </a:lnTo>
                      <a:lnTo>
                        <a:pt x="830" y="64"/>
                      </a:lnTo>
                      <a:lnTo>
                        <a:pt x="844" y="73"/>
                      </a:lnTo>
                      <a:lnTo>
                        <a:pt x="857" y="83"/>
                      </a:lnTo>
                      <a:lnTo>
                        <a:pt x="868" y="94"/>
                      </a:lnTo>
                      <a:lnTo>
                        <a:pt x="880" y="104"/>
                      </a:lnTo>
                      <a:lnTo>
                        <a:pt x="891" y="115"/>
                      </a:lnTo>
                      <a:lnTo>
                        <a:pt x="902" y="127"/>
                      </a:lnTo>
                      <a:lnTo>
                        <a:pt x="911" y="140"/>
                      </a:lnTo>
                      <a:lnTo>
                        <a:pt x="921" y="152"/>
                      </a:lnTo>
                      <a:lnTo>
                        <a:pt x="929" y="165"/>
                      </a:lnTo>
                      <a:lnTo>
                        <a:pt x="938" y="178"/>
                      </a:lnTo>
                      <a:lnTo>
                        <a:pt x="945" y="192"/>
                      </a:lnTo>
                      <a:lnTo>
                        <a:pt x="953" y="207"/>
                      </a:lnTo>
                      <a:lnTo>
                        <a:pt x="959" y="222"/>
                      </a:lnTo>
                      <a:lnTo>
                        <a:pt x="966" y="237"/>
                      </a:lnTo>
                      <a:lnTo>
                        <a:pt x="971" y="252"/>
                      </a:lnTo>
                      <a:lnTo>
                        <a:pt x="976" y="268"/>
                      </a:lnTo>
                      <a:lnTo>
                        <a:pt x="981" y="285"/>
                      </a:lnTo>
                      <a:lnTo>
                        <a:pt x="985" y="301"/>
                      </a:lnTo>
                      <a:lnTo>
                        <a:pt x="1165" y="1114"/>
                      </a:lnTo>
                      <a:lnTo>
                        <a:pt x="973" y="1114"/>
                      </a:lnTo>
                      <a:lnTo>
                        <a:pt x="964" y="1113"/>
                      </a:lnTo>
                      <a:lnTo>
                        <a:pt x="956" y="1111"/>
                      </a:lnTo>
                      <a:lnTo>
                        <a:pt x="948" y="1110"/>
                      </a:lnTo>
                      <a:lnTo>
                        <a:pt x="940" y="1107"/>
                      </a:lnTo>
                      <a:lnTo>
                        <a:pt x="932" y="1104"/>
                      </a:lnTo>
                      <a:lnTo>
                        <a:pt x="924" y="1101"/>
                      </a:lnTo>
                      <a:lnTo>
                        <a:pt x="918" y="1095"/>
                      </a:lnTo>
                      <a:lnTo>
                        <a:pt x="910" y="1090"/>
                      </a:lnTo>
                      <a:lnTo>
                        <a:pt x="904" y="1085"/>
                      </a:lnTo>
                      <a:lnTo>
                        <a:pt x="897" y="1078"/>
                      </a:lnTo>
                      <a:lnTo>
                        <a:pt x="892" y="1072"/>
                      </a:lnTo>
                      <a:lnTo>
                        <a:pt x="887" y="1065"/>
                      </a:lnTo>
                      <a:lnTo>
                        <a:pt x="883" y="1059"/>
                      </a:lnTo>
                      <a:lnTo>
                        <a:pt x="879" y="1052"/>
                      </a:lnTo>
                      <a:lnTo>
                        <a:pt x="877" y="1044"/>
                      </a:lnTo>
                      <a:lnTo>
                        <a:pt x="875" y="1037"/>
                      </a:lnTo>
                      <a:lnTo>
                        <a:pt x="838" y="870"/>
                      </a:lnTo>
                      <a:close/>
                      <a:moveTo>
                        <a:pt x="788" y="640"/>
                      </a:moveTo>
                      <a:lnTo>
                        <a:pt x="725" y="354"/>
                      </a:lnTo>
                      <a:lnTo>
                        <a:pt x="722" y="345"/>
                      </a:lnTo>
                      <a:lnTo>
                        <a:pt x="719" y="335"/>
                      </a:lnTo>
                      <a:lnTo>
                        <a:pt x="715" y="326"/>
                      </a:lnTo>
                      <a:lnTo>
                        <a:pt x="711" y="316"/>
                      </a:lnTo>
                      <a:lnTo>
                        <a:pt x="706" y="307"/>
                      </a:lnTo>
                      <a:lnTo>
                        <a:pt x="700" y="297"/>
                      </a:lnTo>
                      <a:lnTo>
                        <a:pt x="693" y="288"/>
                      </a:lnTo>
                      <a:lnTo>
                        <a:pt x="685" y="280"/>
                      </a:lnTo>
                      <a:lnTo>
                        <a:pt x="677" y="271"/>
                      </a:lnTo>
                      <a:lnTo>
                        <a:pt x="666" y="264"/>
                      </a:lnTo>
                      <a:lnTo>
                        <a:pt x="656" y="257"/>
                      </a:lnTo>
                      <a:lnTo>
                        <a:pt x="644" y="251"/>
                      </a:lnTo>
                      <a:lnTo>
                        <a:pt x="631" y="246"/>
                      </a:lnTo>
                      <a:lnTo>
                        <a:pt x="616" y="242"/>
                      </a:lnTo>
                      <a:lnTo>
                        <a:pt x="600" y="240"/>
                      </a:lnTo>
                      <a:lnTo>
                        <a:pt x="583" y="239"/>
                      </a:lnTo>
                      <a:lnTo>
                        <a:pt x="565" y="240"/>
                      </a:lnTo>
                      <a:lnTo>
                        <a:pt x="549" y="242"/>
                      </a:lnTo>
                      <a:lnTo>
                        <a:pt x="535" y="246"/>
                      </a:lnTo>
                      <a:lnTo>
                        <a:pt x="522" y="251"/>
                      </a:lnTo>
                      <a:lnTo>
                        <a:pt x="509" y="257"/>
                      </a:lnTo>
                      <a:lnTo>
                        <a:pt x="498" y="264"/>
                      </a:lnTo>
                      <a:lnTo>
                        <a:pt x="489" y="271"/>
                      </a:lnTo>
                      <a:lnTo>
                        <a:pt x="480" y="280"/>
                      </a:lnTo>
                      <a:lnTo>
                        <a:pt x="472" y="288"/>
                      </a:lnTo>
                      <a:lnTo>
                        <a:pt x="465" y="297"/>
                      </a:lnTo>
                      <a:lnTo>
                        <a:pt x="459" y="307"/>
                      </a:lnTo>
                      <a:lnTo>
                        <a:pt x="454" y="316"/>
                      </a:lnTo>
                      <a:lnTo>
                        <a:pt x="450" y="326"/>
                      </a:lnTo>
                      <a:lnTo>
                        <a:pt x="446" y="335"/>
                      </a:lnTo>
                      <a:lnTo>
                        <a:pt x="443" y="345"/>
                      </a:lnTo>
                      <a:lnTo>
                        <a:pt x="441" y="354"/>
                      </a:lnTo>
                      <a:lnTo>
                        <a:pt x="376" y="640"/>
                      </a:lnTo>
                      <a:lnTo>
                        <a:pt x="788" y="64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4" name="Freeform 26"/>
                <p:cNvSpPr>
                  <a:spLocks/>
                </p:cNvSpPr>
                <p:nvPr userDrawn="1"/>
              </p:nvSpPr>
              <p:spPr bwMode="auto">
                <a:xfrm>
                  <a:off x="1669" y="559"/>
                  <a:ext cx="95" cy="99"/>
                </a:xfrm>
                <a:custGeom>
                  <a:avLst/>
                  <a:gdLst>
                    <a:gd name="T0" fmla="*/ 0 w 1051"/>
                    <a:gd name="T1" fmla="*/ 0 h 1089"/>
                    <a:gd name="T2" fmla="*/ 0 w 1051"/>
                    <a:gd name="T3" fmla="*/ 0 h 1089"/>
                    <a:gd name="T4" fmla="*/ 0 w 1051"/>
                    <a:gd name="T5" fmla="*/ 0 h 1089"/>
                    <a:gd name="T6" fmla="*/ 0 w 1051"/>
                    <a:gd name="T7" fmla="*/ 0 h 1089"/>
                    <a:gd name="T8" fmla="*/ 0 w 1051"/>
                    <a:gd name="T9" fmla="*/ 0 h 1089"/>
                    <a:gd name="T10" fmla="*/ 0 w 1051"/>
                    <a:gd name="T11" fmla="*/ 0 h 1089"/>
                    <a:gd name="T12" fmla="*/ 0 w 1051"/>
                    <a:gd name="T13" fmla="*/ 0 h 1089"/>
                    <a:gd name="T14" fmla="*/ 0 w 1051"/>
                    <a:gd name="T15" fmla="*/ 0 h 1089"/>
                    <a:gd name="T16" fmla="*/ 0 w 1051"/>
                    <a:gd name="T17" fmla="*/ 0 h 1089"/>
                    <a:gd name="T18" fmla="*/ 0 w 1051"/>
                    <a:gd name="T19" fmla="*/ 0 h 1089"/>
                    <a:gd name="T20" fmla="*/ 0 w 1051"/>
                    <a:gd name="T21" fmla="*/ 0 h 1089"/>
                    <a:gd name="T22" fmla="*/ 0 w 1051"/>
                    <a:gd name="T23" fmla="*/ 0 h 1089"/>
                    <a:gd name="T24" fmla="*/ 0 w 1051"/>
                    <a:gd name="T25" fmla="*/ 0 h 108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51" h="1089">
                      <a:moveTo>
                        <a:pt x="1051" y="0"/>
                      </a:moveTo>
                      <a:lnTo>
                        <a:pt x="1051" y="1089"/>
                      </a:lnTo>
                      <a:lnTo>
                        <a:pt x="785" y="1089"/>
                      </a:lnTo>
                      <a:lnTo>
                        <a:pt x="785" y="652"/>
                      </a:lnTo>
                      <a:lnTo>
                        <a:pt x="266" y="652"/>
                      </a:lnTo>
                      <a:lnTo>
                        <a:pt x="266" y="1089"/>
                      </a:lnTo>
                      <a:lnTo>
                        <a:pt x="0" y="1089"/>
                      </a:lnTo>
                      <a:lnTo>
                        <a:pt x="0" y="0"/>
                      </a:lnTo>
                      <a:lnTo>
                        <a:pt x="266" y="0"/>
                      </a:lnTo>
                      <a:lnTo>
                        <a:pt x="266" y="420"/>
                      </a:lnTo>
                      <a:lnTo>
                        <a:pt x="785" y="420"/>
                      </a:lnTo>
                      <a:lnTo>
                        <a:pt x="785" y="0"/>
                      </a:lnTo>
                      <a:lnTo>
                        <a:pt x="1051" y="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5" name="Freeform 27"/>
                <p:cNvSpPr>
                  <a:spLocks/>
                </p:cNvSpPr>
                <p:nvPr userDrawn="1"/>
              </p:nvSpPr>
              <p:spPr bwMode="auto">
                <a:xfrm>
                  <a:off x="1782" y="559"/>
                  <a:ext cx="95" cy="99"/>
                </a:xfrm>
                <a:custGeom>
                  <a:avLst/>
                  <a:gdLst>
                    <a:gd name="T0" fmla="*/ 0 w 1052"/>
                    <a:gd name="T1" fmla="*/ 0 h 1089"/>
                    <a:gd name="T2" fmla="*/ 0 w 1052"/>
                    <a:gd name="T3" fmla="*/ 0 h 1089"/>
                    <a:gd name="T4" fmla="*/ 0 w 1052"/>
                    <a:gd name="T5" fmla="*/ 0 h 1089"/>
                    <a:gd name="T6" fmla="*/ 0 w 1052"/>
                    <a:gd name="T7" fmla="*/ 0 h 1089"/>
                    <a:gd name="T8" fmla="*/ 0 w 1052"/>
                    <a:gd name="T9" fmla="*/ 0 h 1089"/>
                    <a:gd name="T10" fmla="*/ 0 w 1052"/>
                    <a:gd name="T11" fmla="*/ 0 h 1089"/>
                    <a:gd name="T12" fmla="*/ 0 w 1052"/>
                    <a:gd name="T13" fmla="*/ 0 h 1089"/>
                    <a:gd name="T14" fmla="*/ 0 w 1052"/>
                    <a:gd name="T15" fmla="*/ 0 h 1089"/>
                    <a:gd name="T16" fmla="*/ 0 w 1052"/>
                    <a:gd name="T17" fmla="*/ 0 h 1089"/>
                    <a:gd name="T18" fmla="*/ 0 w 1052"/>
                    <a:gd name="T19" fmla="*/ 0 h 1089"/>
                    <a:gd name="T20" fmla="*/ 0 w 1052"/>
                    <a:gd name="T21" fmla="*/ 0 h 1089"/>
                    <a:gd name="T22" fmla="*/ 0 w 1052"/>
                    <a:gd name="T23" fmla="*/ 0 h 1089"/>
                    <a:gd name="T24" fmla="*/ 0 w 1052"/>
                    <a:gd name="T25" fmla="*/ 0 h 1089"/>
                    <a:gd name="T26" fmla="*/ 0 w 1052"/>
                    <a:gd name="T27" fmla="*/ 0 h 1089"/>
                    <a:gd name="T28" fmla="*/ 0 w 1052"/>
                    <a:gd name="T29" fmla="*/ 0 h 1089"/>
                    <a:gd name="T30" fmla="*/ 0 w 1052"/>
                    <a:gd name="T31" fmla="*/ 0 h 1089"/>
                    <a:gd name="T32" fmla="*/ 0 w 1052"/>
                    <a:gd name="T33" fmla="*/ 0 h 1089"/>
                    <a:gd name="T34" fmla="*/ 0 w 1052"/>
                    <a:gd name="T35" fmla="*/ 0 h 1089"/>
                    <a:gd name="T36" fmla="*/ 0 w 1052"/>
                    <a:gd name="T37" fmla="*/ 0 h 1089"/>
                    <a:gd name="T38" fmla="*/ 0 w 1052"/>
                    <a:gd name="T39" fmla="*/ 0 h 1089"/>
                    <a:gd name="T40" fmla="*/ 0 w 1052"/>
                    <a:gd name="T41" fmla="*/ 0 h 1089"/>
                    <a:gd name="T42" fmla="*/ 0 w 1052"/>
                    <a:gd name="T43" fmla="*/ 0 h 1089"/>
                    <a:gd name="T44" fmla="*/ 0 w 1052"/>
                    <a:gd name="T45" fmla="*/ 0 h 1089"/>
                    <a:gd name="T46" fmla="*/ 0 w 1052"/>
                    <a:gd name="T47" fmla="*/ 0 h 1089"/>
                    <a:gd name="T48" fmla="*/ 0 w 1052"/>
                    <a:gd name="T49" fmla="*/ 0 h 1089"/>
                    <a:gd name="T50" fmla="*/ 0 w 1052"/>
                    <a:gd name="T51" fmla="*/ 0 h 1089"/>
                    <a:gd name="T52" fmla="*/ 0 w 1052"/>
                    <a:gd name="T53" fmla="*/ 0 h 1089"/>
                    <a:gd name="T54" fmla="*/ 0 w 1052"/>
                    <a:gd name="T55" fmla="*/ 0 h 1089"/>
                    <a:gd name="T56" fmla="*/ 0 w 1052"/>
                    <a:gd name="T57" fmla="*/ 0 h 1089"/>
                    <a:gd name="T58" fmla="*/ 0 w 1052"/>
                    <a:gd name="T59" fmla="*/ 0 h 1089"/>
                    <a:gd name="T60" fmla="*/ 0 w 1052"/>
                    <a:gd name="T61" fmla="*/ 0 h 1089"/>
                    <a:gd name="T62" fmla="*/ 0 w 1052"/>
                    <a:gd name="T63" fmla="*/ 0 h 1089"/>
                    <a:gd name="T64" fmla="*/ 0 w 1052"/>
                    <a:gd name="T65" fmla="*/ 0 h 1089"/>
                    <a:gd name="T66" fmla="*/ 0 w 1052"/>
                    <a:gd name="T67" fmla="*/ 0 h 1089"/>
                    <a:gd name="T68" fmla="*/ 0 w 1052"/>
                    <a:gd name="T69" fmla="*/ 0 h 1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052" h="1089">
                      <a:moveTo>
                        <a:pt x="0" y="0"/>
                      </a:moveTo>
                      <a:lnTo>
                        <a:pt x="265" y="0"/>
                      </a:lnTo>
                      <a:lnTo>
                        <a:pt x="265" y="717"/>
                      </a:lnTo>
                      <a:lnTo>
                        <a:pt x="727" y="66"/>
                      </a:lnTo>
                      <a:lnTo>
                        <a:pt x="732" y="58"/>
                      </a:lnTo>
                      <a:lnTo>
                        <a:pt x="738" y="52"/>
                      </a:lnTo>
                      <a:lnTo>
                        <a:pt x="744" y="46"/>
                      </a:lnTo>
                      <a:lnTo>
                        <a:pt x="751" y="40"/>
                      </a:lnTo>
                      <a:lnTo>
                        <a:pt x="765" y="29"/>
                      </a:lnTo>
                      <a:lnTo>
                        <a:pt x="784" y="19"/>
                      </a:lnTo>
                      <a:lnTo>
                        <a:pt x="802" y="11"/>
                      </a:lnTo>
                      <a:lnTo>
                        <a:pt x="819" y="5"/>
                      </a:lnTo>
                      <a:lnTo>
                        <a:pt x="829" y="3"/>
                      </a:lnTo>
                      <a:lnTo>
                        <a:pt x="837" y="1"/>
                      </a:lnTo>
                      <a:lnTo>
                        <a:pt x="846" y="0"/>
                      </a:lnTo>
                      <a:lnTo>
                        <a:pt x="853" y="0"/>
                      </a:lnTo>
                      <a:lnTo>
                        <a:pt x="1052" y="0"/>
                      </a:lnTo>
                      <a:lnTo>
                        <a:pt x="1052" y="1089"/>
                      </a:lnTo>
                      <a:lnTo>
                        <a:pt x="786" y="1089"/>
                      </a:lnTo>
                      <a:lnTo>
                        <a:pt x="786" y="369"/>
                      </a:lnTo>
                      <a:lnTo>
                        <a:pt x="323" y="1023"/>
                      </a:lnTo>
                      <a:lnTo>
                        <a:pt x="317" y="1030"/>
                      </a:lnTo>
                      <a:lnTo>
                        <a:pt x="312" y="1036"/>
                      </a:lnTo>
                      <a:lnTo>
                        <a:pt x="305" y="1043"/>
                      </a:lnTo>
                      <a:lnTo>
                        <a:pt x="299" y="1048"/>
                      </a:lnTo>
                      <a:lnTo>
                        <a:pt x="284" y="1060"/>
                      </a:lnTo>
                      <a:lnTo>
                        <a:pt x="267" y="1069"/>
                      </a:lnTo>
                      <a:lnTo>
                        <a:pt x="249" y="1078"/>
                      </a:lnTo>
                      <a:lnTo>
                        <a:pt x="232" y="1083"/>
                      </a:lnTo>
                      <a:lnTo>
                        <a:pt x="223" y="1085"/>
                      </a:lnTo>
                      <a:lnTo>
                        <a:pt x="215" y="1088"/>
                      </a:lnTo>
                      <a:lnTo>
                        <a:pt x="206" y="1088"/>
                      </a:lnTo>
                      <a:lnTo>
                        <a:pt x="197" y="1089"/>
                      </a:lnTo>
                      <a:lnTo>
                        <a:pt x="0" y="10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" name="Freeform 28"/>
                <p:cNvSpPr>
                  <a:spLocks/>
                </p:cNvSpPr>
                <p:nvPr userDrawn="1"/>
              </p:nvSpPr>
              <p:spPr bwMode="auto">
                <a:xfrm>
                  <a:off x="1894" y="559"/>
                  <a:ext cx="89" cy="99"/>
                </a:xfrm>
                <a:custGeom>
                  <a:avLst/>
                  <a:gdLst>
                    <a:gd name="T0" fmla="*/ 0 w 975"/>
                    <a:gd name="T1" fmla="*/ 0 h 1089"/>
                    <a:gd name="T2" fmla="*/ 0 w 975"/>
                    <a:gd name="T3" fmla="*/ 0 h 1089"/>
                    <a:gd name="T4" fmla="*/ 0 w 975"/>
                    <a:gd name="T5" fmla="*/ 0 h 1089"/>
                    <a:gd name="T6" fmla="*/ 0 w 975"/>
                    <a:gd name="T7" fmla="*/ 0 h 1089"/>
                    <a:gd name="T8" fmla="*/ 0 w 975"/>
                    <a:gd name="T9" fmla="*/ 0 h 1089"/>
                    <a:gd name="T10" fmla="*/ 0 w 975"/>
                    <a:gd name="T11" fmla="*/ 0 h 1089"/>
                    <a:gd name="T12" fmla="*/ 0 w 975"/>
                    <a:gd name="T13" fmla="*/ 0 h 1089"/>
                    <a:gd name="T14" fmla="*/ 0 w 975"/>
                    <a:gd name="T15" fmla="*/ 0 h 1089"/>
                    <a:gd name="T16" fmla="*/ 0 w 975"/>
                    <a:gd name="T17" fmla="*/ 0 h 1089"/>
                    <a:gd name="T18" fmla="*/ 0 w 975"/>
                    <a:gd name="T19" fmla="*/ 0 h 1089"/>
                    <a:gd name="T20" fmla="*/ 0 w 975"/>
                    <a:gd name="T21" fmla="*/ 0 h 1089"/>
                    <a:gd name="T22" fmla="*/ 0 w 975"/>
                    <a:gd name="T23" fmla="*/ 0 h 1089"/>
                    <a:gd name="T24" fmla="*/ 0 w 975"/>
                    <a:gd name="T25" fmla="*/ 0 h 1089"/>
                    <a:gd name="T26" fmla="*/ 0 w 975"/>
                    <a:gd name="T27" fmla="*/ 0 h 1089"/>
                    <a:gd name="T28" fmla="*/ 0 w 975"/>
                    <a:gd name="T29" fmla="*/ 0 h 1089"/>
                    <a:gd name="T30" fmla="*/ 0 w 975"/>
                    <a:gd name="T31" fmla="*/ 0 h 1089"/>
                    <a:gd name="T32" fmla="*/ 0 w 975"/>
                    <a:gd name="T33" fmla="*/ 0 h 1089"/>
                    <a:gd name="T34" fmla="*/ 0 w 975"/>
                    <a:gd name="T35" fmla="*/ 0 h 1089"/>
                    <a:gd name="T36" fmla="*/ 0 w 975"/>
                    <a:gd name="T37" fmla="*/ 0 h 1089"/>
                    <a:gd name="T38" fmla="*/ 0 w 975"/>
                    <a:gd name="T39" fmla="*/ 0 h 1089"/>
                    <a:gd name="T40" fmla="*/ 0 w 975"/>
                    <a:gd name="T41" fmla="*/ 0 h 1089"/>
                    <a:gd name="T42" fmla="*/ 0 w 975"/>
                    <a:gd name="T43" fmla="*/ 0 h 1089"/>
                    <a:gd name="T44" fmla="*/ 0 w 975"/>
                    <a:gd name="T45" fmla="*/ 0 h 1089"/>
                    <a:gd name="T46" fmla="*/ 0 w 975"/>
                    <a:gd name="T47" fmla="*/ 0 h 1089"/>
                    <a:gd name="T48" fmla="*/ 0 w 975"/>
                    <a:gd name="T49" fmla="*/ 0 h 1089"/>
                    <a:gd name="T50" fmla="*/ 0 w 975"/>
                    <a:gd name="T51" fmla="*/ 0 h 1089"/>
                    <a:gd name="T52" fmla="*/ 0 w 975"/>
                    <a:gd name="T53" fmla="*/ 0 h 1089"/>
                    <a:gd name="T54" fmla="*/ 0 w 975"/>
                    <a:gd name="T55" fmla="*/ 0 h 1089"/>
                    <a:gd name="T56" fmla="*/ 0 w 975"/>
                    <a:gd name="T57" fmla="*/ 0 h 1089"/>
                    <a:gd name="T58" fmla="*/ 0 w 975"/>
                    <a:gd name="T59" fmla="*/ 0 h 1089"/>
                    <a:gd name="T60" fmla="*/ 0 w 975"/>
                    <a:gd name="T61" fmla="*/ 0 h 1089"/>
                    <a:gd name="T62" fmla="*/ 0 w 975"/>
                    <a:gd name="T63" fmla="*/ 0 h 1089"/>
                    <a:gd name="T64" fmla="*/ 0 w 975"/>
                    <a:gd name="T65" fmla="*/ 0 h 1089"/>
                    <a:gd name="T66" fmla="*/ 0 w 975"/>
                    <a:gd name="T67" fmla="*/ 0 h 1089"/>
                    <a:gd name="T68" fmla="*/ 0 w 975"/>
                    <a:gd name="T69" fmla="*/ 0 h 1089"/>
                    <a:gd name="T70" fmla="*/ 0 w 975"/>
                    <a:gd name="T71" fmla="*/ 0 h 1089"/>
                    <a:gd name="T72" fmla="*/ 0 w 975"/>
                    <a:gd name="T73" fmla="*/ 0 h 1089"/>
                    <a:gd name="T74" fmla="*/ 0 w 975"/>
                    <a:gd name="T75" fmla="*/ 0 h 108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975" h="1089">
                      <a:moveTo>
                        <a:pt x="975" y="0"/>
                      </a:moveTo>
                      <a:lnTo>
                        <a:pt x="939" y="153"/>
                      </a:lnTo>
                      <a:lnTo>
                        <a:pt x="935" y="163"/>
                      </a:lnTo>
                      <a:lnTo>
                        <a:pt x="932" y="172"/>
                      </a:lnTo>
                      <a:lnTo>
                        <a:pt x="929" y="181"/>
                      </a:lnTo>
                      <a:lnTo>
                        <a:pt x="925" y="189"/>
                      </a:lnTo>
                      <a:lnTo>
                        <a:pt x="919" y="196"/>
                      </a:lnTo>
                      <a:lnTo>
                        <a:pt x="914" y="202"/>
                      </a:lnTo>
                      <a:lnTo>
                        <a:pt x="909" y="208"/>
                      </a:lnTo>
                      <a:lnTo>
                        <a:pt x="902" y="212"/>
                      </a:lnTo>
                      <a:lnTo>
                        <a:pt x="896" y="216"/>
                      </a:lnTo>
                      <a:lnTo>
                        <a:pt x="889" y="220"/>
                      </a:lnTo>
                      <a:lnTo>
                        <a:pt x="882" y="223"/>
                      </a:lnTo>
                      <a:lnTo>
                        <a:pt x="874" y="226"/>
                      </a:lnTo>
                      <a:lnTo>
                        <a:pt x="867" y="227"/>
                      </a:lnTo>
                      <a:lnTo>
                        <a:pt x="858" y="229"/>
                      </a:lnTo>
                      <a:lnTo>
                        <a:pt x="851" y="229"/>
                      </a:lnTo>
                      <a:lnTo>
                        <a:pt x="842" y="230"/>
                      </a:lnTo>
                      <a:lnTo>
                        <a:pt x="267" y="230"/>
                      </a:lnTo>
                      <a:lnTo>
                        <a:pt x="267" y="439"/>
                      </a:lnTo>
                      <a:lnTo>
                        <a:pt x="892" y="439"/>
                      </a:lnTo>
                      <a:lnTo>
                        <a:pt x="892" y="648"/>
                      </a:lnTo>
                      <a:lnTo>
                        <a:pt x="267" y="648"/>
                      </a:lnTo>
                      <a:lnTo>
                        <a:pt x="267" y="859"/>
                      </a:lnTo>
                      <a:lnTo>
                        <a:pt x="842" y="859"/>
                      </a:lnTo>
                      <a:lnTo>
                        <a:pt x="851" y="859"/>
                      </a:lnTo>
                      <a:lnTo>
                        <a:pt x="858" y="860"/>
                      </a:lnTo>
                      <a:lnTo>
                        <a:pt x="867" y="861"/>
                      </a:lnTo>
                      <a:lnTo>
                        <a:pt x="874" y="863"/>
                      </a:lnTo>
                      <a:lnTo>
                        <a:pt x="882" y="865"/>
                      </a:lnTo>
                      <a:lnTo>
                        <a:pt x="889" y="868"/>
                      </a:lnTo>
                      <a:lnTo>
                        <a:pt x="896" y="872"/>
                      </a:lnTo>
                      <a:lnTo>
                        <a:pt x="902" y="876"/>
                      </a:lnTo>
                      <a:lnTo>
                        <a:pt x="909" y="880"/>
                      </a:lnTo>
                      <a:lnTo>
                        <a:pt x="914" y="887"/>
                      </a:lnTo>
                      <a:lnTo>
                        <a:pt x="919" y="893"/>
                      </a:lnTo>
                      <a:lnTo>
                        <a:pt x="925" y="899"/>
                      </a:lnTo>
                      <a:lnTo>
                        <a:pt x="929" y="907"/>
                      </a:lnTo>
                      <a:lnTo>
                        <a:pt x="932" y="916"/>
                      </a:lnTo>
                      <a:lnTo>
                        <a:pt x="935" y="925"/>
                      </a:lnTo>
                      <a:lnTo>
                        <a:pt x="939" y="936"/>
                      </a:lnTo>
                      <a:lnTo>
                        <a:pt x="975" y="1089"/>
                      </a:lnTo>
                      <a:lnTo>
                        <a:pt x="81" y="1089"/>
                      </a:lnTo>
                      <a:lnTo>
                        <a:pt x="73" y="1088"/>
                      </a:lnTo>
                      <a:lnTo>
                        <a:pt x="65" y="1086"/>
                      </a:lnTo>
                      <a:lnTo>
                        <a:pt x="57" y="1085"/>
                      </a:lnTo>
                      <a:lnTo>
                        <a:pt x="51" y="1082"/>
                      </a:lnTo>
                      <a:lnTo>
                        <a:pt x="43" y="1079"/>
                      </a:lnTo>
                      <a:lnTo>
                        <a:pt x="37" y="1075"/>
                      </a:lnTo>
                      <a:lnTo>
                        <a:pt x="30" y="1070"/>
                      </a:lnTo>
                      <a:lnTo>
                        <a:pt x="24" y="1065"/>
                      </a:lnTo>
                      <a:lnTo>
                        <a:pt x="19" y="1059"/>
                      </a:lnTo>
                      <a:lnTo>
                        <a:pt x="14" y="1052"/>
                      </a:lnTo>
                      <a:lnTo>
                        <a:pt x="10" y="1046"/>
                      </a:lnTo>
                      <a:lnTo>
                        <a:pt x="7" y="1039"/>
                      </a:lnTo>
                      <a:lnTo>
                        <a:pt x="5" y="1032"/>
                      </a:lnTo>
                      <a:lnTo>
                        <a:pt x="3" y="1024"/>
                      </a:lnTo>
                      <a:lnTo>
                        <a:pt x="2" y="1016"/>
                      </a:lnTo>
                      <a:lnTo>
                        <a:pt x="0" y="1008"/>
                      </a:lnTo>
                      <a:lnTo>
                        <a:pt x="0" y="78"/>
                      </a:lnTo>
                      <a:lnTo>
                        <a:pt x="2" y="71"/>
                      </a:lnTo>
                      <a:lnTo>
                        <a:pt x="3" y="62"/>
                      </a:lnTo>
                      <a:lnTo>
                        <a:pt x="5" y="55"/>
                      </a:lnTo>
                      <a:lnTo>
                        <a:pt x="7" y="48"/>
                      </a:lnTo>
                      <a:lnTo>
                        <a:pt x="10" y="41"/>
                      </a:lnTo>
                      <a:lnTo>
                        <a:pt x="14" y="35"/>
                      </a:lnTo>
                      <a:lnTo>
                        <a:pt x="19" y="28"/>
                      </a:lnTo>
                      <a:lnTo>
                        <a:pt x="24" y="23"/>
                      </a:lnTo>
                      <a:lnTo>
                        <a:pt x="30" y="17"/>
                      </a:lnTo>
                      <a:lnTo>
                        <a:pt x="37" y="13"/>
                      </a:lnTo>
                      <a:lnTo>
                        <a:pt x="43" y="9"/>
                      </a:lnTo>
                      <a:lnTo>
                        <a:pt x="51" y="6"/>
                      </a:lnTo>
                      <a:lnTo>
                        <a:pt x="57" y="4"/>
                      </a:lnTo>
                      <a:lnTo>
                        <a:pt x="65" y="1"/>
                      </a:lnTo>
                      <a:lnTo>
                        <a:pt x="73" y="0"/>
                      </a:lnTo>
                      <a:lnTo>
                        <a:pt x="81" y="0"/>
                      </a:lnTo>
                      <a:lnTo>
                        <a:pt x="975" y="0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" name="Freeform 29"/>
                <p:cNvSpPr>
                  <a:spLocks noEditPoints="1"/>
                </p:cNvSpPr>
                <p:nvPr userDrawn="1"/>
              </p:nvSpPr>
              <p:spPr bwMode="auto">
                <a:xfrm>
                  <a:off x="427" y="374"/>
                  <a:ext cx="323" cy="323"/>
                </a:xfrm>
                <a:custGeom>
                  <a:avLst/>
                  <a:gdLst>
                    <a:gd name="T0" fmla="*/ 0 w 3557"/>
                    <a:gd name="T1" fmla="*/ 0 h 3553"/>
                    <a:gd name="T2" fmla="*/ 0 w 3557"/>
                    <a:gd name="T3" fmla="*/ 0 h 3553"/>
                    <a:gd name="T4" fmla="*/ 0 w 3557"/>
                    <a:gd name="T5" fmla="*/ 0 h 3553"/>
                    <a:gd name="T6" fmla="*/ 0 w 3557"/>
                    <a:gd name="T7" fmla="*/ 0 h 3553"/>
                    <a:gd name="T8" fmla="*/ 0 w 3557"/>
                    <a:gd name="T9" fmla="*/ 0 h 3553"/>
                    <a:gd name="T10" fmla="*/ 0 w 3557"/>
                    <a:gd name="T11" fmla="*/ 0 h 3553"/>
                    <a:gd name="T12" fmla="*/ 0 w 3557"/>
                    <a:gd name="T13" fmla="*/ 0 h 3553"/>
                    <a:gd name="T14" fmla="*/ 0 w 3557"/>
                    <a:gd name="T15" fmla="*/ 0 h 3553"/>
                    <a:gd name="T16" fmla="*/ 0 w 3557"/>
                    <a:gd name="T17" fmla="*/ 0 h 3553"/>
                    <a:gd name="T18" fmla="*/ 0 w 3557"/>
                    <a:gd name="T19" fmla="*/ 0 h 3553"/>
                    <a:gd name="T20" fmla="*/ 0 w 3557"/>
                    <a:gd name="T21" fmla="*/ 0 h 3553"/>
                    <a:gd name="T22" fmla="*/ 0 w 3557"/>
                    <a:gd name="T23" fmla="*/ 0 h 3553"/>
                    <a:gd name="T24" fmla="*/ 0 w 3557"/>
                    <a:gd name="T25" fmla="*/ 0 h 3553"/>
                    <a:gd name="T26" fmla="*/ 0 w 3557"/>
                    <a:gd name="T27" fmla="*/ 0 h 3553"/>
                    <a:gd name="T28" fmla="*/ 0 w 3557"/>
                    <a:gd name="T29" fmla="*/ 0 h 3553"/>
                    <a:gd name="T30" fmla="*/ 0 w 3557"/>
                    <a:gd name="T31" fmla="*/ 0 h 3553"/>
                    <a:gd name="T32" fmla="*/ 0 w 3557"/>
                    <a:gd name="T33" fmla="*/ 0 h 3553"/>
                    <a:gd name="T34" fmla="*/ 0 w 3557"/>
                    <a:gd name="T35" fmla="*/ 0 h 3553"/>
                    <a:gd name="T36" fmla="*/ 0 w 3557"/>
                    <a:gd name="T37" fmla="*/ 0 h 3553"/>
                    <a:gd name="T38" fmla="*/ 0 w 3557"/>
                    <a:gd name="T39" fmla="*/ 0 h 3553"/>
                    <a:gd name="T40" fmla="*/ 0 w 3557"/>
                    <a:gd name="T41" fmla="*/ 0 h 3553"/>
                    <a:gd name="T42" fmla="*/ 0 w 3557"/>
                    <a:gd name="T43" fmla="*/ 0 h 3553"/>
                    <a:gd name="T44" fmla="*/ 0 w 3557"/>
                    <a:gd name="T45" fmla="*/ 0 h 3553"/>
                    <a:gd name="T46" fmla="*/ 0 w 3557"/>
                    <a:gd name="T47" fmla="*/ 0 h 3553"/>
                    <a:gd name="T48" fmla="*/ 0 w 3557"/>
                    <a:gd name="T49" fmla="*/ 0 h 3553"/>
                    <a:gd name="T50" fmla="*/ 0 w 3557"/>
                    <a:gd name="T51" fmla="*/ 0 h 3553"/>
                    <a:gd name="T52" fmla="*/ 0 w 3557"/>
                    <a:gd name="T53" fmla="*/ 0 h 3553"/>
                    <a:gd name="T54" fmla="*/ 0 w 3557"/>
                    <a:gd name="T55" fmla="*/ 0 h 3553"/>
                    <a:gd name="T56" fmla="*/ 0 w 3557"/>
                    <a:gd name="T57" fmla="*/ 0 h 3553"/>
                    <a:gd name="T58" fmla="*/ 0 w 3557"/>
                    <a:gd name="T59" fmla="*/ 0 h 3553"/>
                    <a:gd name="T60" fmla="*/ 0 w 3557"/>
                    <a:gd name="T61" fmla="*/ 0 h 3553"/>
                    <a:gd name="T62" fmla="*/ 0 w 3557"/>
                    <a:gd name="T63" fmla="*/ 0 h 3553"/>
                    <a:gd name="T64" fmla="*/ 0 w 3557"/>
                    <a:gd name="T65" fmla="*/ 0 h 3553"/>
                    <a:gd name="T66" fmla="*/ 0 w 3557"/>
                    <a:gd name="T67" fmla="*/ 0 h 3553"/>
                    <a:gd name="T68" fmla="*/ 0 w 3557"/>
                    <a:gd name="T69" fmla="*/ 0 h 3553"/>
                    <a:gd name="T70" fmla="*/ 0 w 3557"/>
                    <a:gd name="T71" fmla="*/ 0 h 3553"/>
                    <a:gd name="T72" fmla="*/ 0 w 3557"/>
                    <a:gd name="T73" fmla="*/ 0 h 3553"/>
                    <a:gd name="T74" fmla="*/ 0 w 3557"/>
                    <a:gd name="T75" fmla="*/ 0 h 3553"/>
                    <a:gd name="T76" fmla="*/ 0 w 3557"/>
                    <a:gd name="T77" fmla="*/ 0 h 3553"/>
                    <a:gd name="T78" fmla="*/ 0 w 3557"/>
                    <a:gd name="T79" fmla="*/ 0 h 3553"/>
                    <a:gd name="T80" fmla="*/ 0 w 3557"/>
                    <a:gd name="T81" fmla="*/ 0 h 3553"/>
                    <a:gd name="T82" fmla="*/ 0 w 3557"/>
                    <a:gd name="T83" fmla="*/ 0 h 3553"/>
                    <a:gd name="T84" fmla="*/ 0 w 3557"/>
                    <a:gd name="T85" fmla="*/ 0 h 3553"/>
                    <a:gd name="T86" fmla="*/ 0 w 3557"/>
                    <a:gd name="T87" fmla="*/ 0 h 3553"/>
                    <a:gd name="T88" fmla="*/ 0 w 3557"/>
                    <a:gd name="T89" fmla="*/ 0 h 3553"/>
                    <a:gd name="T90" fmla="*/ 0 w 3557"/>
                    <a:gd name="T91" fmla="*/ 0 h 3553"/>
                    <a:gd name="T92" fmla="*/ 0 w 3557"/>
                    <a:gd name="T93" fmla="*/ 0 h 3553"/>
                    <a:gd name="T94" fmla="*/ 0 w 3557"/>
                    <a:gd name="T95" fmla="*/ 0 h 3553"/>
                    <a:gd name="T96" fmla="*/ 0 w 3557"/>
                    <a:gd name="T97" fmla="*/ 0 h 3553"/>
                    <a:gd name="T98" fmla="*/ 0 w 3557"/>
                    <a:gd name="T99" fmla="*/ 0 h 3553"/>
                    <a:gd name="T100" fmla="*/ 0 w 3557"/>
                    <a:gd name="T101" fmla="*/ 0 h 3553"/>
                    <a:gd name="T102" fmla="*/ 0 w 3557"/>
                    <a:gd name="T103" fmla="*/ 0 h 3553"/>
                    <a:gd name="T104" fmla="*/ 0 w 3557"/>
                    <a:gd name="T105" fmla="*/ 0 h 3553"/>
                    <a:gd name="T106" fmla="*/ 0 w 3557"/>
                    <a:gd name="T107" fmla="*/ 0 h 3553"/>
                    <a:gd name="T108" fmla="*/ 0 w 3557"/>
                    <a:gd name="T109" fmla="*/ 0 h 3553"/>
                    <a:gd name="T110" fmla="*/ 0 w 3557"/>
                    <a:gd name="T111" fmla="*/ 0 h 3553"/>
                    <a:gd name="T112" fmla="*/ 0 w 3557"/>
                    <a:gd name="T113" fmla="*/ 0 h 3553"/>
                    <a:gd name="T114" fmla="*/ 0 w 3557"/>
                    <a:gd name="T115" fmla="*/ 0 h 3553"/>
                    <a:gd name="T116" fmla="*/ 0 w 3557"/>
                    <a:gd name="T117" fmla="*/ 0 h 3553"/>
                    <a:gd name="T118" fmla="*/ 0 w 3557"/>
                    <a:gd name="T119" fmla="*/ 0 h 3553"/>
                    <a:gd name="T120" fmla="*/ 0 w 3557"/>
                    <a:gd name="T121" fmla="*/ 0 h 3553"/>
                    <a:gd name="T122" fmla="*/ 0 w 3557"/>
                    <a:gd name="T123" fmla="*/ 0 h 355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3557" h="3553">
                      <a:moveTo>
                        <a:pt x="2499" y="0"/>
                      </a:moveTo>
                      <a:lnTo>
                        <a:pt x="1059" y="0"/>
                      </a:lnTo>
                      <a:lnTo>
                        <a:pt x="1004" y="1"/>
                      </a:lnTo>
                      <a:lnTo>
                        <a:pt x="951" y="5"/>
                      </a:lnTo>
                      <a:lnTo>
                        <a:pt x="898" y="12"/>
                      </a:lnTo>
                      <a:lnTo>
                        <a:pt x="846" y="21"/>
                      </a:lnTo>
                      <a:lnTo>
                        <a:pt x="795" y="33"/>
                      </a:lnTo>
                      <a:lnTo>
                        <a:pt x="745" y="48"/>
                      </a:lnTo>
                      <a:lnTo>
                        <a:pt x="695" y="64"/>
                      </a:lnTo>
                      <a:lnTo>
                        <a:pt x="647" y="83"/>
                      </a:lnTo>
                      <a:lnTo>
                        <a:pt x="600" y="105"/>
                      </a:lnTo>
                      <a:lnTo>
                        <a:pt x="554" y="128"/>
                      </a:lnTo>
                      <a:lnTo>
                        <a:pt x="510" y="153"/>
                      </a:lnTo>
                      <a:lnTo>
                        <a:pt x="467" y="181"/>
                      </a:lnTo>
                      <a:lnTo>
                        <a:pt x="426" y="211"/>
                      </a:lnTo>
                      <a:lnTo>
                        <a:pt x="386" y="242"/>
                      </a:lnTo>
                      <a:lnTo>
                        <a:pt x="348" y="275"/>
                      </a:lnTo>
                      <a:lnTo>
                        <a:pt x="310" y="310"/>
                      </a:lnTo>
                      <a:lnTo>
                        <a:pt x="275" y="346"/>
                      </a:lnTo>
                      <a:lnTo>
                        <a:pt x="242" y="385"/>
                      </a:lnTo>
                      <a:lnTo>
                        <a:pt x="211" y="425"/>
                      </a:lnTo>
                      <a:lnTo>
                        <a:pt x="181" y="466"/>
                      </a:lnTo>
                      <a:lnTo>
                        <a:pt x="153" y="509"/>
                      </a:lnTo>
                      <a:lnTo>
                        <a:pt x="128" y="554"/>
                      </a:lnTo>
                      <a:lnTo>
                        <a:pt x="105" y="600"/>
                      </a:lnTo>
                      <a:lnTo>
                        <a:pt x="83" y="646"/>
                      </a:lnTo>
                      <a:lnTo>
                        <a:pt x="64" y="694"/>
                      </a:lnTo>
                      <a:lnTo>
                        <a:pt x="48" y="743"/>
                      </a:lnTo>
                      <a:lnTo>
                        <a:pt x="33" y="793"/>
                      </a:lnTo>
                      <a:lnTo>
                        <a:pt x="21" y="845"/>
                      </a:lnTo>
                      <a:lnTo>
                        <a:pt x="12" y="896"/>
                      </a:lnTo>
                      <a:lnTo>
                        <a:pt x="5" y="949"/>
                      </a:lnTo>
                      <a:lnTo>
                        <a:pt x="1" y="1003"/>
                      </a:lnTo>
                      <a:lnTo>
                        <a:pt x="0" y="1057"/>
                      </a:lnTo>
                      <a:lnTo>
                        <a:pt x="0" y="2497"/>
                      </a:lnTo>
                      <a:lnTo>
                        <a:pt x="1" y="2551"/>
                      </a:lnTo>
                      <a:lnTo>
                        <a:pt x="5" y="2604"/>
                      </a:lnTo>
                      <a:lnTo>
                        <a:pt x="12" y="2658"/>
                      </a:lnTo>
                      <a:lnTo>
                        <a:pt x="21" y="2710"/>
                      </a:lnTo>
                      <a:lnTo>
                        <a:pt x="33" y="2760"/>
                      </a:lnTo>
                      <a:lnTo>
                        <a:pt x="48" y="2810"/>
                      </a:lnTo>
                      <a:lnTo>
                        <a:pt x="64" y="2860"/>
                      </a:lnTo>
                      <a:lnTo>
                        <a:pt x="83" y="2908"/>
                      </a:lnTo>
                      <a:lnTo>
                        <a:pt x="105" y="2955"/>
                      </a:lnTo>
                      <a:lnTo>
                        <a:pt x="128" y="3000"/>
                      </a:lnTo>
                      <a:lnTo>
                        <a:pt x="153" y="3044"/>
                      </a:lnTo>
                      <a:lnTo>
                        <a:pt x="181" y="3087"/>
                      </a:lnTo>
                      <a:lnTo>
                        <a:pt x="211" y="3129"/>
                      </a:lnTo>
                      <a:lnTo>
                        <a:pt x="242" y="3168"/>
                      </a:lnTo>
                      <a:lnTo>
                        <a:pt x="275" y="3207"/>
                      </a:lnTo>
                      <a:lnTo>
                        <a:pt x="310" y="3243"/>
                      </a:lnTo>
                      <a:lnTo>
                        <a:pt x="348" y="3279"/>
                      </a:lnTo>
                      <a:lnTo>
                        <a:pt x="386" y="3312"/>
                      </a:lnTo>
                      <a:lnTo>
                        <a:pt x="426" y="3344"/>
                      </a:lnTo>
                      <a:lnTo>
                        <a:pt x="467" y="3373"/>
                      </a:lnTo>
                      <a:lnTo>
                        <a:pt x="510" y="3400"/>
                      </a:lnTo>
                      <a:lnTo>
                        <a:pt x="554" y="3426"/>
                      </a:lnTo>
                      <a:lnTo>
                        <a:pt x="600" y="3450"/>
                      </a:lnTo>
                      <a:lnTo>
                        <a:pt x="647" y="3471"/>
                      </a:lnTo>
                      <a:lnTo>
                        <a:pt x="695" y="3489"/>
                      </a:lnTo>
                      <a:lnTo>
                        <a:pt x="745" y="3506"/>
                      </a:lnTo>
                      <a:lnTo>
                        <a:pt x="795" y="3520"/>
                      </a:lnTo>
                      <a:lnTo>
                        <a:pt x="846" y="3532"/>
                      </a:lnTo>
                      <a:lnTo>
                        <a:pt x="898" y="3542"/>
                      </a:lnTo>
                      <a:lnTo>
                        <a:pt x="951" y="3548"/>
                      </a:lnTo>
                      <a:lnTo>
                        <a:pt x="1004" y="3552"/>
                      </a:lnTo>
                      <a:lnTo>
                        <a:pt x="1059" y="3553"/>
                      </a:lnTo>
                      <a:lnTo>
                        <a:pt x="2499" y="3553"/>
                      </a:lnTo>
                      <a:lnTo>
                        <a:pt x="2553" y="3552"/>
                      </a:lnTo>
                      <a:lnTo>
                        <a:pt x="2607" y="3548"/>
                      </a:lnTo>
                      <a:lnTo>
                        <a:pt x="2659" y="3542"/>
                      </a:lnTo>
                      <a:lnTo>
                        <a:pt x="2712" y="3532"/>
                      </a:lnTo>
                      <a:lnTo>
                        <a:pt x="2763" y="3520"/>
                      </a:lnTo>
                      <a:lnTo>
                        <a:pt x="2813" y="3506"/>
                      </a:lnTo>
                      <a:lnTo>
                        <a:pt x="2863" y="3489"/>
                      </a:lnTo>
                      <a:lnTo>
                        <a:pt x="2910" y="3471"/>
                      </a:lnTo>
                      <a:lnTo>
                        <a:pt x="2957" y="3450"/>
                      </a:lnTo>
                      <a:lnTo>
                        <a:pt x="3003" y="3426"/>
                      </a:lnTo>
                      <a:lnTo>
                        <a:pt x="3047" y="3400"/>
                      </a:lnTo>
                      <a:lnTo>
                        <a:pt x="3089" y="3373"/>
                      </a:lnTo>
                      <a:lnTo>
                        <a:pt x="3131" y="3344"/>
                      </a:lnTo>
                      <a:lnTo>
                        <a:pt x="3171" y="3312"/>
                      </a:lnTo>
                      <a:lnTo>
                        <a:pt x="3209" y="3279"/>
                      </a:lnTo>
                      <a:lnTo>
                        <a:pt x="3247" y="3243"/>
                      </a:lnTo>
                      <a:lnTo>
                        <a:pt x="3282" y="3207"/>
                      </a:lnTo>
                      <a:lnTo>
                        <a:pt x="3315" y="3168"/>
                      </a:lnTo>
                      <a:lnTo>
                        <a:pt x="3346" y="3129"/>
                      </a:lnTo>
                      <a:lnTo>
                        <a:pt x="3376" y="3087"/>
                      </a:lnTo>
                      <a:lnTo>
                        <a:pt x="3403" y="3044"/>
                      </a:lnTo>
                      <a:lnTo>
                        <a:pt x="3429" y="3000"/>
                      </a:lnTo>
                      <a:lnTo>
                        <a:pt x="3452" y="2955"/>
                      </a:lnTo>
                      <a:lnTo>
                        <a:pt x="3473" y="2908"/>
                      </a:lnTo>
                      <a:lnTo>
                        <a:pt x="3493" y="2860"/>
                      </a:lnTo>
                      <a:lnTo>
                        <a:pt x="3509" y="2810"/>
                      </a:lnTo>
                      <a:lnTo>
                        <a:pt x="3524" y="2760"/>
                      </a:lnTo>
                      <a:lnTo>
                        <a:pt x="3536" y="2710"/>
                      </a:lnTo>
                      <a:lnTo>
                        <a:pt x="3544" y="2658"/>
                      </a:lnTo>
                      <a:lnTo>
                        <a:pt x="3552" y="2604"/>
                      </a:lnTo>
                      <a:lnTo>
                        <a:pt x="3556" y="2551"/>
                      </a:lnTo>
                      <a:lnTo>
                        <a:pt x="3557" y="2497"/>
                      </a:lnTo>
                      <a:lnTo>
                        <a:pt x="3557" y="1057"/>
                      </a:lnTo>
                      <a:lnTo>
                        <a:pt x="3556" y="1003"/>
                      </a:lnTo>
                      <a:lnTo>
                        <a:pt x="3552" y="949"/>
                      </a:lnTo>
                      <a:lnTo>
                        <a:pt x="3544" y="896"/>
                      </a:lnTo>
                      <a:lnTo>
                        <a:pt x="3536" y="845"/>
                      </a:lnTo>
                      <a:lnTo>
                        <a:pt x="3524" y="793"/>
                      </a:lnTo>
                      <a:lnTo>
                        <a:pt x="3509" y="743"/>
                      </a:lnTo>
                      <a:lnTo>
                        <a:pt x="3493" y="694"/>
                      </a:lnTo>
                      <a:lnTo>
                        <a:pt x="3473" y="646"/>
                      </a:lnTo>
                      <a:lnTo>
                        <a:pt x="3452" y="600"/>
                      </a:lnTo>
                      <a:lnTo>
                        <a:pt x="3429" y="554"/>
                      </a:lnTo>
                      <a:lnTo>
                        <a:pt x="3403" y="509"/>
                      </a:lnTo>
                      <a:lnTo>
                        <a:pt x="3376" y="466"/>
                      </a:lnTo>
                      <a:lnTo>
                        <a:pt x="3346" y="425"/>
                      </a:lnTo>
                      <a:lnTo>
                        <a:pt x="3315" y="385"/>
                      </a:lnTo>
                      <a:lnTo>
                        <a:pt x="3282" y="346"/>
                      </a:lnTo>
                      <a:lnTo>
                        <a:pt x="3247" y="310"/>
                      </a:lnTo>
                      <a:lnTo>
                        <a:pt x="3209" y="275"/>
                      </a:lnTo>
                      <a:lnTo>
                        <a:pt x="3171" y="242"/>
                      </a:lnTo>
                      <a:lnTo>
                        <a:pt x="3131" y="211"/>
                      </a:lnTo>
                      <a:lnTo>
                        <a:pt x="3089" y="181"/>
                      </a:lnTo>
                      <a:lnTo>
                        <a:pt x="3047" y="153"/>
                      </a:lnTo>
                      <a:lnTo>
                        <a:pt x="3003" y="128"/>
                      </a:lnTo>
                      <a:lnTo>
                        <a:pt x="2957" y="105"/>
                      </a:lnTo>
                      <a:lnTo>
                        <a:pt x="2910" y="83"/>
                      </a:lnTo>
                      <a:lnTo>
                        <a:pt x="2863" y="64"/>
                      </a:lnTo>
                      <a:lnTo>
                        <a:pt x="2813" y="48"/>
                      </a:lnTo>
                      <a:lnTo>
                        <a:pt x="2763" y="33"/>
                      </a:lnTo>
                      <a:lnTo>
                        <a:pt x="2712" y="21"/>
                      </a:lnTo>
                      <a:lnTo>
                        <a:pt x="2659" y="12"/>
                      </a:lnTo>
                      <a:lnTo>
                        <a:pt x="2607" y="5"/>
                      </a:lnTo>
                      <a:lnTo>
                        <a:pt x="2553" y="1"/>
                      </a:lnTo>
                      <a:lnTo>
                        <a:pt x="2499" y="0"/>
                      </a:lnTo>
                      <a:close/>
                      <a:moveTo>
                        <a:pt x="2901" y="2214"/>
                      </a:moveTo>
                      <a:lnTo>
                        <a:pt x="2900" y="2230"/>
                      </a:lnTo>
                      <a:lnTo>
                        <a:pt x="2899" y="2241"/>
                      </a:lnTo>
                      <a:lnTo>
                        <a:pt x="2896" y="2252"/>
                      </a:lnTo>
                      <a:lnTo>
                        <a:pt x="2894" y="2264"/>
                      </a:lnTo>
                      <a:lnTo>
                        <a:pt x="2889" y="2275"/>
                      </a:lnTo>
                      <a:lnTo>
                        <a:pt x="2885" y="2286"/>
                      </a:lnTo>
                      <a:lnTo>
                        <a:pt x="2880" y="2296"/>
                      </a:lnTo>
                      <a:lnTo>
                        <a:pt x="2874" y="2306"/>
                      </a:lnTo>
                      <a:lnTo>
                        <a:pt x="2868" y="2314"/>
                      </a:lnTo>
                      <a:lnTo>
                        <a:pt x="2861" y="2323"/>
                      </a:lnTo>
                      <a:lnTo>
                        <a:pt x="2853" y="2330"/>
                      </a:lnTo>
                      <a:lnTo>
                        <a:pt x="2844" y="2337"/>
                      </a:lnTo>
                      <a:lnTo>
                        <a:pt x="2835" y="2343"/>
                      </a:lnTo>
                      <a:lnTo>
                        <a:pt x="2825" y="2348"/>
                      </a:lnTo>
                      <a:lnTo>
                        <a:pt x="2815" y="2351"/>
                      </a:lnTo>
                      <a:lnTo>
                        <a:pt x="2804" y="2353"/>
                      </a:lnTo>
                      <a:lnTo>
                        <a:pt x="2792" y="2354"/>
                      </a:lnTo>
                      <a:lnTo>
                        <a:pt x="2774" y="2353"/>
                      </a:lnTo>
                      <a:lnTo>
                        <a:pt x="2757" y="2351"/>
                      </a:lnTo>
                      <a:lnTo>
                        <a:pt x="2741" y="2346"/>
                      </a:lnTo>
                      <a:lnTo>
                        <a:pt x="2725" y="2340"/>
                      </a:lnTo>
                      <a:lnTo>
                        <a:pt x="2711" y="2333"/>
                      </a:lnTo>
                      <a:lnTo>
                        <a:pt x="2697" y="2323"/>
                      </a:lnTo>
                      <a:lnTo>
                        <a:pt x="2684" y="2311"/>
                      </a:lnTo>
                      <a:lnTo>
                        <a:pt x="2671" y="2298"/>
                      </a:lnTo>
                      <a:lnTo>
                        <a:pt x="2656" y="2281"/>
                      </a:lnTo>
                      <a:lnTo>
                        <a:pt x="2642" y="2263"/>
                      </a:lnTo>
                      <a:lnTo>
                        <a:pt x="2629" y="2243"/>
                      </a:lnTo>
                      <a:lnTo>
                        <a:pt x="2616" y="2220"/>
                      </a:lnTo>
                      <a:lnTo>
                        <a:pt x="2603" y="2196"/>
                      </a:lnTo>
                      <a:lnTo>
                        <a:pt x="2589" y="2168"/>
                      </a:lnTo>
                      <a:lnTo>
                        <a:pt x="2576" y="2138"/>
                      </a:lnTo>
                      <a:lnTo>
                        <a:pt x="2563" y="2103"/>
                      </a:lnTo>
                      <a:lnTo>
                        <a:pt x="2583" y="2031"/>
                      </a:lnTo>
                      <a:lnTo>
                        <a:pt x="2609" y="1945"/>
                      </a:lnTo>
                      <a:lnTo>
                        <a:pt x="2637" y="1846"/>
                      </a:lnTo>
                      <a:lnTo>
                        <a:pt x="2668" y="1738"/>
                      </a:lnTo>
                      <a:lnTo>
                        <a:pt x="2701" y="1624"/>
                      </a:lnTo>
                      <a:lnTo>
                        <a:pt x="2735" y="1505"/>
                      </a:lnTo>
                      <a:lnTo>
                        <a:pt x="2770" y="1384"/>
                      </a:lnTo>
                      <a:lnTo>
                        <a:pt x="2804" y="1266"/>
                      </a:lnTo>
                      <a:lnTo>
                        <a:pt x="2837" y="1150"/>
                      </a:lnTo>
                      <a:lnTo>
                        <a:pt x="2868" y="1042"/>
                      </a:lnTo>
                      <a:lnTo>
                        <a:pt x="2896" y="943"/>
                      </a:lnTo>
                      <a:lnTo>
                        <a:pt x="2920" y="856"/>
                      </a:lnTo>
                      <a:lnTo>
                        <a:pt x="2942" y="784"/>
                      </a:lnTo>
                      <a:lnTo>
                        <a:pt x="2957" y="729"/>
                      </a:lnTo>
                      <a:lnTo>
                        <a:pt x="2966" y="694"/>
                      </a:lnTo>
                      <a:lnTo>
                        <a:pt x="2971" y="681"/>
                      </a:lnTo>
                      <a:lnTo>
                        <a:pt x="2387" y="681"/>
                      </a:lnTo>
                      <a:lnTo>
                        <a:pt x="2384" y="693"/>
                      </a:lnTo>
                      <a:lnTo>
                        <a:pt x="2377" y="725"/>
                      </a:lnTo>
                      <a:lnTo>
                        <a:pt x="2367" y="774"/>
                      </a:lnTo>
                      <a:lnTo>
                        <a:pt x="2353" y="837"/>
                      </a:lnTo>
                      <a:lnTo>
                        <a:pt x="2337" y="912"/>
                      </a:lnTo>
                      <a:lnTo>
                        <a:pt x="2320" y="993"/>
                      </a:lnTo>
                      <a:lnTo>
                        <a:pt x="2302" y="1080"/>
                      </a:lnTo>
                      <a:lnTo>
                        <a:pt x="2283" y="1166"/>
                      </a:lnTo>
                      <a:lnTo>
                        <a:pt x="2276" y="1150"/>
                      </a:lnTo>
                      <a:lnTo>
                        <a:pt x="2257" y="1111"/>
                      </a:lnTo>
                      <a:lnTo>
                        <a:pt x="2235" y="1071"/>
                      </a:lnTo>
                      <a:lnTo>
                        <a:pt x="2210" y="1031"/>
                      </a:lnTo>
                      <a:lnTo>
                        <a:pt x="2184" y="991"/>
                      </a:lnTo>
                      <a:lnTo>
                        <a:pt x="2156" y="954"/>
                      </a:lnTo>
                      <a:lnTo>
                        <a:pt x="2127" y="916"/>
                      </a:lnTo>
                      <a:lnTo>
                        <a:pt x="2111" y="899"/>
                      </a:lnTo>
                      <a:lnTo>
                        <a:pt x="2096" y="882"/>
                      </a:lnTo>
                      <a:lnTo>
                        <a:pt x="2080" y="866"/>
                      </a:lnTo>
                      <a:lnTo>
                        <a:pt x="2064" y="850"/>
                      </a:lnTo>
                      <a:lnTo>
                        <a:pt x="2035" y="824"/>
                      </a:lnTo>
                      <a:lnTo>
                        <a:pt x="2006" y="800"/>
                      </a:lnTo>
                      <a:lnTo>
                        <a:pt x="1976" y="778"/>
                      </a:lnTo>
                      <a:lnTo>
                        <a:pt x="1946" y="757"/>
                      </a:lnTo>
                      <a:lnTo>
                        <a:pt x="1915" y="739"/>
                      </a:lnTo>
                      <a:lnTo>
                        <a:pt x="1883" y="722"/>
                      </a:lnTo>
                      <a:lnTo>
                        <a:pt x="1850" y="706"/>
                      </a:lnTo>
                      <a:lnTo>
                        <a:pt x="1816" y="692"/>
                      </a:lnTo>
                      <a:lnTo>
                        <a:pt x="1783" y="680"/>
                      </a:lnTo>
                      <a:lnTo>
                        <a:pt x="1748" y="669"/>
                      </a:lnTo>
                      <a:lnTo>
                        <a:pt x="1713" y="660"/>
                      </a:lnTo>
                      <a:lnTo>
                        <a:pt x="1676" y="652"/>
                      </a:lnTo>
                      <a:lnTo>
                        <a:pt x="1639" y="647"/>
                      </a:lnTo>
                      <a:lnTo>
                        <a:pt x="1601" y="642"/>
                      </a:lnTo>
                      <a:lnTo>
                        <a:pt x="1562" y="640"/>
                      </a:lnTo>
                      <a:lnTo>
                        <a:pt x="1522" y="639"/>
                      </a:lnTo>
                      <a:lnTo>
                        <a:pt x="1496" y="640"/>
                      </a:lnTo>
                      <a:lnTo>
                        <a:pt x="1468" y="640"/>
                      </a:lnTo>
                      <a:lnTo>
                        <a:pt x="1441" y="642"/>
                      </a:lnTo>
                      <a:lnTo>
                        <a:pt x="1414" y="645"/>
                      </a:lnTo>
                      <a:lnTo>
                        <a:pt x="1387" y="648"/>
                      </a:lnTo>
                      <a:lnTo>
                        <a:pt x="1362" y="651"/>
                      </a:lnTo>
                      <a:lnTo>
                        <a:pt x="1335" y="655"/>
                      </a:lnTo>
                      <a:lnTo>
                        <a:pt x="1310" y="660"/>
                      </a:lnTo>
                      <a:lnTo>
                        <a:pt x="1285" y="665"/>
                      </a:lnTo>
                      <a:lnTo>
                        <a:pt x="1259" y="671"/>
                      </a:lnTo>
                      <a:lnTo>
                        <a:pt x="1234" y="678"/>
                      </a:lnTo>
                      <a:lnTo>
                        <a:pt x="1210" y="685"/>
                      </a:lnTo>
                      <a:lnTo>
                        <a:pt x="1186" y="693"/>
                      </a:lnTo>
                      <a:lnTo>
                        <a:pt x="1162" y="702"/>
                      </a:lnTo>
                      <a:lnTo>
                        <a:pt x="1138" y="711"/>
                      </a:lnTo>
                      <a:lnTo>
                        <a:pt x="1115" y="721"/>
                      </a:lnTo>
                      <a:lnTo>
                        <a:pt x="1092" y="731"/>
                      </a:lnTo>
                      <a:lnTo>
                        <a:pt x="1070" y="742"/>
                      </a:lnTo>
                      <a:lnTo>
                        <a:pt x="1047" y="754"/>
                      </a:lnTo>
                      <a:lnTo>
                        <a:pt x="1025" y="766"/>
                      </a:lnTo>
                      <a:lnTo>
                        <a:pt x="1002" y="779"/>
                      </a:lnTo>
                      <a:lnTo>
                        <a:pt x="981" y="793"/>
                      </a:lnTo>
                      <a:lnTo>
                        <a:pt x="960" y="807"/>
                      </a:lnTo>
                      <a:lnTo>
                        <a:pt x="939" y="822"/>
                      </a:lnTo>
                      <a:lnTo>
                        <a:pt x="918" y="838"/>
                      </a:lnTo>
                      <a:lnTo>
                        <a:pt x="898" y="854"/>
                      </a:lnTo>
                      <a:lnTo>
                        <a:pt x="877" y="870"/>
                      </a:lnTo>
                      <a:lnTo>
                        <a:pt x="858" y="887"/>
                      </a:lnTo>
                      <a:lnTo>
                        <a:pt x="838" y="905"/>
                      </a:lnTo>
                      <a:lnTo>
                        <a:pt x="818" y="925"/>
                      </a:lnTo>
                      <a:lnTo>
                        <a:pt x="800" y="944"/>
                      </a:lnTo>
                      <a:lnTo>
                        <a:pt x="781" y="963"/>
                      </a:lnTo>
                      <a:lnTo>
                        <a:pt x="763" y="983"/>
                      </a:lnTo>
                      <a:lnTo>
                        <a:pt x="746" y="1004"/>
                      </a:lnTo>
                      <a:lnTo>
                        <a:pt x="728" y="1025"/>
                      </a:lnTo>
                      <a:lnTo>
                        <a:pt x="712" y="1047"/>
                      </a:lnTo>
                      <a:lnTo>
                        <a:pt x="696" y="1068"/>
                      </a:lnTo>
                      <a:lnTo>
                        <a:pt x="680" y="1089"/>
                      </a:lnTo>
                      <a:lnTo>
                        <a:pt x="666" y="1112"/>
                      </a:lnTo>
                      <a:lnTo>
                        <a:pt x="651" y="1134"/>
                      </a:lnTo>
                      <a:lnTo>
                        <a:pt x="638" y="1158"/>
                      </a:lnTo>
                      <a:lnTo>
                        <a:pt x="625" y="1180"/>
                      </a:lnTo>
                      <a:lnTo>
                        <a:pt x="612" y="1204"/>
                      </a:lnTo>
                      <a:lnTo>
                        <a:pt x="600" y="1228"/>
                      </a:lnTo>
                      <a:lnTo>
                        <a:pt x="588" y="1252"/>
                      </a:lnTo>
                      <a:lnTo>
                        <a:pt x="578" y="1276"/>
                      </a:lnTo>
                      <a:lnTo>
                        <a:pt x="568" y="1301"/>
                      </a:lnTo>
                      <a:lnTo>
                        <a:pt x="557" y="1326"/>
                      </a:lnTo>
                      <a:lnTo>
                        <a:pt x="549" y="1351"/>
                      </a:lnTo>
                      <a:lnTo>
                        <a:pt x="540" y="1376"/>
                      </a:lnTo>
                      <a:lnTo>
                        <a:pt x="532" y="1401"/>
                      </a:lnTo>
                      <a:lnTo>
                        <a:pt x="524" y="1428"/>
                      </a:lnTo>
                      <a:lnTo>
                        <a:pt x="518" y="1454"/>
                      </a:lnTo>
                      <a:lnTo>
                        <a:pt x="511" y="1481"/>
                      </a:lnTo>
                      <a:lnTo>
                        <a:pt x="506" y="1507"/>
                      </a:lnTo>
                      <a:lnTo>
                        <a:pt x="501" y="1534"/>
                      </a:lnTo>
                      <a:lnTo>
                        <a:pt x="496" y="1561"/>
                      </a:lnTo>
                      <a:lnTo>
                        <a:pt x="492" y="1589"/>
                      </a:lnTo>
                      <a:lnTo>
                        <a:pt x="489" y="1615"/>
                      </a:lnTo>
                      <a:lnTo>
                        <a:pt x="487" y="1643"/>
                      </a:lnTo>
                      <a:lnTo>
                        <a:pt x="485" y="1671"/>
                      </a:lnTo>
                      <a:lnTo>
                        <a:pt x="482" y="1700"/>
                      </a:lnTo>
                      <a:lnTo>
                        <a:pt x="481" y="1727"/>
                      </a:lnTo>
                      <a:lnTo>
                        <a:pt x="481" y="1756"/>
                      </a:lnTo>
                      <a:lnTo>
                        <a:pt x="481" y="1788"/>
                      </a:lnTo>
                      <a:lnTo>
                        <a:pt x="482" y="1819"/>
                      </a:lnTo>
                      <a:lnTo>
                        <a:pt x="485" y="1850"/>
                      </a:lnTo>
                      <a:lnTo>
                        <a:pt x="486" y="1880"/>
                      </a:lnTo>
                      <a:lnTo>
                        <a:pt x="489" y="1911"/>
                      </a:lnTo>
                      <a:lnTo>
                        <a:pt x="492" y="1940"/>
                      </a:lnTo>
                      <a:lnTo>
                        <a:pt x="495" y="1970"/>
                      </a:lnTo>
                      <a:lnTo>
                        <a:pt x="500" y="1999"/>
                      </a:lnTo>
                      <a:lnTo>
                        <a:pt x="505" y="2028"/>
                      </a:lnTo>
                      <a:lnTo>
                        <a:pt x="510" y="2057"/>
                      </a:lnTo>
                      <a:lnTo>
                        <a:pt x="517" y="2085"/>
                      </a:lnTo>
                      <a:lnTo>
                        <a:pt x="523" y="2112"/>
                      </a:lnTo>
                      <a:lnTo>
                        <a:pt x="530" y="2139"/>
                      </a:lnTo>
                      <a:lnTo>
                        <a:pt x="538" y="2167"/>
                      </a:lnTo>
                      <a:lnTo>
                        <a:pt x="546" y="2193"/>
                      </a:lnTo>
                      <a:lnTo>
                        <a:pt x="555" y="2219"/>
                      </a:lnTo>
                      <a:lnTo>
                        <a:pt x="564" y="2245"/>
                      </a:lnTo>
                      <a:lnTo>
                        <a:pt x="574" y="2271"/>
                      </a:lnTo>
                      <a:lnTo>
                        <a:pt x="585" y="2295"/>
                      </a:lnTo>
                      <a:lnTo>
                        <a:pt x="596" y="2320"/>
                      </a:lnTo>
                      <a:lnTo>
                        <a:pt x="608" y="2344"/>
                      </a:lnTo>
                      <a:lnTo>
                        <a:pt x="619" y="2368"/>
                      </a:lnTo>
                      <a:lnTo>
                        <a:pt x="632" y="2391"/>
                      </a:lnTo>
                      <a:lnTo>
                        <a:pt x="646" y="2415"/>
                      </a:lnTo>
                      <a:lnTo>
                        <a:pt x="660" y="2437"/>
                      </a:lnTo>
                      <a:lnTo>
                        <a:pt x="675" y="2460"/>
                      </a:lnTo>
                      <a:lnTo>
                        <a:pt x="690" y="2481"/>
                      </a:lnTo>
                      <a:lnTo>
                        <a:pt x="705" y="2503"/>
                      </a:lnTo>
                      <a:lnTo>
                        <a:pt x="721" y="2524"/>
                      </a:lnTo>
                      <a:lnTo>
                        <a:pt x="738" y="2544"/>
                      </a:lnTo>
                      <a:lnTo>
                        <a:pt x="755" y="2565"/>
                      </a:lnTo>
                      <a:lnTo>
                        <a:pt x="773" y="2585"/>
                      </a:lnTo>
                      <a:lnTo>
                        <a:pt x="793" y="2605"/>
                      </a:lnTo>
                      <a:lnTo>
                        <a:pt x="812" y="2624"/>
                      </a:lnTo>
                      <a:lnTo>
                        <a:pt x="831" y="2644"/>
                      </a:lnTo>
                      <a:lnTo>
                        <a:pt x="852" y="2662"/>
                      </a:lnTo>
                      <a:lnTo>
                        <a:pt x="872" y="2679"/>
                      </a:lnTo>
                      <a:lnTo>
                        <a:pt x="892" y="2696"/>
                      </a:lnTo>
                      <a:lnTo>
                        <a:pt x="912" y="2712"/>
                      </a:lnTo>
                      <a:lnTo>
                        <a:pt x="934" y="2728"/>
                      </a:lnTo>
                      <a:lnTo>
                        <a:pt x="954" y="2743"/>
                      </a:lnTo>
                      <a:lnTo>
                        <a:pt x="977" y="2757"/>
                      </a:lnTo>
                      <a:lnTo>
                        <a:pt x="998" y="2771"/>
                      </a:lnTo>
                      <a:lnTo>
                        <a:pt x="1021" y="2784"/>
                      </a:lnTo>
                      <a:lnTo>
                        <a:pt x="1043" y="2795"/>
                      </a:lnTo>
                      <a:lnTo>
                        <a:pt x="1065" y="2807"/>
                      </a:lnTo>
                      <a:lnTo>
                        <a:pt x="1088" y="2818"/>
                      </a:lnTo>
                      <a:lnTo>
                        <a:pt x="1111" y="2829"/>
                      </a:lnTo>
                      <a:lnTo>
                        <a:pt x="1135" y="2838"/>
                      </a:lnTo>
                      <a:lnTo>
                        <a:pt x="1160" y="2847"/>
                      </a:lnTo>
                      <a:lnTo>
                        <a:pt x="1184" y="2855"/>
                      </a:lnTo>
                      <a:lnTo>
                        <a:pt x="1209" y="2863"/>
                      </a:lnTo>
                      <a:lnTo>
                        <a:pt x="1233" y="2870"/>
                      </a:lnTo>
                      <a:lnTo>
                        <a:pt x="1259" y="2877"/>
                      </a:lnTo>
                      <a:lnTo>
                        <a:pt x="1285" y="2882"/>
                      </a:lnTo>
                      <a:lnTo>
                        <a:pt x="1312" y="2887"/>
                      </a:lnTo>
                      <a:lnTo>
                        <a:pt x="1337" y="2892"/>
                      </a:lnTo>
                      <a:lnTo>
                        <a:pt x="1365" y="2896"/>
                      </a:lnTo>
                      <a:lnTo>
                        <a:pt x="1392" y="2899"/>
                      </a:lnTo>
                      <a:lnTo>
                        <a:pt x="1420" y="2902"/>
                      </a:lnTo>
                      <a:lnTo>
                        <a:pt x="1447" y="2904"/>
                      </a:lnTo>
                      <a:lnTo>
                        <a:pt x="1476" y="2906"/>
                      </a:lnTo>
                      <a:lnTo>
                        <a:pt x="1505" y="2907"/>
                      </a:lnTo>
                      <a:lnTo>
                        <a:pt x="1535" y="2907"/>
                      </a:lnTo>
                      <a:lnTo>
                        <a:pt x="1569" y="2907"/>
                      </a:lnTo>
                      <a:lnTo>
                        <a:pt x="1604" y="2904"/>
                      </a:lnTo>
                      <a:lnTo>
                        <a:pt x="1638" y="2901"/>
                      </a:lnTo>
                      <a:lnTo>
                        <a:pt x="1672" y="2897"/>
                      </a:lnTo>
                      <a:lnTo>
                        <a:pt x="1705" y="2891"/>
                      </a:lnTo>
                      <a:lnTo>
                        <a:pt x="1739" y="2884"/>
                      </a:lnTo>
                      <a:lnTo>
                        <a:pt x="1773" y="2876"/>
                      </a:lnTo>
                      <a:lnTo>
                        <a:pt x="1806" y="2866"/>
                      </a:lnTo>
                      <a:lnTo>
                        <a:pt x="1838" y="2855"/>
                      </a:lnTo>
                      <a:lnTo>
                        <a:pt x="1871" y="2842"/>
                      </a:lnTo>
                      <a:lnTo>
                        <a:pt x="1903" y="2830"/>
                      </a:lnTo>
                      <a:lnTo>
                        <a:pt x="1934" y="2815"/>
                      </a:lnTo>
                      <a:lnTo>
                        <a:pt x="1966" y="2799"/>
                      </a:lnTo>
                      <a:lnTo>
                        <a:pt x="1997" y="2782"/>
                      </a:lnTo>
                      <a:lnTo>
                        <a:pt x="2028" y="2763"/>
                      </a:lnTo>
                      <a:lnTo>
                        <a:pt x="2059" y="2744"/>
                      </a:lnTo>
                      <a:lnTo>
                        <a:pt x="2079" y="2730"/>
                      </a:lnTo>
                      <a:lnTo>
                        <a:pt x="2099" y="2716"/>
                      </a:lnTo>
                      <a:lnTo>
                        <a:pt x="2118" y="2701"/>
                      </a:lnTo>
                      <a:lnTo>
                        <a:pt x="2137" y="2686"/>
                      </a:lnTo>
                      <a:lnTo>
                        <a:pt x="2156" y="2670"/>
                      </a:lnTo>
                      <a:lnTo>
                        <a:pt x="2175" y="2654"/>
                      </a:lnTo>
                      <a:lnTo>
                        <a:pt x="2193" y="2637"/>
                      </a:lnTo>
                      <a:lnTo>
                        <a:pt x="2211" y="2619"/>
                      </a:lnTo>
                      <a:lnTo>
                        <a:pt x="2229" y="2601"/>
                      </a:lnTo>
                      <a:lnTo>
                        <a:pt x="2248" y="2582"/>
                      </a:lnTo>
                      <a:lnTo>
                        <a:pt x="2265" y="2561"/>
                      </a:lnTo>
                      <a:lnTo>
                        <a:pt x="2283" y="2541"/>
                      </a:lnTo>
                      <a:lnTo>
                        <a:pt x="2318" y="2498"/>
                      </a:lnTo>
                      <a:lnTo>
                        <a:pt x="2352" y="2452"/>
                      </a:lnTo>
                      <a:lnTo>
                        <a:pt x="2367" y="2497"/>
                      </a:lnTo>
                      <a:lnTo>
                        <a:pt x="2381" y="2538"/>
                      </a:lnTo>
                      <a:lnTo>
                        <a:pt x="2396" y="2576"/>
                      </a:lnTo>
                      <a:lnTo>
                        <a:pt x="2411" y="2610"/>
                      </a:lnTo>
                      <a:lnTo>
                        <a:pt x="2426" y="2643"/>
                      </a:lnTo>
                      <a:lnTo>
                        <a:pt x="2442" y="2672"/>
                      </a:lnTo>
                      <a:lnTo>
                        <a:pt x="2458" y="2699"/>
                      </a:lnTo>
                      <a:lnTo>
                        <a:pt x="2475" y="2724"/>
                      </a:lnTo>
                      <a:lnTo>
                        <a:pt x="2490" y="2743"/>
                      </a:lnTo>
                      <a:lnTo>
                        <a:pt x="2505" y="2760"/>
                      </a:lnTo>
                      <a:lnTo>
                        <a:pt x="2521" y="2776"/>
                      </a:lnTo>
                      <a:lnTo>
                        <a:pt x="2537" y="2792"/>
                      </a:lnTo>
                      <a:lnTo>
                        <a:pt x="2556" y="2806"/>
                      </a:lnTo>
                      <a:lnTo>
                        <a:pt x="2574" y="2820"/>
                      </a:lnTo>
                      <a:lnTo>
                        <a:pt x="2592" y="2832"/>
                      </a:lnTo>
                      <a:lnTo>
                        <a:pt x="2611" y="2842"/>
                      </a:lnTo>
                      <a:lnTo>
                        <a:pt x="2632" y="2852"/>
                      </a:lnTo>
                      <a:lnTo>
                        <a:pt x="2652" y="2861"/>
                      </a:lnTo>
                      <a:lnTo>
                        <a:pt x="2672" y="2868"/>
                      </a:lnTo>
                      <a:lnTo>
                        <a:pt x="2694" y="2873"/>
                      </a:lnTo>
                      <a:lnTo>
                        <a:pt x="2715" y="2879"/>
                      </a:lnTo>
                      <a:lnTo>
                        <a:pt x="2737" y="2882"/>
                      </a:lnTo>
                      <a:lnTo>
                        <a:pt x="2760" y="2884"/>
                      </a:lnTo>
                      <a:lnTo>
                        <a:pt x="2782" y="2884"/>
                      </a:lnTo>
                      <a:lnTo>
                        <a:pt x="2805" y="2884"/>
                      </a:lnTo>
                      <a:lnTo>
                        <a:pt x="2828" y="2882"/>
                      </a:lnTo>
                      <a:lnTo>
                        <a:pt x="2851" y="2878"/>
                      </a:lnTo>
                      <a:lnTo>
                        <a:pt x="2873" y="2873"/>
                      </a:lnTo>
                      <a:lnTo>
                        <a:pt x="2895" y="2867"/>
                      </a:lnTo>
                      <a:lnTo>
                        <a:pt x="2915" y="2858"/>
                      </a:lnTo>
                      <a:lnTo>
                        <a:pt x="2935" y="2850"/>
                      </a:lnTo>
                      <a:lnTo>
                        <a:pt x="2956" y="2839"/>
                      </a:lnTo>
                      <a:lnTo>
                        <a:pt x="2974" y="2829"/>
                      </a:lnTo>
                      <a:lnTo>
                        <a:pt x="2992" y="2816"/>
                      </a:lnTo>
                      <a:lnTo>
                        <a:pt x="3009" y="2802"/>
                      </a:lnTo>
                      <a:lnTo>
                        <a:pt x="3025" y="2787"/>
                      </a:lnTo>
                      <a:lnTo>
                        <a:pt x="3040" y="2771"/>
                      </a:lnTo>
                      <a:lnTo>
                        <a:pt x="3054" y="2755"/>
                      </a:lnTo>
                      <a:lnTo>
                        <a:pt x="3067" y="2737"/>
                      </a:lnTo>
                      <a:lnTo>
                        <a:pt x="3079" y="2717"/>
                      </a:lnTo>
                      <a:lnTo>
                        <a:pt x="3088" y="2700"/>
                      </a:lnTo>
                      <a:lnTo>
                        <a:pt x="3097" y="2682"/>
                      </a:lnTo>
                      <a:lnTo>
                        <a:pt x="3104" y="2664"/>
                      </a:lnTo>
                      <a:lnTo>
                        <a:pt x="3112" y="2645"/>
                      </a:lnTo>
                      <a:lnTo>
                        <a:pt x="3119" y="2624"/>
                      </a:lnTo>
                      <a:lnTo>
                        <a:pt x="3125" y="2603"/>
                      </a:lnTo>
                      <a:lnTo>
                        <a:pt x="3130" y="2581"/>
                      </a:lnTo>
                      <a:lnTo>
                        <a:pt x="3135" y="2558"/>
                      </a:lnTo>
                      <a:lnTo>
                        <a:pt x="3140" y="2534"/>
                      </a:lnTo>
                      <a:lnTo>
                        <a:pt x="3143" y="2508"/>
                      </a:lnTo>
                      <a:lnTo>
                        <a:pt x="3146" y="2481"/>
                      </a:lnTo>
                      <a:lnTo>
                        <a:pt x="3148" y="2453"/>
                      </a:lnTo>
                      <a:lnTo>
                        <a:pt x="3150" y="2424"/>
                      </a:lnTo>
                      <a:lnTo>
                        <a:pt x="3151" y="2393"/>
                      </a:lnTo>
                      <a:lnTo>
                        <a:pt x="3153" y="2360"/>
                      </a:lnTo>
                      <a:lnTo>
                        <a:pt x="3153" y="2326"/>
                      </a:lnTo>
                      <a:lnTo>
                        <a:pt x="3153" y="2214"/>
                      </a:lnTo>
                      <a:lnTo>
                        <a:pt x="2901" y="2214"/>
                      </a:lnTo>
                      <a:close/>
                      <a:moveTo>
                        <a:pt x="1922" y="2431"/>
                      </a:moveTo>
                      <a:lnTo>
                        <a:pt x="1905" y="2454"/>
                      </a:lnTo>
                      <a:lnTo>
                        <a:pt x="1888" y="2476"/>
                      </a:lnTo>
                      <a:lnTo>
                        <a:pt x="1870" y="2497"/>
                      </a:lnTo>
                      <a:lnTo>
                        <a:pt x="1851" y="2516"/>
                      </a:lnTo>
                      <a:lnTo>
                        <a:pt x="1831" y="2534"/>
                      </a:lnTo>
                      <a:lnTo>
                        <a:pt x="1812" y="2550"/>
                      </a:lnTo>
                      <a:lnTo>
                        <a:pt x="1792" y="2565"/>
                      </a:lnTo>
                      <a:lnTo>
                        <a:pt x="1772" y="2578"/>
                      </a:lnTo>
                      <a:lnTo>
                        <a:pt x="1750" y="2590"/>
                      </a:lnTo>
                      <a:lnTo>
                        <a:pt x="1728" y="2600"/>
                      </a:lnTo>
                      <a:lnTo>
                        <a:pt x="1706" y="2608"/>
                      </a:lnTo>
                      <a:lnTo>
                        <a:pt x="1683" y="2616"/>
                      </a:lnTo>
                      <a:lnTo>
                        <a:pt x="1660" y="2621"/>
                      </a:lnTo>
                      <a:lnTo>
                        <a:pt x="1637" y="2625"/>
                      </a:lnTo>
                      <a:lnTo>
                        <a:pt x="1613" y="2628"/>
                      </a:lnTo>
                      <a:lnTo>
                        <a:pt x="1589" y="2629"/>
                      </a:lnTo>
                      <a:lnTo>
                        <a:pt x="1561" y="2628"/>
                      </a:lnTo>
                      <a:lnTo>
                        <a:pt x="1534" y="2625"/>
                      </a:lnTo>
                      <a:lnTo>
                        <a:pt x="1507" y="2621"/>
                      </a:lnTo>
                      <a:lnTo>
                        <a:pt x="1482" y="2616"/>
                      </a:lnTo>
                      <a:lnTo>
                        <a:pt x="1457" y="2608"/>
                      </a:lnTo>
                      <a:lnTo>
                        <a:pt x="1433" y="2600"/>
                      </a:lnTo>
                      <a:lnTo>
                        <a:pt x="1410" y="2589"/>
                      </a:lnTo>
                      <a:lnTo>
                        <a:pt x="1387" y="2576"/>
                      </a:lnTo>
                      <a:lnTo>
                        <a:pt x="1366" y="2562"/>
                      </a:lnTo>
                      <a:lnTo>
                        <a:pt x="1346" y="2547"/>
                      </a:lnTo>
                      <a:lnTo>
                        <a:pt x="1325" y="2530"/>
                      </a:lnTo>
                      <a:lnTo>
                        <a:pt x="1306" y="2512"/>
                      </a:lnTo>
                      <a:lnTo>
                        <a:pt x="1288" y="2491"/>
                      </a:lnTo>
                      <a:lnTo>
                        <a:pt x="1271" y="2469"/>
                      </a:lnTo>
                      <a:lnTo>
                        <a:pt x="1254" y="2446"/>
                      </a:lnTo>
                      <a:lnTo>
                        <a:pt x="1238" y="2420"/>
                      </a:lnTo>
                      <a:lnTo>
                        <a:pt x="1222" y="2391"/>
                      </a:lnTo>
                      <a:lnTo>
                        <a:pt x="1207" y="2361"/>
                      </a:lnTo>
                      <a:lnTo>
                        <a:pt x="1193" y="2329"/>
                      </a:lnTo>
                      <a:lnTo>
                        <a:pt x="1179" y="2296"/>
                      </a:lnTo>
                      <a:lnTo>
                        <a:pt x="1167" y="2261"/>
                      </a:lnTo>
                      <a:lnTo>
                        <a:pt x="1156" y="2225"/>
                      </a:lnTo>
                      <a:lnTo>
                        <a:pt x="1147" y="2186"/>
                      </a:lnTo>
                      <a:lnTo>
                        <a:pt x="1137" y="2145"/>
                      </a:lnTo>
                      <a:lnTo>
                        <a:pt x="1130" y="2104"/>
                      </a:lnTo>
                      <a:lnTo>
                        <a:pt x="1123" y="2060"/>
                      </a:lnTo>
                      <a:lnTo>
                        <a:pt x="1117" y="2015"/>
                      </a:lnTo>
                      <a:lnTo>
                        <a:pt x="1113" y="1968"/>
                      </a:lnTo>
                      <a:lnTo>
                        <a:pt x="1108" y="1920"/>
                      </a:lnTo>
                      <a:lnTo>
                        <a:pt x="1106" y="1870"/>
                      </a:lnTo>
                      <a:lnTo>
                        <a:pt x="1104" y="1818"/>
                      </a:lnTo>
                      <a:lnTo>
                        <a:pt x="1104" y="1765"/>
                      </a:lnTo>
                      <a:lnTo>
                        <a:pt x="1104" y="1717"/>
                      </a:lnTo>
                      <a:lnTo>
                        <a:pt x="1106" y="1669"/>
                      </a:lnTo>
                      <a:lnTo>
                        <a:pt x="1109" y="1623"/>
                      </a:lnTo>
                      <a:lnTo>
                        <a:pt x="1113" y="1578"/>
                      </a:lnTo>
                      <a:lnTo>
                        <a:pt x="1118" y="1534"/>
                      </a:lnTo>
                      <a:lnTo>
                        <a:pt x="1124" y="1492"/>
                      </a:lnTo>
                      <a:lnTo>
                        <a:pt x="1131" y="1451"/>
                      </a:lnTo>
                      <a:lnTo>
                        <a:pt x="1139" y="1411"/>
                      </a:lnTo>
                      <a:lnTo>
                        <a:pt x="1149" y="1373"/>
                      </a:lnTo>
                      <a:lnTo>
                        <a:pt x="1160" y="1336"/>
                      </a:lnTo>
                      <a:lnTo>
                        <a:pt x="1170" y="1300"/>
                      </a:lnTo>
                      <a:lnTo>
                        <a:pt x="1183" y="1266"/>
                      </a:lnTo>
                      <a:lnTo>
                        <a:pt x="1197" y="1234"/>
                      </a:lnTo>
                      <a:lnTo>
                        <a:pt x="1212" y="1202"/>
                      </a:lnTo>
                      <a:lnTo>
                        <a:pt x="1228" y="1172"/>
                      </a:lnTo>
                      <a:lnTo>
                        <a:pt x="1245" y="1143"/>
                      </a:lnTo>
                      <a:lnTo>
                        <a:pt x="1261" y="1117"/>
                      </a:lnTo>
                      <a:lnTo>
                        <a:pt x="1279" y="1094"/>
                      </a:lnTo>
                      <a:lnTo>
                        <a:pt x="1297" y="1071"/>
                      </a:lnTo>
                      <a:lnTo>
                        <a:pt x="1316" y="1051"/>
                      </a:lnTo>
                      <a:lnTo>
                        <a:pt x="1335" y="1033"/>
                      </a:lnTo>
                      <a:lnTo>
                        <a:pt x="1354" y="1016"/>
                      </a:lnTo>
                      <a:lnTo>
                        <a:pt x="1375" y="1001"/>
                      </a:lnTo>
                      <a:lnTo>
                        <a:pt x="1396" y="987"/>
                      </a:lnTo>
                      <a:lnTo>
                        <a:pt x="1417" y="975"/>
                      </a:lnTo>
                      <a:lnTo>
                        <a:pt x="1440" y="964"/>
                      </a:lnTo>
                      <a:lnTo>
                        <a:pt x="1463" y="956"/>
                      </a:lnTo>
                      <a:lnTo>
                        <a:pt x="1488" y="949"/>
                      </a:lnTo>
                      <a:lnTo>
                        <a:pt x="1513" y="944"/>
                      </a:lnTo>
                      <a:lnTo>
                        <a:pt x="1538" y="940"/>
                      </a:lnTo>
                      <a:lnTo>
                        <a:pt x="1565" y="938"/>
                      </a:lnTo>
                      <a:lnTo>
                        <a:pt x="1592" y="936"/>
                      </a:lnTo>
                      <a:lnTo>
                        <a:pt x="1616" y="938"/>
                      </a:lnTo>
                      <a:lnTo>
                        <a:pt x="1640" y="940"/>
                      </a:lnTo>
                      <a:lnTo>
                        <a:pt x="1663" y="943"/>
                      </a:lnTo>
                      <a:lnTo>
                        <a:pt x="1686" y="947"/>
                      </a:lnTo>
                      <a:lnTo>
                        <a:pt x="1708" y="952"/>
                      </a:lnTo>
                      <a:lnTo>
                        <a:pt x="1730" y="960"/>
                      </a:lnTo>
                      <a:lnTo>
                        <a:pt x="1750" y="969"/>
                      </a:lnTo>
                      <a:lnTo>
                        <a:pt x="1770" y="979"/>
                      </a:lnTo>
                      <a:lnTo>
                        <a:pt x="1791" y="990"/>
                      </a:lnTo>
                      <a:lnTo>
                        <a:pt x="1810" y="1003"/>
                      </a:lnTo>
                      <a:lnTo>
                        <a:pt x="1829" y="1018"/>
                      </a:lnTo>
                      <a:lnTo>
                        <a:pt x="1847" y="1033"/>
                      </a:lnTo>
                      <a:lnTo>
                        <a:pt x="1866" y="1050"/>
                      </a:lnTo>
                      <a:lnTo>
                        <a:pt x="1884" y="1069"/>
                      </a:lnTo>
                      <a:lnTo>
                        <a:pt x="1901" y="1088"/>
                      </a:lnTo>
                      <a:lnTo>
                        <a:pt x="1918" y="1110"/>
                      </a:lnTo>
                      <a:lnTo>
                        <a:pt x="1936" y="1135"/>
                      </a:lnTo>
                      <a:lnTo>
                        <a:pt x="1953" y="1162"/>
                      </a:lnTo>
                      <a:lnTo>
                        <a:pt x="1970" y="1190"/>
                      </a:lnTo>
                      <a:lnTo>
                        <a:pt x="1988" y="1221"/>
                      </a:lnTo>
                      <a:lnTo>
                        <a:pt x="2004" y="1253"/>
                      </a:lnTo>
                      <a:lnTo>
                        <a:pt x="2020" y="1287"/>
                      </a:lnTo>
                      <a:lnTo>
                        <a:pt x="2035" y="1322"/>
                      </a:lnTo>
                      <a:lnTo>
                        <a:pt x="2051" y="1360"/>
                      </a:lnTo>
                      <a:lnTo>
                        <a:pt x="2065" y="1399"/>
                      </a:lnTo>
                      <a:lnTo>
                        <a:pt x="2080" y="1440"/>
                      </a:lnTo>
                      <a:lnTo>
                        <a:pt x="2092" y="1483"/>
                      </a:lnTo>
                      <a:lnTo>
                        <a:pt x="2106" y="1527"/>
                      </a:lnTo>
                      <a:lnTo>
                        <a:pt x="2119" y="1572"/>
                      </a:lnTo>
                      <a:lnTo>
                        <a:pt x="2131" y="1620"/>
                      </a:lnTo>
                      <a:lnTo>
                        <a:pt x="2143" y="1668"/>
                      </a:lnTo>
                      <a:lnTo>
                        <a:pt x="2154" y="1718"/>
                      </a:lnTo>
                      <a:lnTo>
                        <a:pt x="2141" y="1784"/>
                      </a:lnTo>
                      <a:lnTo>
                        <a:pt x="2127" y="1847"/>
                      </a:lnTo>
                      <a:lnTo>
                        <a:pt x="2113" y="1908"/>
                      </a:lnTo>
                      <a:lnTo>
                        <a:pt x="2100" y="1965"/>
                      </a:lnTo>
                      <a:lnTo>
                        <a:pt x="2086" y="2019"/>
                      </a:lnTo>
                      <a:lnTo>
                        <a:pt x="2072" y="2070"/>
                      </a:lnTo>
                      <a:lnTo>
                        <a:pt x="2058" y="2118"/>
                      </a:lnTo>
                      <a:lnTo>
                        <a:pt x="2043" y="2163"/>
                      </a:lnTo>
                      <a:lnTo>
                        <a:pt x="2029" y="2205"/>
                      </a:lnTo>
                      <a:lnTo>
                        <a:pt x="2015" y="2245"/>
                      </a:lnTo>
                      <a:lnTo>
                        <a:pt x="2000" y="2282"/>
                      </a:lnTo>
                      <a:lnTo>
                        <a:pt x="1985" y="2317"/>
                      </a:lnTo>
                      <a:lnTo>
                        <a:pt x="1970" y="2349"/>
                      </a:lnTo>
                      <a:lnTo>
                        <a:pt x="1954" y="2379"/>
                      </a:lnTo>
                      <a:lnTo>
                        <a:pt x="1938" y="2405"/>
                      </a:lnTo>
                      <a:lnTo>
                        <a:pt x="1922" y="2431"/>
                      </a:lnTo>
                      <a:close/>
                    </a:path>
                  </a:pathLst>
                </a:custGeom>
                <a:solidFill>
                  <a:srgbClr val="CF14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5648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294" y="8814827"/>
            <a:ext cx="20727750" cy="2724466"/>
          </a:xfrm>
        </p:spPr>
        <p:txBody>
          <a:bodyPr anchor="t"/>
          <a:lstStyle>
            <a:lvl1pPr algn="l">
              <a:defRPr sz="92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294" y="5814099"/>
            <a:ext cx="20727750" cy="3000722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1pPr>
            <a:lvl2pPr marL="1039152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2pPr>
            <a:lvl3pPr marL="2078304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3pPr>
            <a:lvl4pPr marL="311745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15660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19575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234911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27406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31321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79" y="3200778"/>
            <a:ext cx="10770301" cy="9052974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6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6008" y="3200778"/>
            <a:ext cx="10770301" cy="9052974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6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81" y="3070582"/>
            <a:ext cx="10774535" cy="1279672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39152" indent="0">
              <a:buNone/>
              <a:defRPr sz="4600" b="1"/>
            </a:lvl2pPr>
            <a:lvl3pPr marL="2078304" indent="0">
              <a:buNone/>
              <a:defRPr sz="4200" b="1"/>
            </a:lvl3pPr>
            <a:lvl4pPr marL="3117456" indent="0">
              <a:buNone/>
              <a:defRPr sz="3500" b="1"/>
            </a:lvl4pPr>
            <a:lvl5pPr marL="4156607" indent="0">
              <a:buNone/>
              <a:defRPr sz="3500" b="1"/>
            </a:lvl5pPr>
            <a:lvl6pPr marL="5195759" indent="0">
              <a:buNone/>
              <a:defRPr sz="3500" b="1"/>
            </a:lvl6pPr>
            <a:lvl7pPr marL="6234911" indent="0">
              <a:buNone/>
              <a:defRPr sz="3500" b="1"/>
            </a:lvl7pPr>
            <a:lvl8pPr marL="7274065" indent="0">
              <a:buNone/>
              <a:defRPr sz="3500" b="1"/>
            </a:lvl8pPr>
            <a:lvl9pPr marL="8313217" indent="0">
              <a:buNone/>
              <a:defRPr sz="3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81" y="4350254"/>
            <a:ext cx="10774535" cy="7903491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42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7543" y="3070582"/>
            <a:ext cx="10778770" cy="1279672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39152" indent="0">
              <a:buNone/>
              <a:defRPr sz="4600" b="1"/>
            </a:lvl2pPr>
            <a:lvl3pPr marL="2078304" indent="0">
              <a:buNone/>
              <a:defRPr sz="4200" b="1"/>
            </a:lvl3pPr>
            <a:lvl4pPr marL="3117456" indent="0">
              <a:buNone/>
              <a:defRPr sz="3500" b="1"/>
            </a:lvl4pPr>
            <a:lvl5pPr marL="4156607" indent="0">
              <a:buNone/>
              <a:defRPr sz="3500" b="1"/>
            </a:lvl5pPr>
            <a:lvl6pPr marL="5195759" indent="0">
              <a:buNone/>
              <a:defRPr sz="3500" b="1"/>
            </a:lvl6pPr>
            <a:lvl7pPr marL="6234911" indent="0">
              <a:buNone/>
              <a:defRPr sz="3500" b="1"/>
            </a:lvl7pPr>
            <a:lvl8pPr marL="7274065" indent="0">
              <a:buNone/>
              <a:defRPr sz="3500" b="1"/>
            </a:lvl8pPr>
            <a:lvl9pPr marL="8313217" indent="0">
              <a:buNone/>
              <a:defRPr sz="3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7543" y="4350254"/>
            <a:ext cx="10778770" cy="7903491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42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80" y="549340"/>
            <a:ext cx="21947029" cy="2286266"/>
          </a:xfrm>
          <a:prstGeom prst="rect">
            <a:avLst/>
          </a:prstGeom>
        </p:spPr>
        <p:txBody>
          <a:bodyPr vert="horz" lIns="207830" tIns="103916" rIns="207830" bIns="103916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80" y="3200778"/>
            <a:ext cx="21947029" cy="9052974"/>
          </a:xfrm>
          <a:prstGeom prst="rect">
            <a:avLst/>
          </a:prstGeom>
        </p:spPr>
        <p:txBody>
          <a:bodyPr vert="horz" lIns="207830" tIns="103916" rIns="207830" bIns="1039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81" y="12714181"/>
            <a:ext cx="5689971" cy="730334"/>
          </a:xfrm>
          <a:prstGeom prst="rect">
            <a:avLst/>
          </a:prstGeom>
        </p:spPr>
        <p:txBody>
          <a:bodyPr vert="horz" lIns="207830" tIns="103916" rIns="207830" bIns="103916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295CF-18DA-4AF9-A5B5-90AFD15CD935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745" y="12714181"/>
            <a:ext cx="7722102" cy="730334"/>
          </a:xfrm>
          <a:prstGeom prst="rect">
            <a:avLst/>
          </a:prstGeom>
        </p:spPr>
        <p:txBody>
          <a:bodyPr vert="horz" lIns="207830" tIns="103916" rIns="207830" bIns="103916" rtlCol="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6339" y="12714181"/>
            <a:ext cx="5689971" cy="730334"/>
          </a:xfrm>
          <a:prstGeom prst="rect">
            <a:avLst/>
          </a:prstGeom>
        </p:spPr>
        <p:txBody>
          <a:bodyPr vert="horz" lIns="207830" tIns="103916" rIns="207830" bIns="103916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1E160-D70D-44B2-9AEA-799B1EFA9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4" r:id="rId14"/>
    <p:sldLayoutId id="2147483665" r:id="rId15"/>
  </p:sldLayoutIdLst>
  <p:txStyles>
    <p:titleStyle>
      <a:lvl1pPr algn="l" defTabSz="2078304" rtl="0" eaLnBrk="1" latinLnBrk="0" hangingPunct="1">
        <a:spcBef>
          <a:spcPct val="0"/>
        </a:spcBef>
        <a:buNone/>
        <a:defRPr sz="10000" b="0" i="0" kern="1200">
          <a:solidFill>
            <a:schemeClr val="tx1"/>
          </a:solidFill>
          <a:latin typeface="Akrobat Bold" pitchFamily="2" charset="0"/>
          <a:ea typeface="+mj-ea"/>
          <a:cs typeface="+mj-cs"/>
        </a:defRPr>
      </a:lvl1pPr>
    </p:titleStyle>
    <p:bodyStyle>
      <a:lvl1pPr marL="779364" indent="-779364" algn="l" defTabSz="2078304" rtl="0" eaLnBrk="1" latinLnBrk="0" hangingPunct="1">
        <a:spcBef>
          <a:spcPct val="20000"/>
        </a:spcBef>
        <a:buFont typeface="Arial" pitchFamily="34" charset="0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1pPr>
      <a:lvl2pPr marL="1688622" indent="-649470" algn="l" defTabSz="2078304" rtl="0" eaLnBrk="1" latinLnBrk="0" hangingPunct="1">
        <a:spcBef>
          <a:spcPct val="20000"/>
        </a:spcBef>
        <a:buFont typeface="Arial" pitchFamily="34" charset="0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2597881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3637033" indent="-519577" algn="l" defTabSz="2078304" rtl="0" eaLnBrk="1" latinLnBrk="0" hangingPunct="1">
        <a:spcBef>
          <a:spcPct val="20000"/>
        </a:spcBef>
        <a:buFont typeface="Arial" pitchFamily="34" charset="0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676184" indent="-519577" algn="l" defTabSz="2078304" rtl="0" eaLnBrk="1" latinLnBrk="0" hangingPunct="1">
        <a:spcBef>
          <a:spcPct val="20000"/>
        </a:spcBef>
        <a:buFont typeface="Arial" pitchFamily="34" charset="0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715336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54488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793640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32792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152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4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117456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156607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195759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234911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274065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313217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50" userDrawn="1">
          <p15:clr>
            <a:srgbClr val="F26B43"/>
          </p15:clr>
        </p15:guide>
        <p15:guide id="2" pos="14711" userDrawn="1">
          <p15:clr>
            <a:srgbClr val="F26B43"/>
          </p15:clr>
        </p15:guide>
        <p15:guide id="3" orient="horz" pos="7995" userDrawn="1">
          <p15:clr>
            <a:srgbClr val="F26B43"/>
          </p15:clr>
        </p15:guide>
        <p15:guide id="4" orient="horz" pos="6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67" y="900120"/>
            <a:ext cx="21947029" cy="106213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5362" y="2332307"/>
            <a:ext cx="21947029" cy="90529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719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5" r:id="rId2"/>
    <p:sldLayoutId id="2147483687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724" r:id="rId10"/>
  </p:sldLayoutIdLst>
  <p:txStyles>
    <p:titleStyle>
      <a:lvl1pPr algn="l" defTabSz="2078304" rtl="0" eaLnBrk="1" latinLnBrk="0" hangingPunct="1">
        <a:spcBef>
          <a:spcPct val="0"/>
        </a:spcBef>
        <a:buNone/>
        <a:defRPr sz="5000" b="0" i="0" kern="1200">
          <a:solidFill>
            <a:srgbClr val="525A61"/>
          </a:solidFill>
          <a:latin typeface="Akrobat Bold" pitchFamily="2" charset="0"/>
          <a:ea typeface="+mj-ea"/>
          <a:cs typeface="+mj-cs"/>
        </a:defRPr>
      </a:lvl1pPr>
    </p:titleStyle>
    <p:bodyStyle>
      <a:lvl1pPr marL="779364" indent="-779364" algn="l" defTabSz="2078304" rtl="0" eaLnBrk="1" latinLnBrk="0" hangingPunct="1">
        <a:spcBef>
          <a:spcPct val="20000"/>
        </a:spcBef>
        <a:buFont typeface="Arial" pitchFamily="34" charset="0"/>
        <a:buChar char="•"/>
        <a:defRPr sz="4000" b="0" i="0" kern="1200">
          <a:solidFill>
            <a:schemeClr val="tx1"/>
          </a:solidFill>
          <a:latin typeface="Akrobat" pitchFamily="2" charset="0"/>
          <a:ea typeface="+mn-ea"/>
          <a:cs typeface="+mn-cs"/>
        </a:defRPr>
      </a:lvl1pPr>
      <a:lvl2pPr marL="1688622" indent="-649470" algn="l" defTabSz="2078304" rtl="0" eaLnBrk="1" latinLnBrk="0" hangingPunct="1">
        <a:spcBef>
          <a:spcPct val="20000"/>
        </a:spcBef>
        <a:buFont typeface="Arial" pitchFamily="34" charset="0"/>
        <a:buChar char="–"/>
        <a:defRPr sz="4000" b="0" i="0" kern="1200">
          <a:solidFill>
            <a:schemeClr val="tx1"/>
          </a:solidFill>
          <a:latin typeface="Akrobat" pitchFamily="2" charset="0"/>
          <a:ea typeface="+mn-ea"/>
          <a:cs typeface="+mn-cs"/>
        </a:defRPr>
      </a:lvl2pPr>
      <a:lvl3pPr marL="2597881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000" b="0" i="0" kern="1200">
          <a:solidFill>
            <a:schemeClr val="tx1"/>
          </a:solidFill>
          <a:latin typeface="Akrobat" pitchFamily="2" charset="0"/>
          <a:ea typeface="+mn-ea"/>
          <a:cs typeface="+mn-cs"/>
        </a:defRPr>
      </a:lvl3pPr>
      <a:lvl4pPr marL="3637033" indent="-519577" algn="l" defTabSz="2078304" rtl="0" eaLnBrk="1" latinLnBrk="0" hangingPunct="1">
        <a:spcBef>
          <a:spcPct val="20000"/>
        </a:spcBef>
        <a:buFont typeface="Arial" pitchFamily="34" charset="0"/>
        <a:buChar char="–"/>
        <a:defRPr sz="4000" b="0" i="0" kern="1200">
          <a:solidFill>
            <a:schemeClr val="tx1"/>
          </a:solidFill>
          <a:latin typeface="Akrobat" pitchFamily="2" charset="0"/>
          <a:ea typeface="+mn-ea"/>
          <a:cs typeface="+mn-cs"/>
        </a:defRPr>
      </a:lvl4pPr>
      <a:lvl5pPr marL="4676184" indent="-519577" algn="l" defTabSz="2078304" rtl="0" eaLnBrk="1" latinLnBrk="0" hangingPunct="1">
        <a:spcBef>
          <a:spcPct val="20000"/>
        </a:spcBef>
        <a:buFont typeface="Arial" pitchFamily="34" charset="0"/>
        <a:buChar char="»"/>
        <a:defRPr sz="4000" b="0" i="0" kern="1200">
          <a:solidFill>
            <a:schemeClr val="tx1"/>
          </a:solidFill>
          <a:latin typeface="Akrobat" pitchFamily="2" charset="0"/>
          <a:ea typeface="+mn-ea"/>
          <a:cs typeface="+mn-cs"/>
        </a:defRPr>
      </a:lvl5pPr>
      <a:lvl6pPr marL="5715336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54488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793640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32792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152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4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117456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156607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195759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234911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274065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313217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50" userDrawn="1">
          <p15:clr>
            <a:srgbClr val="F26B43"/>
          </p15:clr>
        </p15:guide>
        <p15:guide id="2" pos="14711" userDrawn="1">
          <p15:clr>
            <a:srgbClr val="F26B43"/>
          </p15:clr>
        </p15:guide>
        <p15:guide id="3" orient="horz" pos="7995" userDrawn="1">
          <p15:clr>
            <a:srgbClr val="F26B43"/>
          </p15:clr>
        </p15:guide>
        <p15:guide id="4" orient="horz" pos="646" userDrawn="1">
          <p15:clr>
            <a:srgbClr val="F26B43"/>
          </p15:clr>
        </p15:guide>
        <p15:guide id="5" pos="7354" userDrawn="1">
          <p15:clr>
            <a:srgbClr val="F26B43"/>
          </p15:clr>
        </p15:guide>
        <p15:guide id="6" pos="8006" userDrawn="1">
          <p15:clr>
            <a:srgbClr val="F26B43"/>
          </p15:clr>
        </p15:guide>
        <p15:guide id="7" orient="horz" pos="15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67" y="900120"/>
            <a:ext cx="21947029" cy="106213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5362" y="2332307"/>
            <a:ext cx="21947029" cy="90529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6371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2078304" rtl="0" eaLnBrk="1" latinLnBrk="0" hangingPunct="1">
        <a:spcBef>
          <a:spcPct val="0"/>
        </a:spcBef>
        <a:buNone/>
        <a:defRPr sz="5000" b="0" i="0" kern="1200">
          <a:solidFill>
            <a:srgbClr val="525A61"/>
          </a:solidFill>
          <a:latin typeface="Akrobat Bold" pitchFamily="2" charset="0"/>
          <a:ea typeface="+mj-ea"/>
          <a:cs typeface="+mj-cs"/>
        </a:defRPr>
      </a:lvl1pPr>
    </p:titleStyle>
    <p:bodyStyle>
      <a:lvl1pPr marL="779364" indent="-779364" algn="l" defTabSz="2078304" rtl="0" eaLnBrk="1" latinLnBrk="0" hangingPunct="1">
        <a:spcBef>
          <a:spcPct val="20000"/>
        </a:spcBef>
        <a:buFont typeface="Arial" pitchFamily="34" charset="0"/>
        <a:buChar char="•"/>
        <a:defRPr sz="4000" b="0" i="0" kern="1200">
          <a:solidFill>
            <a:schemeClr val="tx1"/>
          </a:solidFill>
          <a:latin typeface="Akrobat" pitchFamily="2" charset="0"/>
          <a:ea typeface="+mn-ea"/>
          <a:cs typeface="+mn-cs"/>
        </a:defRPr>
      </a:lvl1pPr>
      <a:lvl2pPr marL="1688622" indent="-649470" algn="l" defTabSz="2078304" rtl="0" eaLnBrk="1" latinLnBrk="0" hangingPunct="1">
        <a:spcBef>
          <a:spcPct val="20000"/>
        </a:spcBef>
        <a:buFont typeface="Arial" pitchFamily="34" charset="0"/>
        <a:buChar char="–"/>
        <a:defRPr sz="4000" b="0" i="0" kern="1200">
          <a:solidFill>
            <a:schemeClr val="tx1"/>
          </a:solidFill>
          <a:latin typeface="Akrobat" pitchFamily="2" charset="0"/>
          <a:ea typeface="+mn-ea"/>
          <a:cs typeface="+mn-cs"/>
        </a:defRPr>
      </a:lvl2pPr>
      <a:lvl3pPr marL="2597881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000" b="0" i="0" kern="1200">
          <a:solidFill>
            <a:schemeClr val="tx1"/>
          </a:solidFill>
          <a:latin typeface="Akrobat" pitchFamily="2" charset="0"/>
          <a:ea typeface="+mn-ea"/>
          <a:cs typeface="+mn-cs"/>
        </a:defRPr>
      </a:lvl3pPr>
      <a:lvl4pPr marL="3637033" indent="-519577" algn="l" defTabSz="2078304" rtl="0" eaLnBrk="1" latinLnBrk="0" hangingPunct="1">
        <a:spcBef>
          <a:spcPct val="20000"/>
        </a:spcBef>
        <a:buFont typeface="Arial" pitchFamily="34" charset="0"/>
        <a:buChar char="–"/>
        <a:defRPr sz="4000" b="0" i="0" kern="1200">
          <a:solidFill>
            <a:schemeClr val="tx1"/>
          </a:solidFill>
          <a:latin typeface="Akrobat" pitchFamily="2" charset="0"/>
          <a:ea typeface="+mn-ea"/>
          <a:cs typeface="+mn-cs"/>
        </a:defRPr>
      </a:lvl4pPr>
      <a:lvl5pPr marL="4676184" indent="-519577" algn="l" defTabSz="2078304" rtl="0" eaLnBrk="1" latinLnBrk="0" hangingPunct="1">
        <a:spcBef>
          <a:spcPct val="20000"/>
        </a:spcBef>
        <a:buFont typeface="Arial" pitchFamily="34" charset="0"/>
        <a:buChar char="»"/>
        <a:defRPr sz="4000" b="0" i="0" kern="1200">
          <a:solidFill>
            <a:schemeClr val="tx1"/>
          </a:solidFill>
          <a:latin typeface="Akrobat" pitchFamily="2" charset="0"/>
          <a:ea typeface="+mn-ea"/>
          <a:cs typeface="+mn-cs"/>
        </a:defRPr>
      </a:lvl5pPr>
      <a:lvl6pPr marL="5715336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54488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793640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32792" indent="-519577" algn="l" defTabSz="2078304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152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4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117456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156607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195759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234911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274065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313217" algn="l" defTabSz="2078304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50" userDrawn="1">
          <p15:clr>
            <a:srgbClr val="F26B43"/>
          </p15:clr>
        </p15:guide>
        <p15:guide id="2" pos="14711" userDrawn="1">
          <p15:clr>
            <a:srgbClr val="F26B43"/>
          </p15:clr>
        </p15:guide>
        <p15:guide id="3" orient="horz" pos="7995" userDrawn="1">
          <p15:clr>
            <a:srgbClr val="F26B43"/>
          </p15:clr>
        </p15:guide>
        <p15:guide id="4" orient="horz" pos="646" userDrawn="1">
          <p15:clr>
            <a:srgbClr val="F26B43"/>
          </p15:clr>
        </p15:guide>
        <p15:guide id="5" pos="7354" userDrawn="1">
          <p15:clr>
            <a:srgbClr val="F26B43"/>
          </p15:clr>
        </p15:guide>
        <p15:guide id="6" pos="8006" userDrawn="1">
          <p15:clr>
            <a:srgbClr val="F26B43"/>
          </p15:clr>
        </p15:guide>
        <p15:guide id="7" orient="horz" pos="15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AF400F4-5098-8049-BE21-485ABF223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"/>
          <a:stretch/>
        </p:blipFill>
        <p:spPr>
          <a:xfrm>
            <a:off x="0" y="0"/>
            <a:ext cx="24385588" cy="137175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795070-93FD-BB48-BCD8-3038C98635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"/>
          <a:stretch/>
        </p:blipFill>
        <p:spPr>
          <a:xfrm>
            <a:off x="9474388" y="1314178"/>
            <a:ext cx="14220449" cy="124034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38C10EA-8660-1B4E-A8EB-BAE69E6CB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1026146"/>
            <a:ext cx="6618816" cy="1963380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585D3B37-FBA8-9A46-9648-39D609706DFA}"/>
              </a:ext>
            </a:extLst>
          </p:cNvPr>
          <p:cNvSpPr txBox="1"/>
          <p:nvPr/>
        </p:nvSpPr>
        <p:spPr>
          <a:xfrm>
            <a:off x="1031875" y="4716594"/>
            <a:ext cx="7942972" cy="138499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9000" b="1" dirty="0">
                <a:solidFill>
                  <a:schemeClr val="bg1"/>
                </a:solidFill>
                <a:latin typeface="Akrobat ExtraBold" panose="00000900000000000000" pitchFamily="50" charset="-52"/>
              </a:rPr>
              <a:t>Программы ДМС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5F49784-7B3F-6E44-A617-E49C3C3B0853}"/>
              </a:ext>
            </a:extLst>
          </p:cNvPr>
          <p:cNvSpPr/>
          <p:nvPr/>
        </p:nvSpPr>
        <p:spPr>
          <a:xfrm>
            <a:off x="1031875" y="6982602"/>
            <a:ext cx="7942972" cy="23083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5000" b="1" dirty="0">
                <a:solidFill>
                  <a:schemeClr val="bg1"/>
                </a:solidFill>
                <a:latin typeface="Akrobat Bold" pitchFamily="2" charset="0"/>
              </a:rPr>
              <a:t>Годовые программы добровольного медицинского </a:t>
            </a:r>
            <a:r>
              <a:rPr lang="ru-RU" sz="5000" b="1" dirty="0" smtClean="0">
                <a:solidFill>
                  <a:schemeClr val="bg1"/>
                </a:solidFill>
                <a:latin typeface="Akrobat Bold" pitchFamily="2" charset="0"/>
              </a:rPr>
              <a:t>страхования</a:t>
            </a:r>
            <a:r>
              <a:rPr lang="en-US" sz="5000" b="1" dirty="0" smtClean="0">
                <a:solidFill>
                  <a:schemeClr val="bg1"/>
                </a:solidFill>
                <a:latin typeface="Akrobat Bold" pitchFamily="2" charset="0"/>
              </a:rPr>
              <a:t> </a:t>
            </a:r>
            <a:r>
              <a:rPr lang="ru-RU" sz="5000" b="1" dirty="0" smtClean="0">
                <a:solidFill>
                  <a:schemeClr val="bg1"/>
                </a:solidFill>
                <a:latin typeface="Akrobat Bold" pitchFamily="2" charset="0"/>
              </a:rPr>
              <a:t>для ФЛ</a:t>
            </a:r>
            <a:endParaRPr lang="ru-RU" sz="5000" b="1" dirty="0">
              <a:solidFill>
                <a:schemeClr val="bg1"/>
              </a:solidFill>
              <a:latin typeface="Akrobat Bold" pitchFamily="2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6ED3C48-4598-2C40-B16C-F74A5DC13D4A}"/>
              </a:ext>
            </a:extLst>
          </p:cNvPr>
          <p:cNvCxnSpPr>
            <a:cxnSpLocks/>
          </p:cNvCxnSpPr>
          <p:nvPr/>
        </p:nvCxnSpPr>
        <p:spPr>
          <a:xfrm>
            <a:off x="1031875" y="6533796"/>
            <a:ext cx="7632527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7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A4BE795-2EC5-3149-A779-AF03FDC4AAE9}"/>
              </a:ext>
            </a:extLst>
          </p:cNvPr>
          <p:cNvSpPr/>
          <p:nvPr/>
        </p:nvSpPr>
        <p:spPr>
          <a:xfrm>
            <a:off x="1055476" y="2415825"/>
            <a:ext cx="7753735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200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Программа дает возможность пройти комплексную оценку здоровья, включая узкопрофильное обследование с целью </a:t>
            </a:r>
            <a:br>
              <a:rPr lang="ru-RU" sz="3200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лечения выявленных заболеваний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AAEE7C99-D5CE-FD43-8F4F-50F31F55C7DF}"/>
              </a:ext>
            </a:extLst>
          </p:cNvPr>
          <p:cNvSpPr/>
          <p:nvPr/>
        </p:nvSpPr>
        <p:spPr>
          <a:xfrm>
            <a:off x="15001875" y="1981187"/>
            <a:ext cx="7769404" cy="9981544"/>
          </a:xfrm>
          <a:prstGeom prst="roundRect">
            <a:avLst>
              <a:gd name="adj" fmla="val 2443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8BCD3A66-7D68-5B48-A30E-11B3EFF9A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051802"/>
              </p:ext>
            </p:extLst>
          </p:nvPr>
        </p:nvGraphicFramePr>
        <p:xfrm>
          <a:off x="15001875" y="1884272"/>
          <a:ext cx="7793002" cy="10009842"/>
        </p:xfrm>
        <a:graphic>
          <a:graphicData uri="http://schemas.openxmlformats.org/drawingml/2006/table">
            <a:tbl>
              <a:tblPr firstRow="1" firstCol="1" bandRow="1"/>
              <a:tblGrid>
                <a:gridCol w="7793002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err="1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АльфаБудущее</a:t>
                      </a:r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06510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898384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РФ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1049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8–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59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2906275">
                <a:tc>
                  <a:txBody>
                    <a:bodyPr/>
                    <a:lstStyle/>
                    <a:p>
                      <a:pPr marL="0" indent="0" algn="ctr" defTabSz="2078304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Онлайн консультации</a:t>
                      </a: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Очные консультации</a:t>
                      </a:r>
                    </a:p>
                    <a:p>
                      <a:pPr marL="0" indent="0" algn="ctr" defTabSz="2078304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Базовое профилактическое обследование</a:t>
                      </a:r>
                    </a:p>
                    <a:p>
                      <a:pPr marL="0" indent="0" algn="ctr" defTabSz="2078304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Узкопрофильное обследование по </a:t>
                      </a:r>
                      <a:r>
                        <a:rPr lang="ru-RU" sz="2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направлению</a:t>
                      </a:r>
                      <a:endParaRPr lang="ru-RU" sz="2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696865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14 дней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93528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120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000 руб. 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982196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2400" kern="1200" dirty="0" smtClean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5 </a:t>
                      </a:r>
                      <a:r>
                        <a:rPr lang="ru-RU" sz="2400" kern="1200" dirty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000 руб.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696865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8028DD44-06EE-C145-A842-A4F1A4E82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359006"/>
              </p:ext>
            </p:extLst>
          </p:nvPr>
        </p:nvGraphicFramePr>
        <p:xfrm>
          <a:off x="11067745" y="2023974"/>
          <a:ext cx="3429305" cy="9877104"/>
        </p:xfrm>
        <a:graphic>
          <a:graphicData uri="http://schemas.openxmlformats.org/drawingml/2006/table">
            <a:tbl>
              <a:tblPr firstRow="1" firstCol="1" bandRow="1"/>
              <a:tblGrid>
                <a:gridCol w="3429305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653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Название программы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084705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Период страхования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Территория покрытия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Возраст застрахованного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2861716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Объем программы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738684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Период ожидания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920070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Страховая сумма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1024146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Страховая премия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649796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024A66E-372C-C848-9E2B-556FEB46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96" y="912727"/>
            <a:ext cx="22352046" cy="761491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АльфаБудущее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25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024A66E-372C-C848-9E2B-556FEB46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73" y="912727"/>
            <a:ext cx="22352046" cy="761491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АльфаБудущее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75A7A2-191B-7141-A264-74F09EFE006D}"/>
              </a:ext>
            </a:extLst>
          </p:cNvPr>
          <p:cNvSpPr/>
          <p:nvPr/>
        </p:nvSpPr>
        <p:spPr>
          <a:xfrm>
            <a:off x="1055473" y="2415825"/>
            <a:ext cx="83291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>
              <a:buClr>
                <a:srgbClr val="C8102E"/>
              </a:buClr>
            </a:pPr>
            <a:r>
              <a:rPr lang="ru-RU" sz="40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Как работает программа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B0EC762-C8B0-594D-859E-BB7EBEB07720}"/>
              </a:ext>
            </a:extLst>
          </p:cNvPr>
          <p:cNvGrpSpPr/>
          <p:nvPr/>
        </p:nvGrpSpPr>
        <p:grpSpPr>
          <a:xfrm>
            <a:off x="9195416" y="3489535"/>
            <a:ext cx="6897351" cy="3391029"/>
            <a:chOff x="8818563" y="3368672"/>
            <a:chExt cx="6897701" cy="3391200"/>
          </a:xfrm>
        </p:grpSpPr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id="{B12ACC1D-53F5-E447-99ED-425B88CBB40D}"/>
                </a:ext>
              </a:extLst>
            </p:cNvPr>
            <p:cNvSpPr/>
            <p:nvPr/>
          </p:nvSpPr>
          <p:spPr>
            <a:xfrm>
              <a:off x="8818563" y="3368672"/>
              <a:ext cx="6763830" cy="3391200"/>
            </a:xfrm>
            <a:prstGeom prst="roundRect">
              <a:avLst>
                <a:gd name="adj" fmla="val 6151"/>
              </a:avLst>
            </a:prstGeom>
            <a:gradFill>
              <a:gsLst>
                <a:gs pos="0">
                  <a:srgbClr val="E6F2FA"/>
                </a:gs>
                <a:gs pos="99000">
                  <a:srgbClr val="E6F2FA"/>
                </a:gs>
                <a:gs pos="52000">
                  <a:srgbClr val="FBFDFF"/>
                </a:gs>
              </a:gsLst>
              <a:lin ang="18600000" scaled="0"/>
            </a:gradFill>
            <a:ln w="25400" cap="flat">
              <a:noFill/>
              <a:prstDash val="solid"/>
              <a:round/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5" tIns="45715" rIns="45715" bIns="45715" numCol="1" spcCol="38100" rtlCol="0" anchor="ctr">
              <a:noAutofit/>
            </a:bodyPr>
            <a:lstStyle/>
            <a:p>
              <a:pPr defTabSz="1828617" hangingPunct="0"/>
              <a:endParaRPr lang="ru-RU" sz="8400" dirty="0">
                <a:solidFill>
                  <a:srgbClr val="000000"/>
                </a:solidFill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AB7D88A-9A88-584B-8AB6-56B9D3C2B66F}"/>
                </a:ext>
              </a:extLst>
            </p:cNvPr>
            <p:cNvSpPr/>
            <p:nvPr/>
          </p:nvSpPr>
          <p:spPr>
            <a:xfrm>
              <a:off x="8818563" y="3405110"/>
              <a:ext cx="6897701" cy="3318321"/>
            </a:xfrm>
            <a:prstGeom prst="rect">
              <a:avLst/>
            </a:prstGeom>
          </p:spPr>
          <p:txBody>
            <a:bodyPr wrap="square" lIns="431978" tIns="179992" rIns="431978" bIns="179992" anchor="ctr" anchorCtr="0">
              <a:spAutoFit/>
            </a:bodyPr>
            <a:lstStyle/>
            <a:p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Одно узкопрофильное профилактическое обследование по направлению: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" panose="00000600000000000000" pitchFamily="50" charset="-52"/>
                <a:cs typeface="Arial" panose="020B0604020202020204" pitchFamily="34" charset="0"/>
              </a:endParaRP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урология/гинекология</a:t>
              </a: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кардиология</a:t>
              </a: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гастроэнтерология </a:t>
              </a: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неврология </a:t>
              </a: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Дерматология</a:t>
              </a: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эндокринология 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1FCB336A-1C8B-6544-B1E7-CEC89D60D5E9}"/>
              </a:ext>
            </a:extLst>
          </p:cNvPr>
          <p:cNvGrpSpPr/>
          <p:nvPr/>
        </p:nvGrpSpPr>
        <p:grpSpPr>
          <a:xfrm>
            <a:off x="1032440" y="3489536"/>
            <a:ext cx="5298931" cy="3391029"/>
            <a:chOff x="1031875" y="3368672"/>
            <a:chExt cx="5299200" cy="3391200"/>
          </a:xfrm>
        </p:grpSpPr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id="{3479C66B-19E2-7D43-9A56-3430BCFB2258}"/>
                </a:ext>
              </a:extLst>
            </p:cNvPr>
            <p:cNvSpPr/>
            <p:nvPr/>
          </p:nvSpPr>
          <p:spPr>
            <a:xfrm>
              <a:off x="1031875" y="3368672"/>
              <a:ext cx="5299200" cy="3391200"/>
            </a:xfrm>
            <a:prstGeom prst="roundRect">
              <a:avLst>
                <a:gd name="adj" fmla="val 6151"/>
              </a:avLst>
            </a:prstGeom>
            <a:gradFill>
              <a:gsLst>
                <a:gs pos="0">
                  <a:srgbClr val="E6F2FA"/>
                </a:gs>
                <a:gs pos="99000">
                  <a:srgbClr val="E6F2FA"/>
                </a:gs>
                <a:gs pos="52000">
                  <a:srgbClr val="FBFDFF"/>
                </a:gs>
              </a:gsLst>
              <a:lin ang="18600000" scaled="0"/>
            </a:gradFill>
            <a:ln w="25400" cap="flat">
              <a:noFill/>
              <a:prstDash val="solid"/>
              <a:round/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5" tIns="45715" rIns="45715" bIns="45715" numCol="1" spcCol="38100" rtlCol="0" anchor="ctr">
              <a:noAutofit/>
            </a:bodyPr>
            <a:lstStyle/>
            <a:p>
              <a:pPr defTabSz="1828617" hangingPunct="0"/>
              <a:endParaRPr lang="ru-RU" sz="8400" dirty="0">
                <a:solidFill>
                  <a:srgbClr val="000000"/>
                </a:solidFill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EC2FF3F-80B2-C942-9E5F-90A6FCD33ABA}"/>
                </a:ext>
              </a:extLst>
            </p:cNvPr>
            <p:cNvSpPr/>
            <p:nvPr/>
          </p:nvSpPr>
          <p:spPr>
            <a:xfrm>
              <a:off x="1031875" y="3623485"/>
              <a:ext cx="5237313" cy="2881575"/>
            </a:xfrm>
            <a:prstGeom prst="rect">
              <a:avLst/>
            </a:prstGeom>
          </p:spPr>
          <p:txBody>
            <a:bodyPr wrap="square" lIns="431978" tIns="359981" rIns="431978" bIns="359981" anchor="ctr" anchorCtr="0">
              <a:spAutoFit/>
            </a:bodyPr>
            <a:lstStyle/>
            <a:p>
              <a:r>
                <a:rPr lang="ru-RU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Базовое профилактическое обследование общего</a:t>
              </a:r>
              <a:r>
                <a:rPr lang="en-US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 </a:t>
              </a:r>
              <a:r>
                <a:rPr lang="ru-RU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состояния здоровья </a:t>
              </a:r>
              <a:r>
                <a:rPr lang="en-US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/>
              </a:r>
              <a:br>
                <a:rPr lang="en-US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</a:br>
              <a:r>
                <a:rPr lang="ru-RU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и консультацию врача</a:t>
              </a:r>
              <a:r>
                <a:rPr lang="en-US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 </a:t>
              </a:r>
              <a:r>
                <a:rPr lang="ru-RU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терапевта</a:t>
              </a:r>
            </a:p>
          </p:txBody>
        </p:sp>
      </p:grpSp>
      <p:sp>
        <p:nvSpPr>
          <p:cNvPr id="26" name="Плюс 25">
            <a:extLst>
              <a:ext uri="{FF2B5EF4-FFF2-40B4-BE49-F238E27FC236}">
                <a16:creationId xmlns:a16="http://schemas.microsoft.com/office/drawing/2014/main" id="{20847E5A-2F19-4B43-8D3C-D3AA15DB5F59}"/>
              </a:ext>
            </a:extLst>
          </p:cNvPr>
          <p:cNvSpPr/>
          <p:nvPr/>
        </p:nvSpPr>
        <p:spPr>
          <a:xfrm>
            <a:off x="6924471" y="4382668"/>
            <a:ext cx="1677845" cy="1604762"/>
          </a:xfrm>
          <a:prstGeom prst="mathPlus">
            <a:avLst/>
          </a:prstGeom>
          <a:solidFill>
            <a:srgbClr val="CD0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464EC82-76BF-F741-B611-40EB82972904}"/>
              </a:ext>
            </a:extLst>
          </p:cNvPr>
          <p:cNvSpPr/>
          <p:nvPr/>
        </p:nvSpPr>
        <p:spPr>
          <a:xfrm>
            <a:off x="1032440" y="7415383"/>
            <a:ext cx="813617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Медицинские услуги и что в них входит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930D6F9-6720-0B4F-AEFE-B5B7735311E0}"/>
              </a:ext>
            </a:extLst>
          </p:cNvPr>
          <p:cNvSpPr/>
          <p:nvPr/>
        </p:nvSpPr>
        <p:spPr>
          <a:xfrm>
            <a:off x="1022918" y="8370887"/>
            <a:ext cx="7786293" cy="18466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24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Профилактическое обследования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прием и консультация врачей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лабораторная и инструментальная диагностика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в зависимости от выбранного блока</a:t>
            </a:r>
          </a:p>
          <a:p>
            <a:endParaRPr lang="ru-RU" sz="2400" b="1" dirty="0">
              <a:solidFill>
                <a:srgbClr val="5B6770"/>
              </a:solidFill>
              <a:latin typeface="Akrobat Bold" pitchFamily="2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6829DCA-2FBF-914E-A166-DF0B7BC7C7DB}"/>
              </a:ext>
            </a:extLst>
          </p:cNvPr>
          <p:cNvSpPr/>
          <p:nvPr/>
        </p:nvSpPr>
        <p:spPr>
          <a:xfrm>
            <a:off x="7532796" y="8352744"/>
            <a:ext cx="5044362" cy="44319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24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Телемедицина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консультации дежурных врачей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(акушер-гинеколог, терапевт, педиатр)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24/7 – без ограничений 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консультации узкопрофильного врача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в соответствии с выбранным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узкопрофильным блоком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консультации психолога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безлимитные консультации врачей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сети клиник Мать и дитя по вопросам: планирования ребенка, подготовка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к беременности и пр.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CEE8B9F-9851-AD48-B95E-9A2705E87531}"/>
              </a:ext>
            </a:extLst>
          </p:cNvPr>
          <p:cNvSpPr/>
          <p:nvPr/>
        </p:nvSpPr>
        <p:spPr>
          <a:xfrm>
            <a:off x="12870174" y="8370888"/>
            <a:ext cx="7490884" cy="51706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24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Сервисные услуги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телефонный медицинский пульт 24/7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организация медицинских услуг, сопровождение и курирование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на протяжении всего курса лечения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о наличии государственных и коммерческих медицинских учреждений того или иного профиля в регионе/городе по запросу клиента; 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по вопросам действующего законодательства об охране здоровья граждан в Российской Федерации, связанных с получением медицинской помощи, в рамках программ государственных гарантий бесплатного оказания гражданам медицинской помощи, в части, связанной со страховым случаем</a:t>
            </a:r>
          </a:p>
        </p:txBody>
      </p:sp>
    </p:spTree>
    <p:extLst>
      <p:ext uri="{BB962C8B-B14F-4D97-AF65-F5344CB8AC3E}">
        <p14:creationId xmlns:p14="http://schemas.microsoft.com/office/powerpoint/2010/main" val="414983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A4BE795-2EC5-3149-A779-AF03FDC4AAE9}"/>
              </a:ext>
            </a:extLst>
          </p:cNvPr>
          <p:cNvSpPr/>
          <p:nvPr/>
        </p:nvSpPr>
        <p:spPr>
          <a:xfrm>
            <a:off x="1055476" y="2415825"/>
            <a:ext cx="7753735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200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Программа дает возможность пройти комплексную оценку здоровья, включая узкопрофильное обследование с целью </a:t>
            </a:r>
            <a:br>
              <a:rPr lang="ru-RU" sz="3200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лечения выявленных заболеваний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AAEE7C99-D5CE-FD43-8F4F-50F31F55C7DF}"/>
              </a:ext>
            </a:extLst>
          </p:cNvPr>
          <p:cNvSpPr/>
          <p:nvPr/>
        </p:nvSpPr>
        <p:spPr>
          <a:xfrm>
            <a:off x="15001875" y="1981188"/>
            <a:ext cx="7769404" cy="9827572"/>
          </a:xfrm>
          <a:prstGeom prst="roundRect">
            <a:avLst>
              <a:gd name="adj" fmla="val 2443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8BCD3A66-7D68-5B48-A30E-11B3EFF9A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449627"/>
              </p:ext>
            </p:extLst>
          </p:nvPr>
        </p:nvGraphicFramePr>
        <p:xfrm>
          <a:off x="15001875" y="1884272"/>
          <a:ext cx="7793002" cy="9924484"/>
        </p:xfrm>
        <a:graphic>
          <a:graphicData uri="http://schemas.openxmlformats.org/drawingml/2006/table">
            <a:tbl>
              <a:tblPr firstRow="1" firstCol="1" bandRow="1"/>
              <a:tblGrid>
                <a:gridCol w="7793002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АльфаБудущее +</a:t>
                      </a:r>
                    </a:p>
                  </a:txBody>
                  <a:tcPr marL="287985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06510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287985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898384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РФ</a:t>
                      </a:r>
                    </a:p>
                  </a:txBody>
                  <a:tcPr marL="287985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1049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8–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59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287985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2906275">
                <a:tc>
                  <a:txBody>
                    <a:bodyPr/>
                    <a:lstStyle/>
                    <a:p>
                      <a:pPr marL="0" indent="0" algn="ctr" defTabSz="2078304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Онлайн консультации</a:t>
                      </a: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Очные консультации</a:t>
                      </a:r>
                    </a:p>
                    <a:p>
                      <a:pPr marL="0" indent="0" algn="ctr" defTabSz="2078304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Базовое профилактическое обследование</a:t>
                      </a:r>
                    </a:p>
                    <a:p>
                      <a:pPr marL="0" indent="0" algn="ctr" defTabSz="2078304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Узкопрофильное обследование по направлению</a:t>
                      </a:r>
                    </a:p>
                    <a:p>
                      <a:pPr marL="0" indent="0" algn="ctr" defTabSz="2078304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Медицинские услуги с целью лечения</a:t>
                      </a:r>
                    </a:p>
                  </a:txBody>
                  <a:tcPr marL="287985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696865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14 дней</a:t>
                      </a:r>
                    </a:p>
                  </a:txBody>
                  <a:tcPr marL="287985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93528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450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000 руб. </a:t>
                      </a:r>
                    </a:p>
                  </a:txBody>
                  <a:tcPr marL="287985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896838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25 000 руб.</a:t>
                      </a:r>
                    </a:p>
                  </a:txBody>
                  <a:tcPr marL="287985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696865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8028DD44-06EE-C145-A842-A4F1A4E82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945459"/>
              </p:ext>
            </p:extLst>
          </p:nvPr>
        </p:nvGraphicFramePr>
        <p:xfrm>
          <a:off x="11067745" y="2023974"/>
          <a:ext cx="3429305" cy="9893504"/>
        </p:xfrm>
        <a:graphic>
          <a:graphicData uri="http://schemas.openxmlformats.org/drawingml/2006/table">
            <a:tbl>
              <a:tblPr firstRow="1" firstCol="1" bandRow="1"/>
              <a:tblGrid>
                <a:gridCol w="3429305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653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Название программы</a:t>
                      </a:r>
                    </a:p>
                  </a:txBody>
                  <a:tcPr marL="0" marR="179992" marT="143993" marB="143993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084705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Период страхования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815261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Территория покрытия</a:t>
                      </a:r>
                    </a:p>
                  </a:txBody>
                  <a:tcPr marL="0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999233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Возраст застрахованного</a:t>
                      </a:r>
                    </a:p>
                  </a:txBody>
                  <a:tcPr marL="0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2986430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Объем программы</a:t>
                      </a:r>
                    </a:p>
                  </a:txBody>
                  <a:tcPr marL="0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653771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Период ожидания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1019862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Страховая сумма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828190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Страховая премия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85228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024A66E-372C-C848-9E2B-556FEB46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96" y="912727"/>
            <a:ext cx="22352046" cy="761491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АльфаБудущее</a:t>
            </a:r>
            <a:r>
              <a:rPr lang="ru-RU" dirty="0" smtClean="0"/>
              <a:t> +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94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024A66E-372C-C848-9E2B-556FEB46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96" y="912727"/>
            <a:ext cx="22352046" cy="761491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АльфаБудущее</a:t>
            </a:r>
            <a:r>
              <a:rPr lang="ru-RU" dirty="0" smtClean="0"/>
              <a:t> +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75A7A2-191B-7141-A264-74F09EFE006D}"/>
              </a:ext>
            </a:extLst>
          </p:cNvPr>
          <p:cNvSpPr/>
          <p:nvPr/>
        </p:nvSpPr>
        <p:spPr>
          <a:xfrm>
            <a:off x="1055473" y="2415825"/>
            <a:ext cx="83291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>
              <a:buClr>
                <a:srgbClr val="C8102E"/>
              </a:buClr>
            </a:pPr>
            <a:r>
              <a:rPr lang="ru-RU" sz="40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Как работает программа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B0EC762-C8B0-594D-859E-BB7EBEB07720}"/>
              </a:ext>
            </a:extLst>
          </p:cNvPr>
          <p:cNvGrpSpPr/>
          <p:nvPr/>
        </p:nvGrpSpPr>
        <p:grpSpPr>
          <a:xfrm>
            <a:off x="9195416" y="3489535"/>
            <a:ext cx="6897351" cy="3391029"/>
            <a:chOff x="8818563" y="3368672"/>
            <a:chExt cx="6897701" cy="3391200"/>
          </a:xfrm>
        </p:grpSpPr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id="{B12ACC1D-53F5-E447-99ED-425B88CBB40D}"/>
                </a:ext>
              </a:extLst>
            </p:cNvPr>
            <p:cNvSpPr/>
            <p:nvPr/>
          </p:nvSpPr>
          <p:spPr>
            <a:xfrm>
              <a:off x="8818563" y="3368672"/>
              <a:ext cx="6763830" cy="3391200"/>
            </a:xfrm>
            <a:prstGeom prst="roundRect">
              <a:avLst>
                <a:gd name="adj" fmla="val 6151"/>
              </a:avLst>
            </a:prstGeom>
            <a:gradFill>
              <a:gsLst>
                <a:gs pos="0">
                  <a:srgbClr val="E6F2FA"/>
                </a:gs>
                <a:gs pos="99000">
                  <a:srgbClr val="E6F2FA"/>
                </a:gs>
                <a:gs pos="52000">
                  <a:srgbClr val="FBFDFF"/>
                </a:gs>
              </a:gsLst>
              <a:lin ang="18600000" scaled="0"/>
            </a:gradFill>
            <a:ln w="25400" cap="flat">
              <a:noFill/>
              <a:prstDash val="solid"/>
              <a:round/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5" tIns="45715" rIns="45715" bIns="45715" numCol="1" spcCol="38100" rtlCol="0" anchor="ctr">
              <a:noAutofit/>
            </a:bodyPr>
            <a:lstStyle/>
            <a:p>
              <a:pPr defTabSz="1828617" hangingPunct="0"/>
              <a:endParaRPr lang="ru-RU" sz="8400" dirty="0">
                <a:solidFill>
                  <a:srgbClr val="000000"/>
                </a:solidFill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AB7D88A-9A88-584B-8AB6-56B9D3C2B66F}"/>
                </a:ext>
              </a:extLst>
            </p:cNvPr>
            <p:cNvSpPr/>
            <p:nvPr/>
          </p:nvSpPr>
          <p:spPr>
            <a:xfrm>
              <a:off x="8818563" y="3405110"/>
              <a:ext cx="6897701" cy="3318321"/>
            </a:xfrm>
            <a:prstGeom prst="rect">
              <a:avLst/>
            </a:prstGeom>
          </p:spPr>
          <p:txBody>
            <a:bodyPr wrap="square" lIns="431978" tIns="179992" rIns="431978" bIns="179992" anchor="ctr" anchorCtr="0">
              <a:spAutoFit/>
            </a:bodyPr>
            <a:lstStyle/>
            <a:p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Одно узкопрофильное профилактическое обследование по направлению: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" panose="00000600000000000000" pitchFamily="50" charset="-52"/>
                <a:cs typeface="Arial" panose="020B0604020202020204" pitchFamily="34" charset="0"/>
              </a:endParaRP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урология/гинекология</a:t>
              </a: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кардиология</a:t>
              </a: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гастроэнтерология </a:t>
              </a: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неврология </a:t>
              </a: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Дерматология</a:t>
              </a:r>
            </a:p>
            <a:p>
              <a:pPr marL="457131" indent="-457131" defTabSz="1038788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 panose="00000600000000000000" pitchFamily="50" charset="-52"/>
                  <a:cs typeface="Arial" panose="020B0604020202020204" pitchFamily="34" charset="0"/>
                </a:rPr>
                <a:t>эндокринология 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1FCB336A-1C8B-6544-B1E7-CEC89D60D5E9}"/>
              </a:ext>
            </a:extLst>
          </p:cNvPr>
          <p:cNvGrpSpPr/>
          <p:nvPr/>
        </p:nvGrpSpPr>
        <p:grpSpPr>
          <a:xfrm>
            <a:off x="1032440" y="3489536"/>
            <a:ext cx="5298931" cy="3391029"/>
            <a:chOff x="1031875" y="3368672"/>
            <a:chExt cx="5299200" cy="3391200"/>
          </a:xfrm>
        </p:grpSpPr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id="{3479C66B-19E2-7D43-9A56-3430BCFB2258}"/>
                </a:ext>
              </a:extLst>
            </p:cNvPr>
            <p:cNvSpPr/>
            <p:nvPr/>
          </p:nvSpPr>
          <p:spPr>
            <a:xfrm>
              <a:off x="1031875" y="3368672"/>
              <a:ext cx="5299200" cy="3391200"/>
            </a:xfrm>
            <a:prstGeom prst="roundRect">
              <a:avLst>
                <a:gd name="adj" fmla="val 6151"/>
              </a:avLst>
            </a:prstGeom>
            <a:gradFill>
              <a:gsLst>
                <a:gs pos="0">
                  <a:srgbClr val="E6F2FA"/>
                </a:gs>
                <a:gs pos="99000">
                  <a:srgbClr val="E6F2FA"/>
                </a:gs>
                <a:gs pos="52000">
                  <a:srgbClr val="FBFDFF"/>
                </a:gs>
              </a:gsLst>
              <a:lin ang="18600000" scaled="0"/>
            </a:gradFill>
            <a:ln w="25400" cap="flat">
              <a:noFill/>
              <a:prstDash val="solid"/>
              <a:round/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5" tIns="45715" rIns="45715" bIns="45715" numCol="1" spcCol="38100" rtlCol="0" anchor="ctr">
              <a:noAutofit/>
            </a:bodyPr>
            <a:lstStyle/>
            <a:p>
              <a:pPr defTabSz="1828617" hangingPunct="0"/>
              <a:endParaRPr lang="ru-RU" sz="8400" dirty="0">
                <a:solidFill>
                  <a:srgbClr val="000000"/>
                </a:solidFill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EC2FF3F-80B2-C942-9E5F-90A6FCD33ABA}"/>
                </a:ext>
              </a:extLst>
            </p:cNvPr>
            <p:cNvSpPr/>
            <p:nvPr/>
          </p:nvSpPr>
          <p:spPr>
            <a:xfrm>
              <a:off x="1031875" y="3623485"/>
              <a:ext cx="5237313" cy="2881575"/>
            </a:xfrm>
            <a:prstGeom prst="rect">
              <a:avLst/>
            </a:prstGeom>
          </p:spPr>
          <p:txBody>
            <a:bodyPr wrap="square" lIns="431978" tIns="359981" rIns="431978" bIns="359981" anchor="ctr" anchorCtr="0">
              <a:spAutoFit/>
            </a:bodyPr>
            <a:lstStyle/>
            <a:p>
              <a:r>
                <a:rPr lang="ru-RU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Базовое профилактическое обследование общего</a:t>
              </a:r>
              <a:r>
                <a:rPr lang="en-US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 </a:t>
              </a:r>
              <a:r>
                <a:rPr lang="ru-RU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состояния здоровья </a:t>
              </a:r>
              <a:r>
                <a:rPr lang="en-US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/>
              </a:r>
              <a:br>
                <a:rPr lang="en-US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</a:br>
              <a:r>
                <a:rPr lang="ru-RU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и консультацию врача</a:t>
              </a:r>
              <a:r>
                <a:rPr lang="en-US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 </a:t>
              </a:r>
              <a:r>
                <a:rPr lang="ru-RU" sz="2800" dirty="0">
                  <a:solidFill>
                    <a:srgbClr val="5B6770"/>
                  </a:solidFill>
                  <a:latin typeface="Akrobat" panose="00000600000000000000" pitchFamily="50" charset="-52"/>
                </a:rPr>
                <a:t>терапевта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30B0B4E-59AA-0C4D-B174-9CC936DB13BA}"/>
              </a:ext>
            </a:extLst>
          </p:cNvPr>
          <p:cNvGrpSpPr/>
          <p:nvPr/>
        </p:nvGrpSpPr>
        <p:grpSpPr>
          <a:xfrm>
            <a:off x="18054215" y="3489534"/>
            <a:ext cx="5371258" cy="3391029"/>
            <a:chOff x="18054512" y="3368672"/>
            <a:chExt cx="5371529" cy="3391200"/>
          </a:xfrm>
        </p:grpSpPr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7B710D07-A96D-B343-A968-0A1D0925396B}"/>
                </a:ext>
              </a:extLst>
            </p:cNvPr>
            <p:cNvSpPr/>
            <p:nvPr/>
          </p:nvSpPr>
          <p:spPr>
            <a:xfrm>
              <a:off x="18054513" y="3368672"/>
              <a:ext cx="5299200" cy="3391200"/>
            </a:xfrm>
            <a:prstGeom prst="roundRect">
              <a:avLst>
                <a:gd name="adj" fmla="val 6151"/>
              </a:avLst>
            </a:prstGeom>
            <a:gradFill>
              <a:gsLst>
                <a:gs pos="0">
                  <a:srgbClr val="E6F2FA"/>
                </a:gs>
                <a:gs pos="99000">
                  <a:srgbClr val="E6F2FA"/>
                </a:gs>
                <a:gs pos="52000">
                  <a:srgbClr val="FBFDFF"/>
                </a:gs>
              </a:gsLst>
              <a:lin ang="18600000" scaled="0"/>
            </a:gradFill>
            <a:ln w="25400" cap="flat">
              <a:noFill/>
              <a:prstDash val="solid"/>
              <a:round/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5" tIns="45715" rIns="45715" bIns="45715" numCol="1" spcCol="38100" rtlCol="0" anchor="ctr" anchorCtr="0">
              <a:noAutofit/>
            </a:bodyPr>
            <a:lstStyle/>
            <a:p>
              <a:pPr defTabSz="1828617" hangingPunct="0"/>
              <a:endParaRPr lang="ru-RU" sz="8400" dirty="0">
                <a:solidFill>
                  <a:srgbClr val="000000"/>
                </a:solidFill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8A4799DD-0110-4048-9642-C420F3D5539F}"/>
                </a:ext>
              </a:extLst>
            </p:cNvPr>
            <p:cNvSpPr/>
            <p:nvPr/>
          </p:nvSpPr>
          <p:spPr>
            <a:xfrm>
              <a:off x="18054512" y="3838941"/>
              <a:ext cx="5371529" cy="2450666"/>
            </a:xfrm>
            <a:prstGeom prst="rect">
              <a:avLst/>
            </a:prstGeom>
          </p:spPr>
          <p:txBody>
            <a:bodyPr wrap="square" lIns="431978" tIns="359981" rIns="107995" bIns="359981" anchor="ctr" anchorCtr="0">
              <a:spAutoFit/>
            </a:bodyPr>
            <a:lstStyle/>
            <a:p>
              <a:r>
                <a:rPr lang="ru-RU" sz="2800" b="1" dirty="0">
                  <a:solidFill>
                    <a:srgbClr val="C8102E"/>
                  </a:solidFill>
                  <a:latin typeface="Akrobat Bold" pitchFamily="2" charset="0"/>
                </a:rPr>
                <a:t>Лечение заболевания, выявленного </a:t>
              </a:r>
              <a:r>
                <a:rPr lang="en-US" sz="2800" b="1" dirty="0">
                  <a:solidFill>
                    <a:srgbClr val="C8102E"/>
                  </a:solidFill>
                  <a:latin typeface="Akrobat Bold" pitchFamily="2" charset="0"/>
                </a:rPr>
                <a:t/>
              </a:r>
              <a:br>
                <a:rPr lang="en-US" sz="2800" b="1" dirty="0">
                  <a:solidFill>
                    <a:srgbClr val="C8102E"/>
                  </a:solidFill>
                  <a:latin typeface="Akrobat Bold" pitchFamily="2" charset="0"/>
                </a:rPr>
              </a:br>
              <a:r>
                <a:rPr lang="ru-RU" sz="2800" b="1" dirty="0">
                  <a:solidFill>
                    <a:srgbClr val="C8102E"/>
                  </a:solidFill>
                  <a:latin typeface="Akrobat Bold" pitchFamily="2" charset="0"/>
                </a:rPr>
                <a:t>в результате обследования впервые выявленных заболеваний</a:t>
              </a:r>
            </a:p>
          </p:txBody>
        </p:sp>
      </p:grpSp>
      <p:sp>
        <p:nvSpPr>
          <p:cNvPr id="26" name="Плюс 25">
            <a:extLst>
              <a:ext uri="{FF2B5EF4-FFF2-40B4-BE49-F238E27FC236}">
                <a16:creationId xmlns:a16="http://schemas.microsoft.com/office/drawing/2014/main" id="{20847E5A-2F19-4B43-8D3C-D3AA15DB5F59}"/>
              </a:ext>
            </a:extLst>
          </p:cNvPr>
          <p:cNvSpPr/>
          <p:nvPr/>
        </p:nvSpPr>
        <p:spPr>
          <a:xfrm>
            <a:off x="6924471" y="4382668"/>
            <a:ext cx="1677845" cy="1604762"/>
          </a:xfrm>
          <a:prstGeom prst="mathPlus">
            <a:avLst/>
          </a:prstGeom>
          <a:solidFill>
            <a:srgbClr val="CD0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27" name="Нашивка 56">
            <a:extLst>
              <a:ext uri="{FF2B5EF4-FFF2-40B4-BE49-F238E27FC236}">
                <a16:creationId xmlns:a16="http://schemas.microsoft.com/office/drawing/2014/main" id="{F909B68E-44E7-B141-AB30-59206E34A5B4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16685865" y="4696913"/>
            <a:ext cx="775254" cy="976272"/>
          </a:xfrm>
          <a:prstGeom prst="chevron">
            <a:avLst>
              <a:gd name="adj" fmla="val 50000"/>
            </a:avLst>
          </a:prstGeom>
          <a:solidFill>
            <a:srgbClr val="CD0A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95363">
              <a:spcBef>
                <a:spcPct val="20000"/>
              </a:spcBef>
              <a:buClr>
                <a:srgbClr val="253471"/>
              </a:buClr>
              <a:buSzPct val="90000"/>
              <a:buBlip>
                <a:blip r:embed="rId2"/>
              </a:buBlip>
              <a:defRPr sz="2600">
                <a:solidFill>
                  <a:schemeClr val="tx1"/>
                </a:solidFill>
                <a:latin typeface="Arial" charset="0"/>
              </a:defRPr>
            </a:lvl1pPr>
            <a:lvl2pPr marL="677863" indent="-188913" defTabSz="995363">
              <a:spcBef>
                <a:spcPct val="20000"/>
              </a:spcBef>
              <a:buClr>
                <a:srgbClr val="253471"/>
              </a:buClr>
              <a:buSzPct val="90000"/>
              <a:buFont typeface="Wingdings 3" pitchFamily="18" charset="2"/>
              <a:buBlip>
                <a:blip r:embed="rId3"/>
              </a:buBlip>
              <a:defRPr sz="2600">
                <a:solidFill>
                  <a:srgbClr val="253471"/>
                </a:solidFill>
                <a:latin typeface="Arial" charset="0"/>
              </a:defRPr>
            </a:lvl2pPr>
            <a:lvl3pPr marL="1270000" indent="-274638" defTabSz="995363">
              <a:spcBef>
                <a:spcPct val="20000"/>
              </a:spcBef>
              <a:buClr>
                <a:srgbClr val="FF6416"/>
              </a:buClr>
              <a:buSzPct val="75000"/>
              <a:buFont typeface="Arial" charset="0"/>
              <a:buChar char="●"/>
              <a:defRPr sz="1500">
                <a:solidFill>
                  <a:srgbClr val="003399"/>
                </a:solidFill>
                <a:latin typeface="Times New Roman" pitchFamily="18" charset="0"/>
              </a:defRPr>
            </a:lvl3pPr>
            <a:lvl4pPr marL="1741488" indent="-247650" defTabSz="995363">
              <a:spcBef>
                <a:spcPct val="20000"/>
              </a:spcBef>
              <a:buChar char="–"/>
              <a:defRPr sz="1500">
                <a:solidFill>
                  <a:srgbClr val="003399"/>
                </a:solidFill>
                <a:latin typeface="Times New Roman" pitchFamily="18" charset="0"/>
              </a:defRPr>
            </a:lvl4pPr>
            <a:lvl5pPr marL="2239963" indent="-249238" defTabSz="995363">
              <a:spcBef>
                <a:spcPct val="20000"/>
              </a:spcBef>
              <a:buChar char="»"/>
              <a:defRPr sz="1500">
                <a:solidFill>
                  <a:srgbClr val="003399"/>
                </a:solidFill>
                <a:latin typeface="Times New Roman" pitchFamily="18" charset="0"/>
              </a:defRPr>
            </a:lvl5pPr>
            <a:lvl6pPr marL="2697163" indent="-249238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399"/>
                </a:solidFill>
                <a:latin typeface="Times New Roman" pitchFamily="18" charset="0"/>
              </a:defRPr>
            </a:lvl6pPr>
            <a:lvl7pPr marL="3154363" indent="-249238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399"/>
                </a:solidFill>
                <a:latin typeface="Times New Roman" pitchFamily="18" charset="0"/>
              </a:defRPr>
            </a:lvl7pPr>
            <a:lvl8pPr marL="3611563" indent="-249238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399"/>
                </a:solidFill>
                <a:latin typeface="Times New Roman" pitchFamily="18" charset="0"/>
              </a:defRPr>
            </a:lvl8pPr>
            <a:lvl9pPr marL="4068763" indent="-249238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399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>
              <a:latin typeface="HeliosCond" pitchFamily="8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464EC82-76BF-F741-B611-40EB82972904}"/>
              </a:ext>
            </a:extLst>
          </p:cNvPr>
          <p:cNvSpPr/>
          <p:nvPr/>
        </p:nvSpPr>
        <p:spPr>
          <a:xfrm>
            <a:off x="1032440" y="7415383"/>
            <a:ext cx="813617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Медицинские услуги и что в них входит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930D6F9-6720-0B4F-AEFE-B5B7735311E0}"/>
              </a:ext>
            </a:extLst>
          </p:cNvPr>
          <p:cNvSpPr/>
          <p:nvPr/>
        </p:nvSpPr>
        <p:spPr>
          <a:xfrm>
            <a:off x="1022918" y="8370888"/>
            <a:ext cx="7786293" cy="44319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24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Профилактическое обследования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прием и консультация врачей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лабораторная и инструментальная диагностика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в зависимости от выбранного блока</a:t>
            </a:r>
          </a:p>
          <a:p>
            <a:endParaRPr lang="ru-RU" sz="2400" b="1" dirty="0">
              <a:solidFill>
                <a:srgbClr val="5B6770"/>
              </a:solidFill>
              <a:latin typeface="Akrobat Bold" pitchFamily="2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Медицинские услуги с целью лечения 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поликлиническая помощь, включая лабораторную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и инструментальную диагностику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услуги стационара одного дня: диагностика, лабораторные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и инструментальные исследования;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хирургические и  лечебные манипуляции; наблюдение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в послеоперационной палате или палате интенсивной терапии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6829DCA-2FBF-914E-A166-DF0B7BC7C7DB}"/>
              </a:ext>
            </a:extLst>
          </p:cNvPr>
          <p:cNvSpPr/>
          <p:nvPr/>
        </p:nvSpPr>
        <p:spPr>
          <a:xfrm>
            <a:off x="9168612" y="8383976"/>
            <a:ext cx="5044362" cy="44319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24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Телемедицина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консультации дежурных врачей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(акушер-гинеколог, терапевт, педиатр)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24/7 – без ограничений 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консультации узкопрофильного врача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в соответствии с выбранным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узкопрофильным блоком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консультации психолога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безлимитные консультации врачей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сети клиник Мать и дитя по вопросам: планирования ребенка, подготовка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к беременности и пр.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CEE8B9F-9851-AD48-B95E-9A2705E87531}"/>
              </a:ext>
            </a:extLst>
          </p:cNvPr>
          <p:cNvSpPr/>
          <p:nvPr/>
        </p:nvSpPr>
        <p:spPr>
          <a:xfrm>
            <a:off x="14784952" y="8370888"/>
            <a:ext cx="5576105" cy="44319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24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Сервисные услуги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телефонный медицинский пульт 24/7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организация медицинских услуг, сопровождение и курирование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на протяжении всего курса лечения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Организация медицинской транспортировки от дома до медицинского учреждения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и обратно (по согласованию)</a:t>
            </a:r>
          </a:p>
          <a:p>
            <a:pPr marL="323952" indent="-323952" fontAlgn="base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проживание в гостинице 3*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в случае если в районе проживания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не оказываются необходимые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ea typeface="+mn-ea"/>
                <a:cs typeface="Arial" panose="020B0604020202020204" pitchFamily="34" charset="0"/>
              </a:rPr>
              <a:t>медицинские услуги</a:t>
            </a:r>
          </a:p>
        </p:txBody>
      </p:sp>
    </p:spTree>
    <p:extLst>
      <p:ext uri="{BB962C8B-B14F-4D97-AF65-F5344CB8AC3E}">
        <p14:creationId xmlns:p14="http://schemas.microsoft.com/office/powerpoint/2010/main" val="106570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C07854FB-F918-0340-91C5-8B701EFB8544}"/>
              </a:ext>
            </a:extLst>
          </p:cNvPr>
          <p:cNvSpPr/>
          <p:nvPr/>
        </p:nvSpPr>
        <p:spPr>
          <a:xfrm>
            <a:off x="15001874" y="2076510"/>
            <a:ext cx="8267669" cy="9582458"/>
          </a:xfrm>
          <a:prstGeom prst="roundRect">
            <a:avLst>
              <a:gd name="adj" fmla="val 2395"/>
            </a:avLst>
          </a:prstGeom>
          <a:gradFill>
            <a:gsLst>
              <a:gs pos="0">
                <a:srgbClr val="EDF5FA"/>
              </a:gs>
              <a:gs pos="100000">
                <a:srgbClr val="EDF5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2800" dirty="0">
              <a:solidFill>
                <a:srgbClr val="000000"/>
              </a:solidFill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024A66E-372C-C848-9E2B-556FEB46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554" y="912727"/>
            <a:ext cx="22352046" cy="761491"/>
          </a:xfrm>
        </p:spPr>
        <p:txBody>
          <a:bodyPr>
            <a:normAutofit/>
          </a:bodyPr>
          <a:lstStyle/>
          <a:p>
            <a:r>
              <a:rPr lang="ru-RU" dirty="0"/>
              <a:t>Программы </a:t>
            </a:r>
            <a:r>
              <a:rPr lang="ru-RU" dirty="0" smtClean="0"/>
              <a:t>ДМС. Москва и Московская область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9337E-0FE0-D441-AD03-6AD9CF197693}"/>
              </a:ext>
            </a:extLst>
          </p:cNvPr>
          <p:cNvSpPr txBox="1"/>
          <p:nvPr/>
        </p:nvSpPr>
        <p:spPr>
          <a:xfrm>
            <a:off x="26026863" y="-2226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8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2D8F8F0-846B-4C4C-BD6D-046900890A27}"/>
              </a:ext>
            </a:extLst>
          </p:cNvPr>
          <p:cNvSpPr/>
          <p:nvPr/>
        </p:nvSpPr>
        <p:spPr>
          <a:xfrm>
            <a:off x="1031554" y="10862606"/>
            <a:ext cx="11521280" cy="230832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fontAlgn="base"/>
            <a:r>
              <a:rPr lang="ru-RU" sz="2800" b="1" dirty="0" smtClean="0">
                <a:solidFill>
                  <a:srgbClr val="C8102E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</a:t>
            </a:r>
            <a:r>
              <a:rPr lang="ru-RU" sz="22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– поликлиническая помощь</a:t>
            </a:r>
          </a:p>
          <a:p>
            <a:pPr fontAlgn="base"/>
            <a:r>
              <a:rPr lang="ru-RU" sz="2800" b="1" dirty="0" smtClean="0">
                <a:solidFill>
                  <a:srgbClr val="C8102E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ПВ</a:t>
            </a:r>
            <a:r>
              <a:rPr lang="ru-RU" sz="22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– поликлиническая помощь, вызов врача на дом</a:t>
            </a:r>
          </a:p>
          <a:p>
            <a:pPr fontAlgn="base"/>
            <a:r>
              <a:rPr lang="ru-RU" sz="2800" b="1" dirty="0" smtClean="0">
                <a:solidFill>
                  <a:srgbClr val="C8102E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ПСВ</a:t>
            </a:r>
            <a:r>
              <a:rPr lang="ru-RU" sz="22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– поликлиническая помощь, вызов врача на дом, стоматология</a:t>
            </a:r>
          </a:p>
          <a:p>
            <a:pPr fontAlgn="base"/>
            <a:endParaRPr lang="ru-RU" sz="2200" dirty="0" smtClean="0">
              <a:solidFill>
                <a:srgbClr val="7B838A"/>
              </a:solidFill>
              <a:latin typeface="Akrobat" panose="00000600000000000000" pitchFamily="50" charset="-52"/>
              <a:cs typeface="Arial" panose="020B0604020202020204" pitchFamily="34" charset="0"/>
            </a:endParaRPr>
          </a:p>
          <a:p>
            <a:pPr fontAlgn="base"/>
            <a:r>
              <a:rPr lang="ru-RU" sz="22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Медицинские </a:t>
            </a:r>
            <a:r>
              <a:rPr lang="ru-RU" sz="22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услуги доступны в зависимости от региона </a:t>
            </a:r>
            <a:r>
              <a:rPr lang="ru-RU" sz="22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(уточните у Вашего агента) </a:t>
            </a:r>
            <a:br>
              <a:rPr lang="ru-RU" sz="22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Стоматологическая </a:t>
            </a:r>
            <a:r>
              <a:rPr lang="ru-RU" sz="22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помощь доступна только при оформлении поликлинической </a:t>
            </a:r>
            <a:r>
              <a:rPr lang="ru-RU" sz="22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помощи</a:t>
            </a:r>
            <a:endParaRPr lang="ru-RU" sz="2200" dirty="0">
              <a:solidFill>
                <a:srgbClr val="7B838A"/>
              </a:solidFill>
              <a:latin typeface="Akrobat" panose="000006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FCD751B-7C2A-4E90-B986-0DB995485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20" y="2874606"/>
            <a:ext cx="6790982" cy="1752512"/>
          </a:xfrm>
          <a:prstGeom prst="rect">
            <a:avLst/>
          </a:prstGeom>
          <a:ln>
            <a:noFill/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1D5E756-C488-420B-8D2A-000BD5DA1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587" y="5898377"/>
            <a:ext cx="6114740" cy="2666866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34B6D26-9B48-4312-9C63-E0318EA5C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512" y="5024034"/>
            <a:ext cx="6005951" cy="1532948"/>
          </a:xfrm>
          <a:prstGeom prst="rect">
            <a:avLst/>
          </a:prstGeom>
          <a:ln>
            <a:noFill/>
          </a:ln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12A4D1F-A85A-43DF-AF87-AAA4967A1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266" y="7659951"/>
            <a:ext cx="5351650" cy="2647658"/>
          </a:xfrm>
          <a:prstGeom prst="rect">
            <a:avLst/>
          </a:prstGeom>
          <a:ln>
            <a:noFill/>
          </a:ln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942E1010-7C0F-9B47-BF9B-0B06BC541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426757"/>
              </p:ext>
            </p:extLst>
          </p:nvPr>
        </p:nvGraphicFramePr>
        <p:xfrm>
          <a:off x="15001874" y="2126013"/>
          <a:ext cx="8328241" cy="9477831"/>
        </p:xfrm>
        <a:graphic>
          <a:graphicData uri="http://schemas.openxmlformats.org/drawingml/2006/table">
            <a:tbl>
              <a:tblPr firstRow="1" firstCol="1" bandRow="1"/>
              <a:tblGrid>
                <a:gridCol w="5047595">
                  <a:extLst>
                    <a:ext uri="{9D8B030D-6E8A-4147-A177-3AD203B41FA5}">
                      <a16:colId xmlns:a16="http://schemas.microsoft.com/office/drawing/2014/main" val="1971528589"/>
                    </a:ext>
                  </a:extLst>
                </a:gridCol>
                <a:gridCol w="3280646">
                  <a:extLst>
                    <a:ext uri="{9D8B030D-6E8A-4147-A177-3AD203B41FA5}">
                      <a16:colId xmlns:a16="http://schemas.microsoft.com/office/drawing/2014/main" val="2318987877"/>
                    </a:ext>
                  </a:extLst>
                </a:gridCol>
              </a:tblGrid>
              <a:tr h="858728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Клиника</a:t>
                      </a: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Стоимость</a:t>
                      </a:r>
                    </a:p>
                  </a:txBody>
                  <a:tcPr marL="0" marR="864056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858728"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ПВ/ПСВ* от 18 до 59</a:t>
                      </a: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89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ПВ/ ПСВ*</a:t>
                      </a:r>
                    </a:p>
                  </a:txBody>
                  <a:tcPr marL="0" marR="827958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1891636"/>
                  </a:ext>
                </a:extLst>
              </a:tr>
              <a:tr h="837563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МЕДСИ</a:t>
                      </a:r>
                      <a:r>
                        <a:rPr lang="ru-RU" sz="24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КПП (ПВ/ПСВ)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20 000/ 103 600</a:t>
                      </a:r>
                      <a:endParaRPr lang="ru-RU" sz="24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837563"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МЕДСИ</a:t>
                      </a:r>
                      <a:r>
                        <a:rPr lang="ru-RU" sz="24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КДЦ (ПВ/ПСВ)</a:t>
                      </a:r>
                      <a:endParaRPr lang="ru-RU" sz="2400" kern="1200" dirty="0" smtClean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148 700/ 175 600</a:t>
                      </a:r>
                      <a:endParaRPr lang="ru-RU" sz="24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837563"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ОН клиник (ПВ /ПСВ)</a:t>
                      </a: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46 950 / 57 950</a:t>
                      </a:r>
                      <a:endParaRPr lang="ru-RU" sz="24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7801595"/>
                  </a:ext>
                </a:extLst>
              </a:tr>
              <a:tr h="837563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АВС медицина</a:t>
                      </a:r>
                      <a:r>
                        <a:rPr lang="ru-RU" sz="24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(ПВ/ПСВ)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35 900/ 44 900</a:t>
                      </a:r>
                      <a:endParaRPr lang="ru-RU" sz="24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2883160"/>
                  </a:ext>
                </a:extLst>
              </a:tr>
              <a:tr h="837563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Семейная (ПВ /ПСВ)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33 900/ 47 100</a:t>
                      </a:r>
                      <a:endParaRPr lang="ru-RU" sz="24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1059871">
                <a:tc>
                  <a:txBody>
                    <a:bodyPr/>
                    <a:lstStyle/>
                    <a:p>
                      <a:pPr marL="0" marR="0" lvl="0" indent="0" algn="l" defTabSz="10389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П/ПВ/ПСВ*</a:t>
                      </a:r>
                      <a:r>
                        <a:rPr lang="ru-RU" sz="2800" b="1" kern="1200" baseline="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  от </a:t>
                      </a:r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 1</a:t>
                      </a:r>
                      <a:r>
                        <a:rPr lang="ru-RU" sz="2800" b="1" kern="1200" baseline="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 до </a:t>
                      </a:r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1038944" rtl="0" eaLnBrk="1" fontAlgn="b" latinLnBrk="0" hangingPunct="1"/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от и до</a:t>
                      </a:r>
                      <a:endParaRPr lang="ru-RU" sz="2800" b="1" kern="1200" dirty="0">
                        <a:solidFill>
                          <a:srgbClr val="C8102E"/>
                        </a:solidFill>
                        <a:latin typeface="Akrobat Bold" pitchFamily="2" charset="0"/>
                        <a:ea typeface="+mn-ea"/>
                        <a:cs typeface="+mn-cs"/>
                      </a:endParaRPr>
                    </a:p>
                  </a:txBody>
                  <a:tcPr marL="0" marR="827958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837563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МЕДСИ КПП (ПВ/ПСВ)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77 000</a:t>
                      </a:r>
                      <a:r>
                        <a:rPr lang="ru-RU" sz="24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117 600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837563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АВС медицина (ПВ/ПСВ)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60 000</a:t>
                      </a:r>
                      <a:r>
                        <a:rPr lang="ru-RU" sz="24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73 000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9926344"/>
                  </a:ext>
                </a:extLst>
              </a:tr>
              <a:tr h="837563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Семейная (П/ПВ)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19" marR="0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47 000</a:t>
                      </a:r>
                      <a:r>
                        <a:rPr lang="ru-RU" sz="24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77 000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69407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20416839">
            <a:off x="1332075" y="6167000"/>
            <a:ext cx="21896362" cy="2862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ВНИМАНИЕ!  В  случае  отправки  клиенту</a:t>
            </a:r>
            <a:r>
              <a:rPr kumimoji="0" lang="ru-RU" sz="6000" b="1" i="0" u="none" strike="noStrike" cap="none" spc="0" normalizeH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оставь только слайд с нужным регионом, не забудь удалить ненужные слайды с чужими  регионами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FF1D1D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98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02234" y="921002"/>
            <a:ext cx="22350915" cy="969240"/>
          </a:xfrm>
        </p:spPr>
        <p:txBody>
          <a:bodyPr/>
          <a:lstStyle/>
          <a:p>
            <a:r>
              <a:rPr lang="ru-RU" sz="6998" dirty="0" smtClean="0"/>
              <a:t>Сибирь и Дальний Восток</a:t>
            </a:r>
            <a:endParaRPr lang="ru-RU" sz="6998" dirty="0">
              <a:solidFill>
                <a:srgbClr val="5B6770"/>
              </a:solidFill>
            </a:endParaRPr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id="{1CA07D06-DB21-0F40-A1B9-EC393EBAB3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624766" y="2627732"/>
          <a:ext cx="4595989" cy="6502872"/>
        </p:xfrm>
        <a:graphic>
          <a:graphicData uri="http://schemas.openxmlformats.org/drawingml/2006/table">
            <a:tbl>
              <a:tblPr firstRow="1" firstCol="1" bandRow="1"/>
              <a:tblGrid>
                <a:gridCol w="4595989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732734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Стоимость</a:t>
                      </a:r>
                    </a:p>
                  </a:txBody>
                  <a:tcPr marL="503973" marR="179992" marT="143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Иркутск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Иркутск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Новосибирск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Владивосток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Красноярск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Иркутск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3973" marR="179992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3973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2FC0B62A-CDDB-DB41-A437-72745080FD15}"/>
              </a:ext>
            </a:extLst>
          </p:cNvPr>
          <p:cNvSpPr/>
          <p:nvPr/>
        </p:nvSpPr>
        <p:spPr>
          <a:xfrm>
            <a:off x="1032443" y="2538633"/>
            <a:ext cx="22320707" cy="8551225"/>
          </a:xfrm>
          <a:prstGeom prst="roundRect">
            <a:avLst>
              <a:gd name="adj" fmla="val 2213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53" name="Таблица 52">
            <a:extLst>
              <a:ext uri="{FF2B5EF4-FFF2-40B4-BE49-F238E27FC236}">
                <a16:creationId xmlns:a16="http://schemas.microsoft.com/office/drawing/2014/main" id="{942E1010-7C0F-9B47-BF9B-0B06BC5418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58170" y="3002595"/>
          <a:ext cx="16549304" cy="6432611"/>
        </p:xfrm>
        <a:graphic>
          <a:graphicData uri="http://schemas.openxmlformats.org/drawingml/2006/table">
            <a:tbl>
              <a:tblPr firstRow="1" firstCol="1" bandRow="1"/>
              <a:tblGrid>
                <a:gridCol w="2425984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  <a:gridCol w="6824578">
                  <a:extLst>
                    <a:ext uri="{9D8B030D-6E8A-4147-A177-3AD203B41FA5}">
                      <a16:colId xmlns:a16="http://schemas.microsoft.com/office/drawing/2014/main" val="1971528589"/>
                    </a:ext>
                  </a:extLst>
                </a:gridCol>
                <a:gridCol w="3725575">
                  <a:extLst>
                    <a:ext uri="{9D8B030D-6E8A-4147-A177-3AD203B41FA5}">
                      <a16:colId xmlns:a16="http://schemas.microsoft.com/office/drawing/2014/main" val="2826757885"/>
                    </a:ext>
                  </a:extLst>
                </a:gridCol>
                <a:gridCol w="3573167">
                  <a:extLst>
                    <a:ext uri="{9D8B030D-6E8A-4147-A177-3AD203B41FA5}">
                      <a16:colId xmlns:a16="http://schemas.microsoft.com/office/drawing/2014/main" val="2318987877"/>
                    </a:ext>
                  </a:extLst>
                </a:gridCol>
              </a:tblGrid>
              <a:tr h="858728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Город</a:t>
                      </a:r>
                    </a:p>
                  </a:txBody>
                  <a:tcPr marL="0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Клиника</a:t>
                      </a:r>
                    </a:p>
                  </a:txBody>
                  <a:tcPr marL="9525" marR="0" marT="215990" marB="21599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Категория</a:t>
                      </a:r>
                      <a:endParaRPr lang="ru-RU" sz="2800" b="1" kern="1200" dirty="0">
                        <a:solidFill>
                          <a:srgbClr val="C8102E"/>
                        </a:solidFill>
                        <a:latin typeface="Akrobat Bold" pitchFamily="2" charset="0"/>
                        <a:ea typeface="+mn-ea"/>
                        <a:cs typeface="+mn-cs"/>
                      </a:endParaRPr>
                    </a:p>
                  </a:txBody>
                  <a:tcPr marL="0" marR="0" marT="179992" marB="179992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Стоимость*</a:t>
                      </a:r>
                      <a:endParaRPr lang="ru-RU" sz="2800" b="1" kern="1200" dirty="0">
                        <a:solidFill>
                          <a:srgbClr val="C8102E"/>
                        </a:solidFill>
                        <a:latin typeface="Akrobat Bold" pitchFamily="2" charset="0"/>
                        <a:ea typeface="+mn-ea"/>
                        <a:cs typeface="+mn-cs"/>
                      </a:endParaRPr>
                    </a:p>
                  </a:txBody>
                  <a:tcPr marL="0" marR="0" marT="215990" marB="21599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858728"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Иркутск</a:t>
                      </a:r>
                    </a:p>
                  </a:txBody>
                  <a:tcPr marL="0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ЧУЗ «КБ «РЖД-МЕДИЦИНА» г. Иркутск</a:t>
                      </a:r>
                    </a:p>
                  </a:txBody>
                  <a:tcPr marL="9525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18-59</a:t>
                      </a:r>
                      <a:endParaRPr lang="ru-RU" sz="280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23 200 до 25 300</a:t>
                      </a:r>
                      <a:endParaRPr lang="ru-RU" sz="2800" b="1" i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858728">
                <a:tc vMerge="1">
                  <a:txBody>
                    <a:bodyPr/>
                    <a:lstStyle/>
                    <a:p>
                      <a:pPr algn="l" fontAlgn="t"/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251999" marB="251999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Эксперт</a:t>
                      </a:r>
                    </a:p>
                  </a:txBody>
                  <a:tcPr marL="9525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18-59</a:t>
                      </a:r>
                    </a:p>
                  </a:txBody>
                  <a:tcPr marL="0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26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750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54 563</a:t>
                      </a:r>
                    </a:p>
                  </a:txBody>
                  <a:tcPr marL="0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858728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Новосибирск</a:t>
                      </a:r>
                    </a:p>
                  </a:txBody>
                  <a:tcPr marL="0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Медицинский центр «ЮНОНА»</a:t>
                      </a:r>
                    </a:p>
                  </a:txBody>
                  <a:tcPr marL="9525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18-59</a:t>
                      </a:r>
                    </a:p>
                  </a:txBody>
                  <a:tcPr marL="0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31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250 </a:t>
                      </a:r>
                    </a:p>
                  </a:txBody>
                  <a:tcPr marL="0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1712223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Владивосток</a:t>
                      </a:r>
                    </a:p>
                  </a:txBody>
                  <a:tcPr marL="0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ФГБУ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здравоохранения</a:t>
                      </a:r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  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Медицинское</a:t>
                      </a:r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ru-RU" sz="2800" kern="1200" dirty="0" smtClean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объединение Дальневосточного отделения</a:t>
                      </a:r>
                    </a:p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Российской </a:t>
                      </a:r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академии наук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МО ДВО РАН)</a:t>
                      </a:r>
                    </a:p>
                  </a:txBody>
                  <a:tcPr marL="9525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18-59</a:t>
                      </a:r>
                    </a:p>
                  </a:txBody>
                  <a:tcPr marL="0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15 250 до 18 200 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1285476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Красноярск</a:t>
                      </a:r>
                    </a:p>
                  </a:txBody>
                  <a:tcPr marL="0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Лечебно-диагностическая клиника </a:t>
                      </a:r>
                      <a:b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«Медицина компьютерных технологий»</a:t>
                      </a:r>
                    </a:p>
                  </a:txBody>
                  <a:tcPr marL="9525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18-59</a:t>
                      </a:r>
                    </a:p>
                  </a:txBody>
                  <a:tcPr marL="0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25 000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</a:tbl>
          </a:graphicData>
        </a:graphic>
      </p:graphicFrame>
      <p:pic>
        <p:nvPicPr>
          <p:cNvPr id="7" name="Picture 2" descr="Контакты">
            <a:extLst>
              <a:ext uri="{FF2B5EF4-FFF2-40B4-BE49-F238E27FC236}">
                <a16:creationId xmlns:a16="http://schemas.microsoft.com/office/drawing/2014/main" id="{699D1884-302F-284F-A2EF-31C478159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 b="20260"/>
          <a:stretch/>
        </p:blipFill>
        <p:spPr bwMode="auto">
          <a:xfrm>
            <a:off x="1291683" y="3198254"/>
            <a:ext cx="4453728" cy="8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ЮНОНА Алматы ул. Шекспира 41, медицинский центр: телефон, контакты, график  работы">
            <a:extLst>
              <a:ext uri="{FF2B5EF4-FFF2-40B4-BE49-F238E27FC236}">
                <a16:creationId xmlns:a16="http://schemas.microsoft.com/office/drawing/2014/main" id="{AFBB9FE0-42A1-2C4A-B9EF-A0BCA6DF3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b="16132"/>
          <a:stretch/>
        </p:blipFill>
        <p:spPr bwMode="auto">
          <a:xfrm>
            <a:off x="2020484" y="4255164"/>
            <a:ext cx="2996123" cy="132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Медицинское объединение Дальневосточного отделения Российской академии наук  в Владивостоке | МедВизор">
            <a:extLst>
              <a:ext uri="{FF2B5EF4-FFF2-40B4-BE49-F238E27FC236}">
                <a16:creationId xmlns:a16="http://schemas.microsoft.com/office/drawing/2014/main" id="{97677BC0-C29C-4340-8AA2-D56FF906A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7" t="-5831" r="-1465" b="-4068"/>
          <a:stretch/>
        </p:blipFill>
        <p:spPr bwMode="auto">
          <a:xfrm>
            <a:off x="2119571" y="5855408"/>
            <a:ext cx="2797952" cy="1160852"/>
          </a:xfrm>
          <a:prstGeom prst="rect">
            <a:avLst/>
          </a:prstGeom>
          <a:solidFill>
            <a:srgbClr val="F9ECC5"/>
          </a:solidFill>
        </p:spPr>
      </p:pic>
      <p:pic>
        <p:nvPicPr>
          <p:cNvPr id="10" name="Picture 16" descr="Лечебно-диагностическая клиника Медицина компьютерных технологий на улице  Батурина - отзывы, адрес и телефон, режим работы - Лечение коронарной  недостаточности в Красноярске">
            <a:extLst>
              <a:ext uri="{FF2B5EF4-FFF2-40B4-BE49-F238E27FC236}">
                <a16:creationId xmlns:a16="http://schemas.microsoft.com/office/drawing/2014/main" id="{D0BE2E2F-2B03-F44E-BF02-9F856665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51" y="7470657"/>
            <a:ext cx="3237393" cy="91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2">
            <a:extLst>
              <a:ext uri="{FF2B5EF4-FFF2-40B4-BE49-F238E27FC236}">
                <a16:creationId xmlns:a16="http://schemas.microsoft.com/office/drawing/2014/main" id="{B39D6B35-03D1-6643-BF74-9F76196BA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7" b="34498"/>
          <a:stretch/>
        </p:blipFill>
        <p:spPr bwMode="auto">
          <a:xfrm>
            <a:off x="1345200" y="8749931"/>
            <a:ext cx="4346691" cy="8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5570" y="11921420"/>
            <a:ext cx="17065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Полный перечень доступных медицинских услуг в рамках программы ДМС в выбранной клинике в Вашем регионе уточните у Вашего агента</a:t>
            </a:r>
            <a:endParaRPr lang="ru-RU" sz="3000" dirty="0"/>
          </a:p>
        </p:txBody>
      </p:sp>
      <p:sp>
        <p:nvSpPr>
          <p:cNvPr id="13" name="TextBox 12"/>
          <p:cNvSpPr txBox="1"/>
          <p:nvPr/>
        </p:nvSpPr>
        <p:spPr>
          <a:xfrm rot="20416839">
            <a:off x="1332075" y="6167000"/>
            <a:ext cx="21896362" cy="2862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ВНИМАНИЕ!  В  случае  отправки  клиенту</a:t>
            </a:r>
            <a:r>
              <a:rPr kumimoji="0" lang="ru-RU" sz="6000" b="1" i="0" u="none" strike="noStrike" cap="none" spc="0" normalizeH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оставь только слайд с нужным регионом, не забудь удалить ненужные слайды с чужими  регионами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FF1D1D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8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02234" y="921002"/>
            <a:ext cx="22350915" cy="969240"/>
          </a:xfrm>
        </p:spPr>
        <p:txBody>
          <a:bodyPr/>
          <a:lstStyle/>
          <a:p>
            <a:r>
              <a:rPr lang="ru-RU" sz="6998" dirty="0" smtClean="0"/>
              <a:t>Приволжье</a:t>
            </a:r>
            <a:endParaRPr lang="ru-RU" sz="6998" dirty="0">
              <a:solidFill>
                <a:srgbClr val="5B6770"/>
              </a:solidFill>
            </a:endParaRP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2FC0B62A-CDDB-DB41-A437-72745080FD15}"/>
              </a:ext>
            </a:extLst>
          </p:cNvPr>
          <p:cNvSpPr/>
          <p:nvPr/>
        </p:nvSpPr>
        <p:spPr>
          <a:xfrm>
            <a:off x="1032443" y="2165622"/>
            <a:ext cx="22320707" cy="9426316"/>
          </a:xfrm>
          <a:prstGeom prst="roundRect">
            <a:avLst>
              <a:gd name="adj" fmla="val 2213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53" name="Таблица 52">
            <a:extLst>
              <a:ext uri="{FF2B5EF4-FFF2-40B4-BE49-F238E27FC236}">
                <a16:creationId xmlns:a16="http://schemas.microsoft.com/office/drawing/2014/main" id="{942E1010-7C0F-9B47-BF9B-0B06BC541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08889"/>
              </p:ext>
            </p:extLst>
          </p:nvPr>
        </p:nvGraphicFramePr>
        <p:xfrm>
          <a:off x="5716212" y="2165622"/>
          <a:ext cx="16891260" cy="9445700"/>
        </p:xfrm>
        <a:graphic>
          <a:graphicData uri="http://schemas.openxmlformats.org/drawingml/2006/table">
            <a:tbl>
              <a:tblPr firstRow="1" firstCol="1" bandRow="1"/>
              <a:tblGrid>
                <a:gridCol w="2073629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  <a:gridCol w="7247938">
                  <a:extLst>
                    <a:ext uri="{9D8B030D-6E8A-4147-A177-3AD203B41FA5}">
                      <a16:colId xmlns:a16="http://schemas.microsoft.com/office/drawing/2014/main" val="1971528589"/>
                    </a:ext>
                  </a:extLst>
                </a:gridCol>
                <a:gridCol w="3979593">
                  <a:extLst>
                    <a:ext uri="{9D8B030D-6E8A-4147-A177-3AD203B41FA5}">
                      <a16:colId xmlns:a16="http://schemas.microsoft.com/office/drawing/2014/main" val="4239720091"/>
                    </a:ext>
                  </a:extLst>
                </a:gridCol>
                <a:gridCol w="3590100">
                  <a:extLst>
                    <a:ext uri="{9D8B030D-6E8A-4147-A177-3AD203B41FA5}">
                      <a16:colId xmlns:a16="http://schemas.microsoft.com/office/drawing/2014/main" val="2318987877"/>
                    </a:ext>
                  </a:extLst>
                </a:gridCol>
              </a:tblGrid>
              <a:tr h="801170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Город</a:t>
                      </a:r>
                    </a:p>
                  </a:txBody>
                  <a:tcPr marL="0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Клиника</a:t>
                      </a:r>
                    </a:p>
                  </a:txBody>
                  <a:tcPr marL="9525" marR="0" marT="215990" marB="21599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Категория</a:t>
                      </a:r>
                      <a:endParaRPr lang="ru-RU" sz="2800" b="1" kern="1200" dirty="0">
                        <a:solidFill>
                          <a:srgbClr val="C8102E"/>
                        </a:solidFill>
                        <a:latin typeface="Akrobat Bold" pitchFamily="2" charset="0"/>
                        <a:ea typeface="+mn-ea"/>
                        <a:cs typeface="+mn-cs"/>
                      </a:endParaRPr>
                    </a:p>
                  </a:txBody>
                  <a:tcPr marL="0" marR="0" marT="179992" marB="179992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Стоимость</a:t>
                      </a:r>
                    </a:p>
                  </a:txBody>
                  <a:tcPr marL="0" marR="0" marT="215990" marB="21599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801170">
                <a:tc rowSpan="4"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Самара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ЗАО «Медицинская компания ИДК»</a:t>
                      </a:r>
                      <a:endParaRPr lang="ru-RU" sz="28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Дети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0-17</a:t>
                      </a:r>
                      <a:endParaRPr lang="ru-RU" sz="28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23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535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119 993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801170">
                <a:tc vMerge="1"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Самара</a:t>
                      </a:r>
                    </a:p>
                  </a:txBody>
                  <a:tcPr marL="9525" marR="9525" marT="180000" marB="18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«Курорты Поволжья» (Матрёшка Сити)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18-59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38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750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56 250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801170">
                <a:tc vMerge="1"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Самара</a:t>
                      </a:r>
                    </a:p>
                  </a:txBody>
                  <a:tcPr marL="9525" marR="9525" marT="180000" marB="18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2800" kern="1200" dirty="0" err="1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МедГард</a:t>
                      </a:r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Взрослые/дети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21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875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163 650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801170">
                <a:tc vMerge="1"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Самара</a:t>
                      </a:r>
                    </a:p>
                  </a:txBody>
                  <a:tcPr marL="9525" marR="9525" marT="180000" marB="18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«Медицина АльфаСтрахования»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Взрослые/дети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45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000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87 500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993969"/>
                  </a:ext>
                </a:extLst>
              </a:tr>
              <a:tr h="801170">
                <a:tc rowSpan="3"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Киров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«Медицина АльфаСтрахования»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Взрослые/дети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27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68 750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437829"/>
                  </a:ext>
                </a:extLst>
              </a:tr>
              <a:tr h="801170">
                <a:tc vMerge="1"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Киров</a:t>
                      </a:r>
                    </a:p>
                  </a:txBody>
                  <a:tcPr marL="9525" marR="9525" marT="180000" marB="18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«Здоровые люди»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18-59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000 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53109"/>
                  </a:ext>
                </a:extLst>
              </a:tr>
              <a:tr h="801170">
                <a:tc vMerge="1"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Киров</a:t>
                      </a:r>
                    </a:p>
                  </a:txBody>
                  <a:tcPr marL="9525" marR="9525" marT="180000" marB="18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«Доктор </a:t>
                      </a:r>
                      <a:r>
                        <a:rPr lang="ru-RU" sz="2800" kern="1200" dirty="0" err="1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лайт</a:t>
                      </a:r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18-59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100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000 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112496"/>
                  </a:ext>
                </a:extLst>
              </a:tr>
              <a:tr h="801170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Чебоксары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err="1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Симилия</a:t>
                      </a:r>
                      <a:endParaRPr lang="ru-RU" sz="28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18-59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69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000 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6485222"/>
                  </a:ext>
                </a:extLst>
              </a:tr>
              <a:tr h="801170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Н. Новгород</a:t>
                      </a:r>
                      <a:endParaRPr lang="ru-RU" sz="28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«Медицина АльфаСтрахования»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Взрослые/дети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35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000 до 81 250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3653815"/>
                  </a:ext>
                </a:extLst>
              </a:tr>
              <a:tr h="801170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Ижевск</a:t>
                      </a:r>
                      <a:endParaRPr lang="ru-RU" sz="28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МПЦ «</a:t>
                      </a:r>
                      <a:r>
                        <a:rPr lang="ru-RU" sz="2800" kern="1200" dirty="0" err="1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АураМед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 18-59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68 750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8652538"/>
                  </a:ext>
                </a:extLst>
              </a:tr>
            </a:tbl>
          </a:graphicData>
        </a:graphic>
      </p:graphicFrame>
      <p:pic>
        <p:nvPicPr>
          <p:cNvPr id="7" name="Picture 20" descr="Сеть клиник «Альфа-Центр Здоровья»">
            <a:extLst>
              <a:ext uri="{FF2B5EF4-FFF2-40B4-BE49-F238E27FC236}">
                <a16:creationId xmlns:a16="http://schemas.microsoft.com/office/drawing/2014/main" id="{CA2CE883-A7A8-BF4C-B53D-A5E0ED7E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57" y="8382987"/>
            <a:ext cx="2853658" cy="92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https://tmsearch.onlinepatent.ru/images/5ad/5ad9af52-1e17-494b-b80e-586713fa224c.jpg">
            <a:extLst>
              <a:ext uri="{FF2B5EF4-FFF2-40B4-BE49-F238E27FC236}">
                <a16:creationId xmlns:a16="http://schemas.microsoft.com/office/drawing/2014/main" id="{3DE76322-1006-A448-870F-F6F23093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71" y="3993235"/>
            <a:ext cx="1393267" cy="139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0" descr="Семилия">
            <a:extLst>
              <a:ext uri="{FF2B5EF4-FFF2-40B4-BE49-F238E27FC236}">
                <a16:creationId xmlns:a16="http://schemas.microsoft.com/office/drawing/2014/main" id="{C7C9F7DD-2C9D-B945-99BD-57F9B1435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26" y="9645165"/>
            <a:ext cx="3333541" cy="89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3797" t="36913" r="39906" b="40618"/>
          <a:stretch/>
        </p:blipFill>
        <p:spPr>
          <a:xfrm>
            <a:off x="1638481" y="2477527"/>
            <a:ext cx="3009516" cy="1047956"/>
          </a:xfrm>
          <a:prstGeom prst="rect">
            <a:avLst/>
          </a:prstGeom>
        </p:spPr>
      </p:pic>
      <p:pic>
        <p:nvPicPr>
          <p:cNvPr id="2052" name="Picture 4" descr="https://pervaya-stolichnaya-klinika.ru/pics/8f49b7ab608ee3c6bd699c422502c25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75" y="5869117"/>
            <a:ext cx="3668423" cy="9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sanin.news/upload/medialibrary/0a2/0a25724d8c351945ecb81828ffd1b08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04" y="6642615"/>
            <a:ext cx="2361890" cy="118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xpert-rk.ru/upload/iblock/821/821ba501bba80501073300d6e268791a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2" b="30361"/>
          <a:stretch/>
        </p:blipFill>
        <p:spPr bwMode="auto">
          <a:xfrm>
            <a:off x="2788805" y="4209777"/>
            <a:ext cx="2524302" cy="91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avatars.mds.yandex.net/get-turbo/3091141/2a000001815f0bad9f78695b23633fde6773/lc_mobile_580px_r16x9_pd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65" y="10871324"/>
            <a:ext cx="2974204" cy="59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75570" y="11921420"/>
            <a:ext cx="17065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Полный перечень доступных медицинских услуг в рамках программы ДМС в выбранной клинике в Вашем регионе уточните у Вашего агента</a:t>
            </a:r>
            <a:endParaRPr lang="ru-RU" sz="3000" dirty="0"/>
          </a:p>
        </p:txBody>
      </p:sp>
      <p:sp>
        <p:nvSpPr>
          <p:cNvPr id="15" name="TextBox 14"/>
          <p:cNvSpPr txBox="1"/>
          <p:nvPr/>
        </p:nvSpPr>
        <p:spPr>
          <a:xfrm rot="20416839">
            <a:off x="1332075" y="6167000"/>
            <a:ext cx="21896362" cy="2862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ВНИМАНИЕ!  В  случае  отправки  клиенту</a:t>
            </a:r>
            <a:r>
              <a:rPr kumimoji="0" lang="ru-RU" sz="6000" b="1" i="0" u="none" strike="noStrike" cap="none" spc="0" normalizeH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оставь только слайд с нужным регионом, не забудь удалить ненужные слайды с чужими  регионами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FF1D1D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1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02234" y="882130"/>
            <a:ext cx="22350915" cy="969240"/>
          </a:xfrm>
        </p:spPr>
        <p:txBody>
          <a:bodyPr/>
          <a:lstStyle/>
          <a:p>
            <a:r>
              <a:rPr lang="ru-RU" sz="6998" dirty="0" smtClean="0"/>
              <a:t>Урал</a:t>
            </a:r>
            <a:endParaRPr lang="ru-RU" sz="6998" dirty="0">
              <a:solidFill>
                <a:srgbClr val="5B6770"/>
              </a:solidFill>
            </a:endParaRPr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id="{1CA07D06-DB21-0F40-A1B9-EC393EBAB3FA}"/>
              </a:ext>
            </a:extLst>
          </p:cNvPr>
          <p:cNvGraphicFramePr>
            <a:graphicFrameLocks noGrp="1"/>
          </p:cNvGraphicFramePr>
          <p:nvPr/>
        </p:nvGraphicFramePr>
        <p:xfrm>
          <a:off x="16624766" y="2627732"/>
          <a:ext cx="4595989" cy="6502872"/>
        </p:xfrm>
        <a:graphic>
          <a:graphicData uri="http://schemas.openxmlformats.org/drawingml/2006/table">
            <a:tbl>
              <a:tblPr firstRow="1" firstCol="1" bandRow="1"/>
              <a:tblGrid>
                <a:gridCol w="4595989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732734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Стоимость</a:t>
                      </a:r>
                    </a:p>
                  </a:txBody>
                  <a:tcPr marL="503973" marR="179992" marT="143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Иркутск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Иркутск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Новосибирск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Владивосток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Красноярск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Иркутск</a:t>
                      </a:r>
                    </a:p>
                  </a:txBody>
                  <a:tcPr marL="503973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725767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3973" marR="179992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3973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2FC0B62A-CDDB-DB41-A437-72745080FD15}"/>
              </a:ext>
            </a:extLst>
          </p:cNvPr>
          <p:cNvSpPr/>
          <p:nvPr/>
        </p:nvSpPr>
        <p:spPr>
          <a:xfrm>
            <a:off x="1032443" y="2538634"/>
            <a:ext cx="22320707" cy="8198148"/>
          </a:xfrm>
          <a:prstGeom prst="roundRect">
            <a:avLst>
              <a:gd name="adj" fmla="val 2213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53" name="Таблица 52">
            <a:extLst>
              <a:ext uri="{FF2B5EF4-FFF2-40B4-BE49-F238E27FC236}">
                <a16:creationId xmlns:a16="http://schemas.microsoft.com/office/drawing/2014/main" id="{942E1010-7C0F-9B47-BF9B-0B06BC5418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7749" y="3002595"/>
          <a:ext cx="16145956" cy="5152368"/>
        </p:xfrm>
        <a:graphic>
          <a:graphicData uri="http://schemas.openxmlformats.org/drawingml/2006/table">
            <a:tbl>
              <a:tblPr firstRow="1" firstCol="1" bandRow="1"/>
              <a:tblGrid>
                <a:gridCol w="2136261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  <a:gridCol w="6536600">
                  <a:extLst>
                    <a:ext uri="{9D8B030D-6E8A-4147-A177-3AD203B41FA5}">
                      <a16:colId xmlns:a16="http://schemas.microsoft.com/office/drawing/2014/main" val="1971528589"/>
                    </a:ext>
                  </a:extLst>
                </a:gridCol>
                <a:gridCol w="3761283">
                  <a:extLst>
                    <a:ext uri="{9D8B030D-6E8A-4147-A177-3AD203B41FA5}">
                      <a16:colId xmlns:a16="http://schemas.microsoft.com/office/drawing/2014/main" val="1499490568"/>
                    </a:ext>
                  </a:extLst>
                </a:gridCol>
                <a:gridCol w="3711812">
                  <a:extLst>
                    <a:ext uri="{9D8B030D-6E8A-4147-A177-3AD203B41FA5}">
                      <a16:colId xmlns:a16="http://schemas.microsoft.com/office/drawing/2014/main" val="2318987877"/>
                    </a:ext>
                  </a:extLst>
                </a:gridCol>
              </a:tblGrid>
              <a:tr h="858728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Город</a:t>
                      </a:r>
                    </a:p>
                  </a:txBody>
                  <a:tcPr marL="0" marR="0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Клиника</a:t>
                      </a:r>
                    </a:p>
                  </a:txBody>
                  <a:tcPr marL="9525" marR="0" marT="215990" marB="21599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Категория</a:t>
                      </a:r>
                      <a:endParaRPr lang="ru-RU" sz="2800" b="1" kern="1200" dirty="0">
                        <a:solidFill>
                          <a:srgbClr val="C8102E"/>
                        </a:solidFill>
                        <a:latin typeface="Akrobat Bold" pitchFamily="2" charset="0"/>
                        <a:ea typeface="+mn-ea"/>
                        <a:cs typeface="+mn-cs"/>
                      </a:endParaRPr>
                    </a:p>
                  </a:txBody>
                  <a:tcPr marL="0" marR="0" marT="179992" marB="179992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Стоимость</a:t>
                      </a:r>
                    </a:p>
                  </a:txBody>
                  <a:tcPr marL="0" marR="0" marT="215990" marB="21599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858728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Тюмень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«Медицина АльфаСтрахования»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Взрослые/дети 0-59</a:t>
                      </a:r>
                    </a:p>
                  </a:txBody>
                  <a:tcPr marL="9525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35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000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81 250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858728"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Пермь</a:t>
                      </a:r>
                    </a:p>
                  </a:txBody>
                  <a:tcPr marL="9525" marR="9525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 err="1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Медси</a:t>
                      </a:r>
                      <a:endParaRPr lang="ru-RU" sz="28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Взрослые/дети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0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21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667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50 889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858728">
                <a:tc vMerge="1"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Пермь</a:t>
                      </a:r>
                    </a:p>
                  </a:txBody>
                  <a:tcPr marL="9525" marR="9525" marT="216000" marB="216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«Медицина АльфаСтрахования»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89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Взрослые/дети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0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35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000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87 500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858728">
                <a:tc vMerge="1">
                  <a:txBody>
                    <a:bodyPr/>
                    <a:lstStyle/>
                    <a:p>
                      <a:pPr algn="l" fontAlgn="t"/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Пермь</a:t>
                      </a:r>
                    </a:p>
                  </a:txBody>
                  <a:tcPr marL="9525" marR="9525" marT="216000" marB="216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Эксперт</a:t>
                      </a: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89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18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-59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28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750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43 125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993969"/>
                  </a:ext>
                </a:extLst>
              </a:tr>
              <a:tr h="858728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Челябинск</a:t>
                      </a:r>
                      <a:endParaRPr lang="ru-RU" sz="28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215990" marB="2159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Медицинский центр «Лотос»</a:t>
                      </a:r>
                      <a:endParaRPr lang="ru-RU" sz="28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894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18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-55</a:t>
                      </a: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31 250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215990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8419064"/>
                  </a:ext>
                </a:extLst>
              </a:tr>
            </a:tbl>
          </a:graphicData>
        </a:graphic>
      </p:graphicFrame>
      <p:pic>
        <p:nvPicPr>
          <p:cNvPr id="7" name="Picture 34">
            <a:extLst>
              <a:ext uri="{FF2B5EF4-FFF2-40B4-BE49-F238E27FC236}">
                <a16:creationId xmlns:a16="http://schemas.microsoft.com/office/drawing/2014/main" id="{FC6A543E-7552-584F-A66A-2EC9F168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27" y="4820900"/>
            <a:ext cx="2461726" cy="150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2">
            <a:extLst>
              <a:ext uri="{FF2B5EF4-FFF2-40B4-BE49-F238E27FC236}">
                <a16:creationId xmlns:a16="http://schemas.microsoft.com/office/drawing/2014/main" id="{E5DC3199-4530-6142-9B9A-DBA8A978F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7" b="34498"/>
          <a:stretch/>
        </p:blipFill>
        <p:spPr bwMode="auto">
          <a:xfrm>
            <a:off x="1257242" y="6868569"/>
            <a:ext cx="4346691" cy="8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Сеть клиник «Альфа-Центр Здоровья»">
            <a:extLst>
              <a:ext uri="{FF2B5EF4-FFF2-40B4-BE49-F238E27FC236}">
                <a16:creationId xmlns:a16="http://schemas.microsoft.com/office/drawing/2014/main" id="{204DCFEC-300F-0849-BC3C-099ED573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11" y="3309223"/>
            <a:ext cx="3172161" cy="103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25235" t="41859" r="38382" b="41619"/>
          <a:stretch/>
        </p:blipFill>
        <p:spPr>
          <a:xfrm>
            <a:off x="1562550" y="8335440"/>
            <a:ext cx="3736075" cy="9543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75570" y="11921420"/>
            <a:ext cx="17065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Полный перечень доступных медицинских услуг в рамках программы ДМС в выбранной клинике в Вашем регионе уточните у Вашего агента</a:t>
            </a:r>
            <a:endParaRPr lang="ru-RU" sz="3000" dirty="0"/>
          </a:p>
        </p:txBody>
      </p:sp>
      <p:sp>
        <p:nvSpPr>
          <p:cNvPr id="12" name="TextBox 11"/>
          <p:cNvSpPr txBox="1"/>
          <p:nvPr/>
        </p:nvSpPr>
        <p:spPr>
          <a:xfrm rot="20416839">
            <a:off x="1332075" y="6167000"/>
            <a:ext cx="21896362" cy="2862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ВНИМАНИЕ!  В  случае  отправки  клиенту</a:t>
            </a:r>
            <a:r>
              <a:rPr kumimoji="0" lang="ru-RU" sz="6000" b="1" i="0" u="none" strike="noStrike" cap="none" spc="0" normalizeH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оставь только слайд с нужным регионом, не забудь удалить ненужные слайды с чужими  регионами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FF1D1D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2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FC0B62A-CDDB-DB41-A437-72745080FD15}"/>
              </a:ext>
            </a:extLst>
          </p:cNvPr>
          <p:cNvSpPr/>
          <p:nvPr/>
        </p:nvSpPr>
        <p:spPr>
          <a:xfrm>
            <a:off x="1032443" y="2538413"/>
            <a:ext cx="22320707" cy="8623372"/>
          </a:xfrm>
          <a:prstGeom prst="roundRect">
            <a:avLst>
              <a:gd name="adj" fmla="val 2213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02234" y="921002"/>
            <a:ext cx="22350915" cy="969240"/>
          </a:xfrm>
        </p:spPr>
        <p:txBody>
          <a:bodyPr/>
          <a:lstStyle/>
          <a:p>
            <a:r>
              <a:rPr lang="ru-RU" sz="6998" dirty="0" smtClean="0"/>
              <a:t>Северо-запад</a:t>
            </a:r>
            <a:endParaRPr lang="ru-RU" sz="6998" dirty="0">
              <a:solidFill>
                <a:srgbClr val="5B6770"/>
              </a:solidFill>
            </a:endParaRPr>
          </a:p>
        </p:txBody>
      </p:sp>
      <p:graphicFrame>
        <p:nvGraphicFramePr>
          <p:cNvPr id="53" name="Таблица 52">
            <a:extLst>
              <a:ext uri="{FF2B5EF4-FFF2-40B4-BE49-F238E27FC236}">
                <a16:creationId xmlns:a16="http://schemas.microsoft.com/office/drawing/2014/main" id="{942E1010-7C0F-9B47-BF9B-0B06BC541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13072"/>
              </p:ext>
            </p:extLst>
          </p:nvPr>
        </p:nvGraphicFramePr>
        <p:xfrm>
          <a:off x="6924584" y="3497514"/>
          <a:ext cx="16004644" cy="4657425"/>
        </p:xfrm>
        <a:graphic>
          <a:graphicData uri="http://schemas.openxmlformats.org/drawingml/2006/table">
            <a:tbl>
              <a:tblPr firstRow="1" firstCol="1" bandRow="1"/>
              <a:tblGrid>
                <a:gridCol w="2679270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  <a:gridCol w="5466280">
                  <a:extLst>
                    <a:ext uri="{9D8B030D-6E8A-4147-A177-3AD203B41FA5}">
                      <a16:colId xmlns:a16="http://schemas.microsoft.com/office/drawing/2014/main" val="1971528589"/>
                    </a:ext>
                  </a:extLst>
                </a:gridCol>
                <a:gridCol w="4004953">
                  <a:extLst>
                    <a:ext uri="{9D8B030D-6E8A-4147-A177-3AD203B41FA5}">
                      <a16:colId xmlns:a16="http://schemas.microsoft.com/office/drawing/2014/main" val="1877096858"/>
                    </a:ext>
                  </a:extLst>
                </a:gridCol>
                <a:gridCol w="3854141">
                  <a:extLst>
                    <a:ext uri="{9D8B030D-6E8A-4147-A177-3AD203B41FA5}">
                      <a16:colId xmlns:a16="http://schemas.microsoft.com/office/drawing/2014/main" val="2318987877"/>
                    </a:ext>
                  </a:extLst>
                </a:gridCol>
              </a:tblGrid>
              <a:tr h="1150722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Город</a:t>
                      </a:r>
                    </a:p>
                  </a:txBody>
                  <a:tcPr marL="0" marR="0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Клиника</a:t>
                      </a:r>
                    </a:p>
                  </a:txBody>
                  <a:tcPr marL="9525" marR="0" marT="179992" marB="179992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Категория</a:t>
                      </a:r>
                      <a:endParaRPr lang="ru-RU" sz="2800" b="1" kern="1200" dirty="0">
                        <a:solidFill>
                          <a:srgbClr val="C8102E"/>
                        </a:solidFill>
                        <a:latin typeface="Akrobat Bold" pitchFamily="2" charset="0"/>
                        <a:ea typeface="+mn-ea"/>
                        <a:cs typeface="+mn-cs"/>
                      </a:endParaRPr>
                    </a:p>
                  </a:txBody>
                  <a:tcPr marL="0" marR="0" marT="179992" marB="179992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Стоимость</a:t>
                      </a:r>
                    </a:p>
                  </a:txBody>
                  <a:tcPr marL="0" marR="0" marT="179992" marB="179992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168901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Санкт-Петербург</a:t>
                      </a:r>
                    </a:p>
                  </a:txBody>
                  <a:tcPr marL="9525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err="1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Медси</a:t>
                      </a:r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Взрослые/дети 0-59</a:t>
                      </a:r>
                    </a:p>
                  </a:txBody>
                  <a:tcPr marL="9525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24 944 до 50 899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2595214"/>
                  </a:ext>
                </a:extLst>
              </a:tr>
              <a:tr h="1168901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Ярославль</a:t>
                      </a:r>
                    </a:p>
                  </a:txBody>
                  <a:tcPr marL="9525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«Медицина АльфаСтрахования»</a:t>
                      </a:r>
                    </a:p>
                  </a:txBody>
                  <a:tcPr marL="9525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Взрослые/дети 0-59</a:t>
                      </a:r>
                    </a:p>
                  </a:txBody>
                  <a:tcPr marL="9525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32 500 до 83 750 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7318589"/>
                  </a:ext>
                </a:extLst>
              </a:tr>
              <a:tr h="1168901"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Мурманск</a:t>
                      </a:r>
                    </a:p>
                  </a:txBody>
                  <a:tcPr marL="9525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ООО «Медицина АльфаСтрахования»</a:t>
                      </a:r>
                    </a:p>
                  </a:txBody>
                  <a:tcPr marL="9525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</a:t>
                      </a:r>
                      <a:r>
                        <a:rPr lang="ru-RU" sz="28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18-59</a:t>
                      </a:r>
                      <a:endParaRPr lang="ru-RU" sz="28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t" latinLnBrk="0" hangingPunct="1"/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от 31 </a:t>
                      </a:r>
                      <a:r>
                        <a:rPr lang="ru-RU" sz="28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250 </a:t>
                      </a:r>
                      <a:r>
                        <a:rPr lang="ru-RU" sz="2800" b="1" i="0" kern="1200" dirty="0" smtClean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до 68 750</a:t>
                      </a:r>
                      <a:endParaRPr lang="ru-RU" sz="2800" b="1" i="0" kern="1200" dirty="0">
                        <a:solidFill>
                          <a:srgbClr val="5B6770"/>
                        </a:solidFill>
                        <a:latin typeface="Akrobat Bold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9392719"/>
                  </a:ext>
                </a:extLst>
              </a:tr>
            </a:tbl>
          </a:graphicData>
        </a:graphic>
      </p:graphicFrame>
      <p:pic>
        <p:nvPicPr>
          <p:cNvPr id="18" name="Picture 34">
            <a:extLst>
              <a:ext uri="{FF2B5EF4-FFF2-40B4-BE49-F238E27FC236}">
                <a16:creationId xmlns:a16="http://schemas.microsoft.com/office/drawing/2014/main" id="{C7DD5E53-FB41-7D48-B6B8-E0206A6BE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06" y="5381930"/>
            <a:ext cx="3067828" cy="186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Сеть клиник «Альфа-Центр Здоровья»">
            <a:extLst>
              <a:ext uri="{FF2B5EF4-FFF2-40B4-BE49-F238E27FC236}">
                <a16:creationId xmlns:a16="http://schemas.microsoft.com/office/drawing/2014/main" id="{3B571EFA-7173-B749-863D-3A816FA2F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31" y="3497513"/>
            <a:ext cx="3953177" cy="12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rus-exp.com/images/brands/voln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40" y="7655021"/>
            <a:ext cx="2652751" cy="198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29" y="7655021"/>
            <a:ext cx="2204994" cy="19895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75570" y="11921420"/>
            <a:ext cx="17065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Полный перечень доступных медицинских услуг в рамках программы ДМС в выбранной клинике в Вашем регионе уточните у Вашего агента</a:t>
            </a:r>
            <a:endParaRPr lang="ru-RU" sz="3000" dirty="0"/>
          </a:p>
        </p:txBody>
      </p:sp>
      <p:sp>
        <p:nvSpPr>
          <p:cNvPr id="12" name="TextBox 11"/>
          <p:cNvSpPr txBox="1"/>
          <p:nvPr/>
        </p:nvSpPr>
        <p:spPr>
          <a:xfrm rot="20416839">
            <a:off x="1332075" y="6167000"/>
            <a:ext cx="21896362" cy="2862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ВНИМАНИЕ!  В  случае  отправки  клиенту</a:t>
            </a:r>
            <a:r>
              <a:rPr kumimoji="0" lang="ru-RU" sz="6000" b="1" i="0" u="none" strike="noStrike" cap="none" spc="0" normalizeH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оставь только слайд с нужным регионом, не забудь удалить ненужные слайды с чужими  регионами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FF1D1D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93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C4083BF-799F-A347-99B3-63D0A914E45E}"/>
              </a:ext>
            </a:extLst>
          </p:cNvPr>
          <p:cNvSpPr/>
          <p:nvPr/>
        </p:nvSpPr>
        <p:spPr>
          <a:xfrm>
            <a:off x="1032443" y="2538413"/>
            <a:ext cx="22320707" cy="8280491"/>
          </a:xfrm>
          <a:prstGeom prst="roundRect">
            <a:avLst>
              <a:gd name="adj" fmla="val 2213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02234" y="921002"/>
            <a:ext cx="22350915" cy="969240"/>
          </a:xfrm>
        </p:spPr>
        <p:txBody>
          <a:bodyPr/>
          <a:lstStyle/>
          <a:p>
            <a:r>
              <a:rPr lang="ru-RU" sz="6998" dirty="0" smtClean="0"/>
              <a:t>Центральный чернозем</a:t>
            </a:r>
            <a:endParaRPr lang="ru-RU" sz="6998" dirty="0">
              <a:solidFill>
                <a:srgbClr val="5B6770"/>
              </a:solidFill>
            </a:endParaRPr>
          </a:p>
        </p:txBody>
      </p:sp>
      <p:graphicFrame>
        <p:nvGraphicFramePr>
          <p:cNvPr id="53" name="Таблица 52">
            <a:extLst>
              <a:ext uri="{FF2B5EF4-FFF2-40B4-BE49-F238E27FC236}">
                <a16:creationId xmlns:a16="http://schemas.microsoft.com/office/drawing/2014/main" id="{942E1010-7C0F-9B47-BF9B-0B06BC541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588547"/>
              </p:ext>
            </p:extLst>
          </p:nvPr>
        </p:nvGraphicFramePr>
        <p:xfrm>
          <a:off x="7654365" y="4227300"/>
          <a:ext cx="14619338" cy="1695390"/>
        </p:xfrm>
        <a:graphic>
          <a:graphicData uri="http://schemas.openxmlformats.org/drawingml/2006/table">
            <a:tbl>
              <a:tblPr firstRow="1" firstCol="1" bandRow="1"/>
              <a:tblGrid>
                <a:gridCol w="2082936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  <a:gridCol w="5131134">
                  <a:extLst>
                    <a:ext uri="{9D8B030D-6E8A-4147-A177-3AD203B41FA5}">
                      <a16:colId xmlns:a16="http://schemas.microsoft.com/office/drawing/2014/main" val="1971528589"/>
                    </a:ext>
                  </a:extLst>
                </a:gridCol>
                <a:gridCol w="4098135">
                  <a:extLst>
                    <a:ext uri="{9D8B030D-6E8A-4147-A177-3AD203B41FA5}">
                      <a16:colId xmlns:a16="http://schemas.microsoft.com/office/drawing/2014/main" val="1548639714"/>
                    </a:ext>
                  </a:extLst>
                </a:gridCol>
                <a:gridCol w="3307133">
                  <a:extLst>
                    <a:ext uri="{9D8B030D-6E8A-4147-A177-3AD203B41FA5}">
                      <a16:colId xmlns:a16="http://schemas.microsoft.com/office/drawing/2014/main" val="2318987877"/>
                    </a:ext>
                  </a:extLst>
                </a:gridCol>
              </a:tblGrid>
              <a:tr h="847695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Город</a:t>
                      </a:r>
                    </a:p>
                  </a:txBody>
                  <a:tcPr marL="0" marR="0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Клиника</a:t>
                      </a:r>
                    </a:p>
                  </a:txBody>
                  <a:tcPr marL="9525" marR="0" marT="179992" marB="179992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89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Категория</a:t>
                      </a:r>
                    </a:p>
                  </a:txBody>
                  <a:tcPr marL="0" marR="0" marT="179992" marB="179992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2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Стоимость</a:t>
                      </a:r>
                    </a:p>
                  </a:txBody>
                  <a:tcPr marL="0" marR="0" marT="179992" marB="179992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847695"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Тула</a:t>
                      </a:r>
                    </a:p>
                  </a:txBody>
                  <a:tcPr marL="9525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Эксперт</a:t>
                      </a:r>
                    </a:p>
                  </a:txBody>
                  <a:tcPr marL="9525" marR="9525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Взрослые 18-59</a:t>
                      </a:r>
                      <a:endParaRPr lang="ru-RU" sz="32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200" b="1" i="0" kern="1200" dirty="0">
                          <a:solidFill>
                            <a:srgbClr val="5B6770"/>
                          </a:solidFill>
                          <a:latin typeface="Akrobat Bold" pitchFamily="2" charset="0"/>
                          <a:ea typeface="+mn-ea"/>
                          <a:cs typeface="Arial" panose="020B0604020202020204" pitchFamily="34" charset="0"/>
                        </a:rPr>
                        <a:t>  26 688</a:t>
                      </a:r>
                      <a:r>
                        <a:rPr lang="ru-RU" sz="32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0" marR="827958" marT="179992" marB="17999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</a:tbl>
          </a:graphicData>
        </a:graphic>
      </p:graphicFrame>
      <p:pic>
        <p:nvPicPr>
          <p:cNvPr id="9" name="Picture 32">
            <a:extLst>
              <a:ext uri="{FF2B5EF4-FFF2-40B4-BE49-F238E27FC236}">
                <a16:creationId xmlns:a16="http://schemas.microsoft.com/office/drawing/2014/main" id="{3C35C9EF-E93A-0F4E-AD6F-73DD115DE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7" b="34498"/>
          <a:stretch/>
        </p:blipFill>
        <p:spPr bwMode="auto">
          <a:xfrm>
            <a:off x="1208305" y="4669814"/>
            <a:ext cx="6070291" cy="119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75570" y="11921420"/>
            <a:ext cx="17065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Полный перечень доступных медицинских услуг в рамках программы ДМС в выбранной клинике в Вашем регионе уточните у Вашего агента</a:t>
            </a:r>
            <a:endParaRPr lang="ru-RU" sz="3000" dirty="0"/>
          </a:p>
        </p:txBody>
      </p:sp>
      <p:sp>
        <p:nvSpPr>
          <p:cNvPr id="7" name="TextBox 6"/>
          <p:cNvSpPr txBox="1"/>
          <p:nvPr/>
        </p:nvSpPr>
        <p:spPr>
          <a:xfrm rot="20416839">
            <a:off x="1332075" y="6167000"/>
            <a:ext cx="21896362" cy="2862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ВНИМАНИЕ!  В  случае  отправки  клиенту</a:t>
            </a:r>
            <a:r>
              <a:rPr kumimoji="0" lang="ru-RU" sz="6000" b="1" i="0" u="none" strike="noStrike" cap="none" spc="0" normalizeH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оставь только слайд с нужным регионом, не забудь удалить ненужные слайды с чужими  регионами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FF1D1D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13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8BF24350-A5D3-F84C-9978-9D5C9A0C58D6}"/>
              </a:ext>
            </a:extLst>
          </p:cNvPr>
          <p:cNvSpPr/>
          <p:nvPr/>
        </p:nvSpPr>
        <p:spPr>
          <a:xfrm>
            <a:off x="1031875" y="6278613"/>
            <a:ext cx="10093096" cy="3556983"/>
          </a:xfrm>
          <a:prstGeom prst="roundRect">
            <a:avLst>
              <a:gd name="adj" fmla="val 9958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defTabSz="1828891" hangingPunct="0"/>
            <a:endParaRPr lang="ru-RU" sz="360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E1DD3A-3134-4B4B-968A-EBD1904F8EF3}"/>
              </a:ext>
            </a:extLst>
          </p:cNvPr>
          <p:cNvSpPr/>
          <p:nvPr/>
        </p:nvSpPr>
        <p:spPr>
          <a:xfrm>
            <a:off x="1031876" y="2897882"/>
            <a:ext cx="106426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Россияне, которые сталкивались с необходимостью получения медпомощи по ОМС, скорее недовольны тем, как работает российская система бесплатной медицины.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5095B5D-40CA-A84F-9C86-E5FEB8707A5C}"/>
              </a:ext>
            </a:extLst>
          </p:cNvPr>
          <p:cNvSpPr/>
          <p:nvPr/>
        </p:nvSpPr>
        <p:spPr>
          <a:xfrm>
            <a:off x="1074559" y="5412616"/>
            <a:ext cx="10080624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3840"/>
              </a:lnSpc>
            </a:pPr>
            <a:r>
              <a:rPr lang="ru-RU" sz="32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По результатам исследования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7C04785-B4C2-FF4F-96F8-AACCBCC8C958}"/>
              </a:ext>
            </a:extLst>
          </p:cNvPr>
          <p:cNvSpPr/>
          <p:nvPr/>
        </p:nvSpPr>
        <p:spPr>
          <a:xfrm>
            <a:off x="13254606" y="2897882"/>
            <a:ext cx="10080623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Претензии со стороны пациентов оказались связаны </a:t>
            </a:r>
            <a:br>
              <a:rPr lang="ru-RU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с невыстроенной «маршрутизацией» и получением </a:t>
            </a:r>
            <a:r>
              <a:rPr lang="en-US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качественной медпомощи  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7CD4A79-232E-D142-8C5B-DA1D8951F2EE}"/>
              </a:ext>
            </a:extLst>
          </p:cNvPr>
          <p:cNvSpPr/>
          <p:nvPr/>
        </p:nvSpPr>
        <p:spPr>
          <a:xfrm>
            <a:off x="1605174" y="6990124"/>
            <a:ext cx="7632575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5600"/>
              </a:lnSpc>
            </a:pPr>
            <a:r>
              <a:rPr lang="ru-RU" sz="4700" b="1" dirty="0">
                <a:solidFill>
                  <a:srgbClr val="C8102E"/>
                </a:solidFill>
                <a:latin typeface="Akrobat Bold" panose="00000600000000000000" pitchFamily="50" charset="-52"/>
                <a:cs typeface="Arial" panose="020B0604020202020204" pitchFamily="34" charset="0"/>
              </a:rPr>
              <a:t>Только</a:t>
            </a:r>
            <a:r>
              <a:rPr lang="ru-RU" sz="4500" b="1" dirty="0">
                <a:solidFill>
                  <a:srgbClr val="C8102E"/>
                </a:solidFill>
                <a:latin typeface="Akrobat Bold" panose="00000600000000000000" pitchFamily="50" charset="-52"/>
                <a:cs typeface="Arial" panose="020B0604020202020204" pitchFamily="34" charset="0"/>
              </a:rPr>
              <a:t> </a:t>
            </a:r>
            <a:r>
              <a:rPr lang="ru-RU" sz="7500" b="1" dirty="0">
                <a:solidFill>
                  <a:srgbClr val="C8102E"/>
                </a:solidFill>
                <a:latin typeface="Akrobat ExtraBold" pitchFamily="2" charset="0"/>
                <a:cs typeface="Arial" panose="020B0604020202020204" pitchFamily="34" charset="0"/>
              </a:rPr>
              <a:t>2,3% </a:t>
            </a:r>
            <a:r>
              <a:rPr lang="ru-RU" sz="4700" b="1" dirty="0">
                <a:solidFill>
                  <a:srgbClr val="C8102E"/>
                </a:solidFill>
                <a:latin typeface="Akrobat Bold" panose="00000600000000000000" pitchFamily="50" charset="-52"/>
                <a:cs typeface="Arial" panose="020B0604020202020204" pitchFamily="34" charset="0"/>
              </a:rPr>
              <a:t>пациентов </a:t>
            </a:r>
          </a:p>
          <a:p>
            <a:pPr>
              <a:lnSpc>
                <a:spcPts val="5600"/>
              </a:lnSpc>
            </a:pPr>
            <a:r>
              <a:rPr lang="ru-RU" sz="4700" b="1" dirty="0">
                <a:solidFill>
                  <a:srgbClr val="C8102E"/>
                </a:solidFill>
                <a:latin typeface="Akrobat Bold" panose="00000600000000000000" pitchFamily="50" charset="-52"/>
                <a:cs typeface="Arial" panose="020B0604020202020204" pitchFamily="34" charset="0"/>
              </a:rPr>
              <a:t>заявили об удовлетворенности </a:t>
            </a:r>
            <a:br>
              <a:rPr lang="ru-RU" sz="4700" b="1" dirty="0">
                <a:solidFill>
                  <a:srgbClr val="C8102E"/>
                </a:solidFill>
                <a:latin typeface="Akrobat Bold" panose="00000600000000000000" pitchFamily="50" charset="-52"/>
                <a:cs typeface="Arial" panose="020B0604020202020204" pitchFamily="34" charset="0"/>
              </a:rPr>
            </a:br>
            <a:r>
              <a:rPr lang="ru-RU" sz="4700" b="1" dirty="0">
                <a:solidFill>
                  <a:srgbClr val="C8102E"/>
                </a:solidFill>
                <a:latin typeface="Akrobat Bold" panose="00000600000000000000" pitchFamily="50" charset="-52"/>
                <a:cs typeface="Arial" panose="020B0604020202020204" pitchFamily="34" charset="0"/>
              </a:rPr>
              <a:t>помощью по ОМС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DEC173-FB6F-004B-B2BE-A411BCD0C7CB}"/>
              </a:ext>
            </a:extLst>
          </p:cNvPr>
          <p:cNvSpPr txBox="1"/>
          <p:nvPr/>
        </p:nvSpPr>
        <p:spPr>
          <a:xfrm>
            <a:off x="-3165231" y="2672862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25159A3-3D92-0149-8EB6-AF30A821F514}"/>
              </a:ext>
            </a:extLst>
          </p:cNvPr>
          <p:cNvSpPr/>
          <p:nvPr/>
        </p:nvSpPr>
        <p:spPr>
          <a:xfrm>
            <a:off x="16279157" y="5185277"/>
            <a:ext cx="6726630" cy="21390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5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  <a:t>56,3% </a:t>
            </a:r>
            <a:r>
              <a:rPr lang="ru-RU" sz="4700" b="1" dirty="0">
                <a:solidFill>
                  <a:srgbClr val="C8102E"/>
                </a:solidFill>
                <a:latin typeface="Akrobat Bold" panose="00000600000000000000" pitchFamily="50" charset="-52"/>
                <a:cs typeface="Arial" panose="020B0604020202020204" pitchFamily="34" charset="0"/>
              </a:rPr>
              <a:t>опрошенных </a:t>
            </a:r>
            <a:r>
              <a:rPr lang="en-US" sz="30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  <a:t/>
            </a:r>
            <a:br>
              <a:rPr lang="en-US" sz="30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сообщили, что были вынуждены </a:t>
            </a:r>
            <a:r>
              <a:rPr lang="en-US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ждать скорую больше 20 мин</a:t>
            </a:r>
            <a:r>
              <a:rPr lang="ru-RU" sz="3200" dirty="0">
                <a:solidFill>
                  <a:srgbClr val="525A61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ут</a:t>
            </a:r>
          </a:p>
        </p:txBody>
      </p:sp>
      <p:graphicFrame>
        <p:nvGraphicFramePr>
          <p:cNvPr id="38" name="Диаграмма 37">
            <a:extLst>
              <a:ext uri="{FF2B5EF4-FFF2-40B4-BE49-F238E27FC236}">
                <a16:creationId xmlns:a16="http://schemas.microsoft.com/office/drawing/2014/main" id="{097A7EAA-D6F4-0F44-B924-A8121BABD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507073"/>
              </p:ext>
            </p:extLst>
          </p:nvPr>
        </p:nvGraphicFramePr>
        <p:xfrm>
          <a:off x="12848783" y="4896088"/>
          <a:ext cx="3374931" cy="2712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B1B5164D-F46A-044D-95B0-3F16F1B1A8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4256493"/>
              </p:ext>
            </p:extLst>
          </p:nvPr>
        </p:nvGraphicFramePr>
        <p:xfrm>
          <a:off x="12819898" y="8324360"/>
          <a:ext cx="3403640" cy="2712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9DD0387F-5C82-3842-8336-545D78C73F06}"/>
              </a:ext>
            </a:extLst>
          </p:cNvPr>
          <p:cNvSpPr/>
          <p:nvPr/>
        </p:nvSpPr>
        <p:spPr>
          <a:xfrm>
            <a:off x="16279157" y="8607135"/>
            <a:ext cx="6726630" cy="21390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5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  <a:t>38,5% </a:t>
            </a:r>
            <a:r>
              <a:rPr lang="ru-RU" sz="4700" b="1" dirty="0">
                <a:solidFill>
                  <a:srgbClr val="C8102E"/>
                </a:solidFill>
                <a:latin typeface="Akrobat Bold" panose="00000600000000000000" pitchFamily="50" charset="-52"/>
                <a:cs typeface="Arial" panose="020B0604020202020204" pitchFamily="34" charset="0"/>
              </a:rPr>
              <a:t>респондентов</a:t>
            </a:r>
            <a:r>
              <a:rPr lang="ru-RU" sz="30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  <a:t/>
            </a:r>
            <a:br>
              <a:rPr lang="en-US" sz="30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пожаловались на проблемы </a:t>
            </a:r>
            <a:r>
              <a:rPr lang="en-US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с оказанием помощи в стационарах</a:t>
            </a: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90C9FEC3-C2F6-D240-83F9-3E1BDA043E5D}"/>
              </a:ext>
            </a:extLst>
          </p:cNvPr>
          <p:cNvCxnSpPr>
            <a:cxnSpLocks/>
          </p:cNvCxnSpPr>
          <p:nvPr/>
        </p:nvCxnSpPr>
        <p:spPr>
          <a:xfrm>
            <a:off x="12274817" y="2956510"/>
            <a:ext cx="0" cy="8582804"/>
          </a:xfrm>
          <a:prstGeom prst="line">
            <a:avLst/>
          </a:prstGeom>
          <a:ln w="1905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DE8DAFA-CEE6-E044-98D8-EF76A0B8CE61}"/>
              </a:ext>
            </a:extLst>
          </p:cNvPr>
          <p:cNvSpPr txBox="1"/>
          <p:nvPr/>
        </p:nvSpPr>
        <p:spPr>
          <a:xfrm>
            <a:off x="30433108" y="8042031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B8F08-F961-8F43-95A5-820FD158EBEC}"/>
              </a:ext>
            </a:extLst>
          </p:cNvPr>
          <p:cNvSpPr txBox="1"/>
          <p:nvPr/>
        </p:nvSpPr>
        <p:spPr>
          <a:xfrm>
            <a:off x="28862215" y="-1946031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1FA92-D23D-934C-846D-6E3FD744696E}"/>
              </a:ext>
            </a:extLst>
          </p:cNvPr>
          <p:cNvSpPr txBox="1"/>
          <p:nvPr/>
        </p:nvSpPr>
        <p:spPr>
          <a:xfrm>
            <a:off x="25837662" y="-2719754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3B07B8-232A-9943-87B5-70A5911FA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67" y="912471"/>
            <a:ext cx="22352046" cy="1523494"/>
          </a:xfrm>
        </p:spPr>
        <p:txBody>
          <a:bodyPr/>
          <a:lstStyle/>
          <a:p>
            <a:r>
              <a:rPr lang="ru-RU" dirty="0" smtClean="0">
                <a:solidFill>
                  <a:srgbClr val="7B8A95"/>
                </a:solidFill>
              </a:rPr>
              <a:t>Почему ДМС набирает популярность?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Оценка </a:t>
            </a:r>
            <a:r>
              <a:rPr lang="ru-RU" dirty="0"/>
              <a:t>удовлетворенности пациентов медицинской помощью по ОМС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C957EC0-D87D-2B42-91AD-01620854EAEE}"/>
              </a:ext>
            </a:extLst>
          </p:cNvPr>
          <p:cNvSpPr/>
          <p:nvPr/>
        </p:nvSpPr>
        <p:spPr>
          <a:xfrm>
            <a:off x="1031875" y="12086342"/>
            <a:ext cx="16201476" cy="67710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r>
              <a:rPr lang="ru-RU" sz="22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* Исследование провели в октябре Всероссийский союз пациентов (ВСП) и центр «Социальная механика». </a:t>
            </a:r>
            <a:r>
              <a:rPr lang="en-US" sz="22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/>
            </a:r>
            <a:br>
              <a:rPr lang="en-US" sz="22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Оно проходило в формате онлайн-анкетирования при участии 1452 пациентов из 76 регионов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42220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B978AF4-A98D-6C42-A38D-EB932C90FB7A}"/>
              </a:ext>
            </a:extLst>
          </p:cNvPr>
          <p:cNvSpPr/>
          <p:nvPr/>
        </p:nvSpPr>
        <p:spPr>
          <a:xfrm>
            <a:off x="5560743" y="3184527"/>
            <a:ext cx="4206369" cy="7946535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defTabSz="1828891" hangingPunct="0"/>
            <a:endParaRPr lang="ru-RU" sz="3600" dirty="0">
              <a:solidFill>
                <a:srgbClr val="000000"/>
              </a:solidFill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01348C69-7635-4E43-BAF7-AF536D5D2A57}"/>
              </a:ext>
            </a:extLst>
          </p:cNvPr>
          <p:cNvSpPr/>
          <p:nvPr/>
        </p:nvSpPr>
        <p:spPr>
          <a:xfrm>
            <a:off x="11256690" y="3184527"/>
            <a:ext cx="12097023" cy="7923211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defTabSz="1828891" hangingPunct="0"/>
            <a:endParaRPr lang="ru-RU" sz="3600" dirty="0">
              <a:solidFill>
                <a:srgbClr val="000000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01667" y="912471"/>
            <a:ext cx="22352046" cy="761747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Стоимость Вашего договора ДМС: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EBB66105-0464-D846-98A7-2101CFDD9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53406"/>
              </p:ext>
            </p:extLst>
          </p:nvPr>
        </p:nvGraphicFramePr>
        <p:xfrm>
          <a:off x="1031875" y="3184526"/>
          <a:ext cx="4206369" cy="7923210"/>
        </p:xfrm>
        <a:graphic>
          <a:graphicData uri="http://schemas.openxmlformats.org/drawingml/2006/table">
            <a:tbl>
              <a:tblPr firstRow="1" firstCol="1" bandRow="1"/>
              <a:tblGrid>
                <a:gridCol w="4206369">
                  <a:extLst>
                    <a:ext uri="{9D8B030D-6E8A-4147-A177-3AD203B41FA5}">
                      <a16:colId xmlns:a16="http://schemas.microsoft.com/office/drawing/2014/main" val="4046712106"/>
                    </a:ext>
                  </a:extLst>
                </a:gridCol>
              </a:tblGrid>
              <a:tr h="15846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180000" marT="144000" marB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4737380"/>
                  </a:ext>
                </a:extLst>
              </a:tr>
              <a:tr h="1584642">
                <a:tc>
                  <a:txBody>
                    <a:bodyPr/>
                    <a:lstStyle/>
                    <a:p>
                      <a:pPr marL="0" algn="l" defTabSz="2078304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b="0" i="0" kern="1200" dirty="0" smtClean="0">
                          <a:solidFill>
                            <a:srgbClr val="C8102E"/>
                          </a:solidFill>
                          <a:effectLst/>
                          <a:latin typeface="Akrobat Bold" panose="00000800000000000000" pitchFamily="50" charset="-52"/>
                          <a:ea typeface="Calibri" panose="020F0502020204030204" pitchFamily="34" charset="0"/>
                          <a:cs typeface="+mn-cs"/>
                        </a:rPr>
                        <a:t>PRO</a:t>
                      </a:r>
                      <a:r>
                        <a:rPr lang="ru-RU" sz="2800" b="0" i="0" kern="1200" dirty="0" smtClean="0">
                          <a:solidFill>
                            <a:srgbClr val="C8102E"/>
                          </a:solidFill>
                          <a:effectLst/>
                          <a:latin typeface="Akrobat Bold" panose="00000800000000000000" pitchFamily="50" charset="-52"/>
                          <a:ea typeface="Calibri" panose="020F0502020204030204" pitchFamily="34" charset="0"/>
                          <a:cs typeface="+mn-cs"/>
                        </a:rPr>
                        <a:t>Движение</a:t>
                      </a:r>
                      <a:endParaRPr lang="ru-RU" sz="2800" b="0" i="0" kern="1200" dirty="0">
                        <a:solidFill>
                          <a:srgbClr val="C8102E"/>
                        </a:solidFill>
                        <a:effectLst/>
                        <a:latin typeface="Akrobat Bold" panose="00000800000000000000" pitchFamily="50" charset="-52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180000" marT="288000" marB="28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1244545"/>
                  </a:ext>
                </a:extLst>
              </a:tr>
              <a:tr h="1584642">
                <a:tc>
                  <a:txBody>
                    <a:bodyPr/>
                    <a:lstStyle/>
                    <a:p>
                      <a:pPr marL="0" algn="l" defTabSz="207830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0" i="0" kern="1200" dirty="0" err="1" smtClean="0">
                          <a:solidFill>
                            <a:srgbClr val="C8102E"/>
                          </a:solidFill>
                          <a:effectLst/>
                          <a:latin typeface="Akrobat Bold" panose="00000800000000000000" pitchFamily="50" charset="-52"/>
                          <a:ea typeface="Calibri" panose="020F0502020204030204" pitchFamily="34" charset="0"/>
                          <a:cs typeface="+mn-cs"/>
                        </a:rPr>
                        <a:t>АльфаТелемед</a:t>
                      </a:r>
                      <a:endParaRPr lang="ru-RU" sz="2800" b="0" i="0" kern="1200" dirty="0">
                        <a:solidFill>
                          <a:srgbClr val="C8102E"/>
                        </a:solidFill>
                        <a:effectLst/>
                        <a:latin typeface="Akrobat Bold" panose="00000800000000000000" pitchFamily="50" charset="-52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180000" marT="288000" marB="28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279152"/>
                  </a:ext>
                </a:extLst>
              </a:tr>
              <a:tr h="1584642">
                <a:tc>
                  <a:txBody>
                    <a:bodyPr/>
                    <a:lstStyle/>
                    <a:p>
                      <a:pPr marL="0" algn="l" defTabSz="207830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0" i="0" kern="1200" dirty="0" err="1" smtClean="0">
                          <a:solidFill>
                            <a:srgbClr val="C8102E"/>
                          </a:solidFill>
                          <a:effectLst/>
                          <a:latin typeface="Akrobat Bold" panose="00000800000000000000" pitchFamily="50" charset="-52"/>
                          <a:ea typeface="Calibri" panose="020F0502020204030204" pitchFamily="34" charset="0"/>
                          <a:cs typeface="+mn-cs"/>
                        </a:rPr>
                        <a:t>АльфаБудущее</a:t>
                      </a:r>
                      <a:endParaRPr lang="ru-RU" sz="2800" b="0" i="0" kern="1200" dirty="0">
                        <a:solidFill>
                          <a:srgbClr val="C8102E"/>
                        </a:solidFill>
                        <a:effectLst/>
                        <a:latin typeface="Akrobat Bold" panose="00000800000000000000" pitchFamily="50" charset="-52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180000" marT="288000" marB="28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2856889"/>
                  </a:ext>
                </a:extLst>
              </a:tr>
              <a:tr h="1584642">
                <a:tc>
                  <a:txBody>
                    <a:bodyPr/>
                    <a:lstStyle/>
                    <a:p>
                      <a:pPr marL="0" algn="l" defTabSz="207830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0" i="0" kern="1200" dirty="0" smtClean="0">
                          <a:solidFill>
                            <a:srgbClr val="C8102E"/>
                          </a:solidFill>
                          <a:effectLst/>
                          <a:latin typeface="Akrobat Bold" panose="00000800000000000000" pitchFamily="50" charset="-52"/>
                          <a:ea typeface="Calibri" panose="020F0502020204030204" pitchFamily="34" charset="0"/>
                          <a:cs typeface="+mn-cs"/>
                        </a:rPr>
                        <a:t>ДМС с прикреплением к клинике</a:t>
                      </a:r>
                      <a:endParaRPr lang="ru-RU" sz="2800" b="0" i="0" kern="1200" dirty="0">
                        <a:solidFill>
                          <a:srgbClr val="C8102E"/>
                        </a:solidFill>
                        <a:effectLst/>
                        <a:latin typeface="Akrobat Bold" panose="00000800000000000000" pitchFamily="50" charset="-52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180000" marT="288000" marB="28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0903939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902259AA-A3E8-C549-ABD4-72AEA99A4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289415"/>
              </p:ext>
            </p:extLst>
          </p:nvPr>
        </p:nvGraphicFramePr>
        <p:xfrm>
          <a:off x="5560741" y="3184527"/>
          <a:ext cx="4206370" cy="7923210"/>
        </p:xfrm>
        <a:graphic>
          <a:graphicData uri="http://schemas.openxmlformats.org/drawingml/2006/table">
            <a:tbl>
              <a:tblPr firstRow="1" firstCol="1" bandRow="1"/>
              <a:tblGrid>
                <a:gridCol w="4206370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1584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Calibri" panose="020F0502020204030204" pitchFamily="34" charset="0"/>
                        </a:rPr>
                        <a:t>Стоимость</a:t>
                      </a:r>
                      <a:endParaRPr lang="ru-RU" sz="2800" b="0" i="0" kern="1200" dirty="0">
                        <a:solidFill>
                          <a:srgbClr val="525A61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584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1584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1584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1584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</a:tbl>
          </a:graphicData>
        </a:graphic>
      </p:graphicFrame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902259AA-A3E8-C549-ABD4-72AEA99A4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997634"/>
              </p:ext>
            </p:extLst>
          </p:nvPr>
        </p:nvGraphicFramePr>
        <p:xfrm>
          <a:off x="11400706" y="2962847"/>
          <a:ext cx="11593287" cy="8510180"/>
        </p:xfrm>
        <a:graphic>
          <a:graphicData uri="http://schemas.openxmlformats.org/drawingml/2006/table">
            <a:tbl>
              <a:tblPr firstRow="1" firstCol="1" bandRow="1"/>
              <a:tblGrid>
                <a:gridCol w="3864429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  <a:gridCol w="888099">
                  <a:extLst>
                    <a:ext uri="{9D8B030D-6E8A-4147-A177-3AD203B41FA5}">
                      <a16:colId xmlns:a16="http://schemas.microsoft.com/office/drawing/2014/main" val="3439667373"/>
                    </a:ext>
                  </a:extLst>
                </a:gridCol>
                <a:gridCol w="6840759">
                  <a:extLst>
                    <a:ext uri="{9D8B030D-6E8A-4147-A177-3AD203B41FA5}">
                      <a16:colId xmlns:a16="http://schemas.microsoft.com/office/drawing/2014/main" val="2821692578"/>
                    </a:ext>
                  </a:extLst>
                </a:gridCol>
              </a:tblGrid>
              <a:tr h="158464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0" kern="1200" dirty="0" smtClean="0">
                          <a:solidFill>
                            <a:srgbClr val="C8102E"/>
                          </a:solidFill>
                          <a:effectLst/>
                          <a:latin typeface="Akrobat Bold" pitchFamily="2" charset="0"/>
                          <a:ea typeface="Calibri" panose="020F0502020204030204" pitchFamily="34" charset="0"/>
                          <a:cs typeface="+mn-cs"/>
                        </a:rPr>
                        <a:t>Ваш</a:t>
                      </a:r>
                      <a:r>
                        <a:rPr lang="ru-RU" sz="2800" b="1" i="0" kern="1200" baseline="0" dirty="0" smtClean="0">
                          <a:solidFill>
                            <a:srgbClr val="C8102E"/>
                          </a:solidFill>
                          <a:effectLst/>
                          <a:latin typeface="Akrobat Bold" pitchFamily="2" charset="0"/>
                          <a:ea typeface="Calibri" panose="020F0502020204030204" pitchFamily="34" charset="0"/>
                          <a:cs typeface="+mn-cs"/>
                        </a:rPr>
                        <a:t> договор ДМС:  Риски и наполнение</a:t>
                      </a:r>
                      <a:endParaRPr lang="ru-RU" sz="2800" b="0" i="0" kern="1200" dirty="0">
                        <a:solidFill>
                          <a:srgbClr val="525A61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800" b="0" i="0" kern="1200" dirty="0">
                        <a:solidFill>
                          <a:srgbClr val="525A61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800" b="0" i="0" kern="1200" dirty="0">
                        <a:solidFill>
                          <a:srgbClr val="525A61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584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Клиника, город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0" kern="1200" baseline="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(ВПИШИ СЮДА ГОРОД И КЛИНИКУ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0" kern="1200" baseline="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И УДАЛИ ЭТУ НАДПИСЬ)</a:t>
                      </a:r>
                      <a:endParaRPr lang="ru-RU" sz="2400" b="1" i="0" kern="1200" dirty="0" smtClean="0">
                        <a:solidFill>
                          <a:srgbClr val="FF000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1584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Риски: 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Поликлиника, Вызов врача на дом,</a:t>
                      </a:r>
                      <a:r>
                        <a:rPr lang="ru-RU" sz="2400" b="0" i="0" kern="1200" baseline="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ru-RU" sz="2400" b="0" i="0" kern="1200" baseline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Стоматология</a:t>
                      </a:r>
                      <a:br>
                        <a:rPr lang="ru-RU" sz="2400" b="0" i="0" kern="1200" baseline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</a:br>
                      <a:r>
                        <a:rPr lang="ru-RU" sz="2400" b="1" i="0" kern="1200" baseline="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(УБЕРИ НЕНУЖНОЕ ИЛИ ЭТУ НАДПИСЬ)</a:t>
                      </a:r>
                      <a:endParaRPr lang="ru-RU" sz="2400" b="1" i="0" kern="1200" dirty="0" smtClean="0">
                        <a:solidFill>
                          <a:srgbClr val="FF000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2448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Объем поликлинической</a:t>
                      </a:r>
                      <a:r>
                        <a:rPr lang="ru-RU" sz="2400" b="0" i="0" kern="1200" baseline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 медицинской помощи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0" kern="1200" baseline="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(ВПИШИ СЮДА ОБЪЕМ МЕД ПОМОЩИ ИЗ ФАЙЛА С ПЕРЕЧНЕМ ЛПУ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0" kern="1200" baseline="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И УДАЛИ ЭТУ НАДПИСЬ)</a:t>
                      </a:r>
                      <a:endParaRPr lang="ru-RU" sz="2400" b="1" i="0" kern="1200" dirty="0" smtClean="0">
                        <a:solidFill>
                          <a:srgbClr val="FF000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Стоимость 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0" kern="1200" baseline="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(ВПИШИ СЮДА СТОИМОСТЬ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0" kern="1200" baseline="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И УДАЛИ ЭТУ НАДПИСЬ)</a:t>
                      </a:r>
                      <a:endParaRPr lang="ru-RU" sz="2400" b="1" i="0" kern="1200" dirty="0" smtClean="0">
                        <a:solidFill>
                          <a:srgbClr val="FF000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80000" marR="180000" marT="288000" marB="288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 rot="20416839">
            <a:off x="1332075" y="6167000"/>
            <a:ext cx="21896362" cy="2862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ВНИМАНИЕ!  В  случае  отправки  клиенту  НЕ ЗАБУДЬ поставить </a:t>
            </a:r>
            <a:r>
              <a:rPr kumimoji="0" lang="ru-RU" sz="6000" b="1" i="0" u="none" strike="noStrike" cap="none" spc="0" normalizeH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сюда ЦЕНУ  и выбранную программу и  удалить  эту  и все остальные </a:t>
            </a:r>
            <a:r>
              <a:rPr kumimoji="0" lang="ru-RU" sz="6000" b="1" i="0" u="sng" strike="noStrike" cap="none" spc="0" normalizeH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КРАСНЫЕ</a:t>
            </a:r>
            <a:r>
              <a:rPr kumimoji="0" lang="ru-RU" sz="6000" b="1" i="0" u="none" strike="noStrike" cap="none" spc="0" normalizeH="0" dirty="0" smtClean="0">
                <a:ln>
                  <a:noFill/>
                </a:ln>
                <a:solidFill>
                  <a:srgbClr val="FF1D1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надписи)))  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FF1D1D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43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544722" y="1098154"/>
            <a:ext cx="11047111" cy="761747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Ваш страховой агент: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Picture 7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66" y="-16446"/>
            <a:ext cx="10626725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4522" y="2466306"/>
            <a:ext cx="13609512" cy="2078916"/>
          </a:xfrm>
          <a:prstGeom prst="rect">
            <a:avLst/>
          </a:prstGeom>
        </p:spPr>
      </p:pic>
      <p:sp>
        <p:nvSpPr>
          <p:cNvPr id="12" name="Заголовок 10"/>
          <p:cNvSpPr txBox="1">
            <a:spLocks/>
          </p:cNvSpPr>
          <p:nvPr/>
        </p:nvSpPr>
        <p:spPr>
          <a:xfrm>
            <a:off x="10650167" y="2970362"/>
            <a:ext cx="11047111" cy="9002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0783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0" i="0" kern="1200">
                <a:solidFill>
                  <a:srgbClr val="C8102E"/>
                </a:solidFill>
                <a:latin typeface="Akrobat ExtraBold" panose="00000900000000000000" pitchFamily="50" charset="-52"/>
                <a:ea typeface="+mj-ea"/>
                <a:cs typeface="+mj-cs"/>
              </a:defRPr>
            </a:lvl1pPr>
          </a:lstStyle>
          <a:p>
            <a:r>
              <a:rPr lang="ru-RU" sz="6500" dirty="0" smtClean="0">
                <a:solidFill>
                  <a:srgbClr val="7B8A95"/>
                </a:solidFill>
              </a:rPr>
              <a:t>ИП Агентов Агент </a:t>
            </a:r>
            <a:r>
              <a:rPr lang="ru-RU" sz="6500" dirty="0" err="1" smtClean="0">
                <a:solidFill>
                  <a:srgbClr val="7B8A95"/>
                </a:solidFill>
              </a:rPr>
              <a:t>Агентович</a:t>
            </a:r>
            <a:endParaRPr lang="ru-RU" sz="6500" dirty="0">
              <a:solidFill>
                <a:srgbClr val="7B8A95"/>
              </a:solidFill>
            </a:endParaRPr>
          </a:p>
        </p:txBody>
      </p:sp>
      <p:sp>
        <p:nvSpPr>
          <p:cNvPr id="13" name="Freeform 390"/>
          <p:cNvSpPr>
            <a:spLocks/>
          </p:cNvSpPr>
          <p:nvPr/>
        </p:nvSpPr>
        <p:spPr bwMode="auto">
          <a:xfrm>
            <a:off x="12143026" y="9189119"/>
            <a:ext cx="82550" cy="82550"/>
          </a:xfrm>
          <a:custGeom>
            <a:avLst/>
            <a:gdLst>
              <a:gd name="T0" fmla="*/ 51 w 104"/>
              <a:gd name="T1" fmla="*/ 104 h 104"/>
              <a:gd name="T2" fmla="*/ 62 w 104"/>
              <a:gd name="T3" fmla="*/ 102 h 104"/>
              <a:gd name="T4" fmla="*/ 71 w 104"/>
              <a:gd name="T5" fmla="*/ 98 h 104"/>
              <a:gd name="T6" fmla="*/ 81 w 104"/>
              <a:gd name="T7" fmla="*/ 95 h 104"/>
              <a:gd name="T8" fmla="*/ 88 w 104"/>
              <a:gd name="T9" fmla="*/ 87 h 104"/>
              <a:gd name="T10" fmla="*/ 95 w 104"/>
              <a:gd name="T11" fmla="*/ 80 h 104"/>
              <a:gd name="T12" fmla="*/ 101 w 104"/>
              <a:gd name="T13" fmla="*/ 71 h 104"/>
              <a:gd name="T14" fmla="*/ 102 w 104"/>
              <a:gd name="T15" fmla="*/ 62 h 104"/>
              <a:gd name="T16" fmla="*/ 104 w 104"/>
              <a:gd name="T17" fmla="*/ 51 h 104"/>
              <a:gd name="T18" fmla="*/ 102 w 104"/>
              <a:gd name="T19" fmla="*/ 42 h 104"/>
              <a:gd name="T20" fmla="*/ 101 w 104"/>
              <a:gd name="T21" fmla="*/ 31 h 104"/>
              <a:gd name="T22" fmla="*/ 95 w 104"/>
              <a:gd name="T23" fmla="*/ 22 h 104"/>
              <a:gd name="T24" fmla="*/ 88 w 104"/>
              <a:gd name="T25" fmla="*/ 14 h 104"/>
              <a:gd name="T26" fmla="*/ 81 w 104"/>
              <a:gd name="T27" fmla="*/ 9 h 104"/>
              <a:gd name="T28" fmla="*/ 71 w 104"/>
              <a:gd name="T29" fmla="*/ 3 h 104"/>
              <a:gd name="T30" fmla="*/ 62 w 104"/>
              <a:gd name="T31" fmla="*/ 0 h 104"/>
              <a:gd name="T32" fmla="*/ 51 w 104"/>
              <a:gd name="T33" fmla="*/ 0 h 104"/>
              <a:gd name="T34" fmla="*/ 42 w 104"/>
              <a:gd name="T35" fmla="*/ 0 h 104"/>
              <a:gd name="T36" fmla="*/ 31 w 104"/>
              <a:gd name="T37" fmla="*/ 3 h 104"/>
              <a:gd name="T38" fmla="*/ 22 w 104"/>
              <a:gd name="T39" fmla="*/ 9 h 104"/>
              <a:gd name="T40" fmla="*/ 15 w 104"/>
              <a:gd name="T41" fmla="*/ 14 h 104"/>
              <a:gd name="T42" fmla="*/ 9 w 104"/>
              <a:gd name="T43" fmla="*/ 22 h 104"/>
              <a:gd name="T44" fmla="*/ 4 w 104"/>
              <a:gd name="T45" fmla="*/ 31 h 104"/>
              <a:gd name="T46" fmla="*/ 0 w 104"/>
              <a:gd name="T47" fmla="*/ 42 h 104"/>
              <a:gd name="T48" fmla="*/ 0 w 104"/>
              <a:gd name="T49" fmla="*/ 51 h 104"/>
              <a:gd name="T50" fmla="*/ 0 w 104"/>
              <a:gd name="T51" fmla="*/ 62 h 104"/>
              <a:gd name="T52" fmla="*/ 4 w 104"/>
              <a:gd name="T53" fmla="*/ 71 h 104"/>
              <a:gd name="T54" fmla="*/ 9 w 104"/>
              <a:gd name="T55" fmla="*/ 80 h 104"/>
              <a:gd name="T56" fmla="*/ 15 w 104"/>
              <a:gd name="T57" fmla="*/ 87 h 104"/>
              <a:gd name="T58" fmla="*/ 22 w 104"/>
              <a:gd name="T59" fmla="*/ 95 h 104"/>
              <a:gd name="T60" fmla="*/ 31 w 104"/>
              <a:gd name="T61" fmla="*/ 98 h 104"/>
              <a:gd name="T62" fmla="*/ 42 w 104"/>
              <a:gd name="T63" fmla="*/ 102 h 104"/>
              <a:gd name="T64" fmla="*/ 51 w 104"/>
              <a:gd name="T6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4" h="104">
                <a:moveTo>
                  <a:pt x="51" y="104"/>
                </a:moveTo>
                <a:lnTo>
                  <a:pt x="62" y="102"/>
                </a:lnTo>
                <a:lnTo>
                  <a:pt x="71" y="98"/>
                </a:lnTo>
                <a:lnTo>
                  <a:pt x="81" y="95"/>
                </a:lnTo>
                <a:lnTo>
                  <a:pt x="88" y="87"/>
                </a:lnTo>
                <a:lnTo>
                  <a:pt x="95" y="80"/>
                </a:lnTo>
                <a:lnTo>
                  <a:pt x="101" y="71"/>
                </a:lnTo>
                <a:lnTo>
                  <a:pt x="102" y="62"/>
                </a:lnTo>
                <a:lnTo>
                  <a:pt x="104" y="51"/>
                </a:lnTo>
                <a:lnTo>
                  <a:pt x="102" y="42"/>
                </a:lnTo>
                <a:lnTo>
                  <a:pt x="101" y="31"/>
                </a:lnTo>
                <a:lnTo>
                  <a:pt x="95" y="22"/>
                </a:lnTo>
                <a:lnTo>
                  <a:pt x="88" y="14"/>
                </a:lnTo>
                <a:lnTo>
                  <a:pt x="81" y="9"/>
                </a:lnTo>
                <a:lnTo>
                  <a:pt x="71" y="3"/>
                </a:lnTo>
                <a:lnTo>
                  <a:pt x="62" y="0"/>
                </a:lnTo>
                <a:lnTo>
                  <a:pt x="51" y="0"/>
                </a:lnTo>
                <a:lnTo>
                  <a:pt x="42" y="0"/>
                </a:lnTo>
                <a:lnTo>
                  <a:pt x="31" y="3"/>
                </a:lnTo>
                <a:lnTo>
                  <a:pt x="22" y="9"/>
                </a:lnTo>
                <a:lnTo>
                  <a:pt x="15" y="14"/>
                </a:lnTo>
                <a:lnTo>
                  <a:pt x="9" y="22"/>
                </a:lnTo>
                <a:lnTo>
                  <a:pt x="4" y="31"/>
                </a:lnTo>
                <a:lnTo>
                  <a:pt x="0" y="42"/>
                </a:lnTo>
                <a:lnTo>
                  <a:pt x="0" y="51"/>
                </a:lnTo>
                <a:lnTo>
                  <a:pt x="0" y="62"/>
                </a:lnTo>
                <a:lnTo>
                  <a:pt x="4" y="71"/>
                </a:lnTo>
                <a:lnTo>
                  <a:pt x="9" y="80"/>
                </a:lnTo>
                <a:lnTo>
                  <a:pt x="15" y="87"/>
                </a:lnTo>
                <a:lnTo>
                  <a:pt x="22" y="95"/>
                </a:lnTo>
                <a:lnTo>
                  <a:pt x="31" y="98"/>
                </a:lnTo>
                <a:lnTo>
                  <a:pt x="42" y="102"/>
                </a:lnTo>
                <a:lnTo>
                  <a:pt x="51" y="104"/>
                </a:lnTo>
                <a:close/>
              </a:path>
            </a:pathLst>
          </a:custGeom>
          <a:solidFill>
            <a:srgbClr val="BB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robat" panose="00000600000000000000" pitchFamily="50" charset="-52"/>
              <a:cs typeface="Calibri"/>
              <a:sym typeface="Calibri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857152" y="5425951"/>
            <a:ext cx="1143000" cy="1141413"/>
            <a:chOff x="1190626" y="4749007"/>
            <a:chExt cx="1143000" cy="114141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190626" y="4749007"/>
              <a:ext cx="1143000" cy="1141413"/>
              <a:chOff x="16898150" y="11817351"/>
              <a:chExt cx="1143000" cy="1141413"/>
            </a:xfrm>
          </p:grpSpPr>
          <p:sp>
            <p:nvSpPr>
              <p:cNvPr id="24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25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1438275" y="4938713"/>
              <a:ext cx="677863" cy="715963"/>
              <a:chOff x="1438275" y="4938713"/>
              <a:chExt cx="677863" cy="715963"/>
            </a:xfrm>
          </p:grpSpPr>
          <p:sp>
            <p:nvSpPr>
              <p:cNvPr id="18" name="Freeform 837"/>
              <p:cNvSpPr>
                <a:spLocks noEditPoints="1"/>
              </p:cNvSpPr>
              <p:nvPr/>
            </p:nvSpPr>
            <p:spPr bwMode="auto">
              <a:xfrm>
                <a:off x="1530350" y="4938713"/>
                <a:ext cx="585788" cy="706438"/>
              </a:xfrm>
              <a:custGeom>
                <a:avLst/>
                <a:gdLst>
                  <a:gd name="T0" fmla="*/ 619 w 738"/>
                  <a:gd name="T1" fmla="*/ 716 h 891"/>
                  <a:gd name="T2" fmla="*/ 336 w 738"/>
                  <a:gd name="T3" fmla="*/ 763 h 891"/>
                  <a:gd name="T4" fmla="*/ 336 w 738"/>
                  <a:gd name="T5" fmla="*/ 608 h 891"/>
                  <a:gd name="T6" fmla="*/ 619 w 738"/>
                  <a:gd name="T7" fmla="*/ 656 h 891"/>
                  <a:gd name="T8" fmla="*/ 336 w 738"/>
                  <a:gd name="T9" fmla="*/ 608 h 891"/>
                  <a:gd name="T10" fmla="*/ 619 w 738"/>
                  <a:gd name="T11" fmla="*/ 499 h 891"/>
                  <a:gd name="T12" fmla="*/ 336 w 738"/>
                  <a:gd name="T13" fmla="*/ 546 h 891"/>
                  <a:gd name="T14" fmla="*/ 336 w 738"/>
                  <a:gd name="T15" fmla="*/ 389 h 891"/>
                  <a:gd name="T16" fmla="*/ 619 w 738"/>
                  <a:gd name="T17" fmla="*/ 437 h 891"/>
                  <a:gd name="T18" fmla="*/ 336 w 738"/>
                  <a:gd name="T19" fmla="*/ 389 h 891"/>
                  <a:gd name="T20" fmla="*/ 409 w 738"/>
                  <a:gd name="T21" fmla="*/ 210 h 891"/>
                  <a:gd name="T22" fmla="*/ 126 w 738"/>
                  <a:gd name="T23" fmla="*/ 259 h 891"/>
                  <a:gd name="T24" fmla="*/ 126 w 738"/>
                  <a:gd name="T25" fmla="*/ 115 h 891"/>
                  <a:gd name="T26" fmla="*/ 409 w 738"/>
                  <a:gd name="T27" fmla="*/ 163 h 891"/>
                  <a:gd name="T28" fmla="*/ 126 w 738"/>
                  <a:gd name="T29" fmla="*/ 115 h 891"/>
                  <a:gd name="T30" fmla="*/ 469 w 738"/>
                  <a:gd name="T31" fmla="*/ 0 h 891"/>
                  <a:gd name="T32" fmla="*/ 497 w 738"/>
                  <a:gd name="T33" fmla="*/ 6 h 891"/>
                  <a:gd name="T34" fmla="*/ 530 w 738"/>
                  <a:gd name="T35" fmla="*/ 22 h 891"/>
                  <a:gd name="T36" fmla="*/ 564 w 738"/>
                  <a:gd name="T37" fmla="*/ 44 h 891"/>
                  <a:gd name="T38" fmla="*/ 599 w 738"/>
                  <a:gd name="T39" fmla="*/ 71 h 891"/>
                  <a:gd name="T40" fmla="*/ 650 w 738"/>
                  <a:gd name="T41" fmla="*/ 121 h 891"/>
                  <a:gd name="T42" fmla="*/ 694 w 738"/>
                  <a:gd name="T43" fmla="*/ 170 h 891"/>
                  <a:gd name="T44" fmla="*/ 725 w 738"/>
                  <a:gd name="T45" fmla="*/ 210 h 891"/>
                  <a:gd name="T46" fmla="*/ 738 w 738"/>
                  <a:gd name="T47" fmla="*/ 234 h 891"/>
                  <a:gd name="T48" fmla="*/ 736 w 738"/>
                  <a:gd name="T49" fmla="*/ 818 h 891"/>
                  <a:gd name="T50" fmla="*/ 721 w 738"/>
                  <a:gd name="T51" fmla="*/ 851 h 891"/>
                  <a:gd name="T52" fmla="*/ 710 w 738"/>
                  <a:gd name="T53" fmla="*/ 864 h 891"/>
                  <a:gd name="T54" fmla="*/ 681 w 738"/>
                  <a:gd name="T55" fmla="*/ 884 h 891"/>
                  <a:gd name="T56" fmla="*/ 646 w 738"/>
                  <a:gd name="T57" fmla="*/ 891 h 891"/>
                  <a:gd name="T58" fmla="*/ 402 w 738"/>
                  <a:gd name="T59" fmla="*/ 880 h 891"/>
                  <a:gd name="T60" fmla="*/ 407 w 738"/>
                  <a:gd name="T61" fmla="*/ 855 h 891"/>
                  <a:gd name="T62" fmla="*/ 646 w 738"/>
                  <a:gd name="T63" fmla="*/ 844 h 891"/>
                  <a:gd name="T64" fmla="*/ 663 w 738"/>
                  <a:gd name="T65" fmla="*/ 840 h 891"/>
                  <a:gd name="T66" fmla="*/ 677 w 738"/>
                  <a:gd name="T67" fmla="*/ 831 h 891"/>
                  <a:gd name="T68" fmla="*/ 683 w 738"/>
                  <a:gd name="T69" fmla="*/ 825 h 891"/>
                  <a:gd name="T70" fmla="*/ 688 w 738"/>
                  <a:gd name="T71" fmla="*/ 809 h 891"/>
                  <a:gd name="T72" fmla="*/ 690 w 738"/>
                  <a:gd name="T73" fmla="*/ 259 h 891"/>
                  <a:gd name="T74" fmla="*/ 478 w 738"/>
                  <a:gd name="T75" fmla="*/ 259 h 891"/>
                  <a:gd name="T76" fmla="*/ 478 w 738"/>
                  <a:gd name="T77" fmla="*/ 50 h 891"/>
                  <a:gd name="T78" fmla="*/ 469 w 738"/>
                  <a:gd name="T79" fmla="*/ 48 h 891"/>
                  <a:gd name="T80" fmla="*/ 82 w 738"/>
                  <a:gd name="T81" fmla="*/ 50 h 891"/>
                  <a:gd name="T82" fmla="*/ 66 w 738"/>
                  <a:gd name="T83" fmla="*/ 55 h 891"/>
                  <a:gd name="T84" fmla="*/ 55 w 738"/>
                  <a:gd name="T85" fmla="*/ 68 h 891"/>
                  <a:gd name="T86" fmla="*/ 48 w 738"/>
                  <a:gd name="T87" fmla="*/ 82 h 891"/>
                  <a:gd name="T88" fmla="*/ 48 w 738"/>
                  <a:gd name="T89" fmla="*/ 431 h 891"/>
                  <a:gd name="T90" fmla="*/ 0 w 738"/>
                  <a:gd name="T91" fmla="*/ 387 h 891"/>
                  <a:gd name="T92" fmla="*/ 2 w 738"/>
                  <a:gd name="T93" fmla="*/ 73 h 891"/>
                  <a:gd name="T94" fmla="*/ 15 w 738"/>
                  <a:gd name="T95" fmla="*/ 40 h 891"/>
                  <a:gd name="T96" fmla="*/ 40 w 738"/>
                  <a:gd name="T97" fmla="*/ 17 h 891"/>
                  <a:gd name="T98" fmla="*/ 71 w 738"/>
                  <a:gd name="T99" fmla="*/ 2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38" h="891">
                    <a:moveTo>
                      <a:pt x="336" y="716"/>
                    </a:moveTo>
                    <a:lnTo>
                      <a:pt x="619" y="716"/>
                    </a:lnTo>
                    <a:lnTo>
                      <a:pt x="619" y="763"/>
                    </a:lnTo>
                    <a:lnTo>
                      <a:pt x="336" y="763"/>
                    </a:lnTo>
                    <a:lnTo>
                      <a:pt x="336" y="716"/>
                    </a:lnTo>
                    <a:close/>
                    <a:moveTo>
                      <a:pt x="336" y="608"/>
                    </a:moveTo>
                    <a:lnTo>
                      <a:pt x="619" y="608"/>
                    </a:lnTo>
                    <a:lnTo>
                      <a:pt x="619" y="656"/>
                    </a:lnTo>
                    <a:lnTo>
                      <a:pt x="336" y="656"/>
                    </a:lnTo>
                    <a:lnTo>
                      <a:pt x="336" y="608"/>
                    </a:lnTo>
                    <a:close/>
                    <a:moveTo>
                      <a:pt x="336" y="499"/>
                    </a:moveTo>
                    <a:lnTo>
                      <a:pt x="619" y="499"/>
                    </a:lnTo>
                    <a:lnTo>
                      <a:pt x="619" y="546"/>
                    </a:lnTo>
                    <a:lnTo>
                      <a:pt x="336" y="546"/>
                    </a:lnTo>
                    <a:lnTo>
                      <a:pt x="336" y="499"/>
                    </a:lnTo>
                    <a:close/>
                    <a:moveTo>
                      <a:pt x="336" y="389"/>
                    </a:moveTo>
                    <a:lnTo>
                      <a:pt x="619" y="389"/>
                    </a:lnTo>
                    <a:lnTo>
                      <a:pt x="619" y="437"/>
                    </a:lnTo>
                    <a:lnTo>
                      <a:pt x="336" y="437"/>
                    </a:lnTo>
                    <a:lnTo>
                      <a:pt x="336" y="389"/>
                    </a:lnTo>
                    <a:close/>
                    <a:moveTo>
                      <a:pt x="126" y="210"/>
                    </a:moveTo>
                    <a:lnTo>
                      <a:pt x="409" y="210"/>
                    </a:lnTo>
                    <a:lnTo>
                      <a:pt x="409" y="259"/>
                    </a:lnTo>
                    <a:lnTo>
                      <a:pt x="126" y="259"/>
                    </a:lnTo>
                    <a:lnTo>
                      <a:pt x="126" y="210"/>
                    </a:lnTo>
                    <a:close/>
                    <a:moveTo>
                      <a:pt x="126" y="115"/>
                    </a:moveTo>
                    <a:lnTo>
                      <a:pt x="409" y="115"/>
                    </a:lnTo>
                    <a:lnTo>
                      <a:pt x="409" y="163"/>
                    </a:lnTo>
                    <a:lnTo>
                      <a:pt x="126" y="163"/>
                    </a:lnTo>
                    <a:lnTo>
                      <a:pt x="126" y="115"/>
                    </a:lnTo>
                    <a:close/>
                    <a:moveTo>
                      <a:pt x="90" y="0"/>
                    </a:moveTo>
                    <a:lnTo>
                      <a:pt x="469" y="0"/>
                    </a:lnTo>
                    <a:lnTo>
                      <a:pt x="482" y="2"/>
                    </a:lnTo>
                    <a:lnTo>
                      <a:pt x="497" y="6"/>
                    </a:lnTo>
                    <a:lnTo>
                      <a:pt x="513" y="13"/>
                    </a:lnTo>
                    <a:lnTo>
                      <a:pt x="530" y="22"/>
                    </a:lnTo>
                    <a:lnTo>
                      <a:pt x="546" y="31"/>
                    </a:lnTo>
                    <a:lnTo>
                      <a:pt x="564" y="44"/>
                    </a:lnTo>
                    <a:lnTo>
                      <a:pt x="581" y="57"/>
                    </a:lnTo>
                    <a:lnTo>
                      <a:pt x="599" y="71"/>
                    </a:lnTo>
                    <a:lnTo>
                      <a:pt x="625" y="95"/>
                    </a:lnTo>
                    <a:lnTo>
                      <a:pt x="650" y="121"/>
                    </a:lnTo>
                    <a:lnTo>
                      <a:pt x="674" y="146"/>
                    </a:lnTo>
                    <a:lnTo>
                      <a:pt x="694" y="170"/>
                    </a:lnTo>
                    <a:lnTo>
                      <a:pt x="712" y="192"/>
                    </a:lnTo>
                    <a:lnTo>
                      <a:pt x="725" y="210"/>
                    </a:lnTo>
                    <a:lnTo>
                      <a:pt x="734" y="225"/>
                    </a:lnTo>
                    <a:lnTo>
                      <a:pt x="738" y="234"/>
                    </a:lnTo>
                    <a:lnTo>
                      <a:pt x="738" y="802"/>
                    </a:lnTo>
                    <a:lnTo>
                      <a:pt x="736" y="818"/>
                    </a:lnTo>
                    <a:lnTo>
                      <a:pt x="730" y="836"/>
                    </a:lnTo>
                    <a:lnTo>
                      <a:pt x="721" y="851"/>
                    </a:lnTo>
                    <a:lnTo>
                      <a:pt x="710" y="864"/>
                    </a:lnTo>
                    <a:lnTo>
                      <a:pt x="710" y="864"/>
                    </a:lnTo>
                    <a:lnTo>
                      <a:pt x="698" y="875"/>
                    </a:lnTo>
                    <a:lnTo>
                      <a:pt x="681" y="884"/>
                    </a:lnTo>
                    <a:lnTo>
                      <a:pt x="665" y="889"/>
                    </a:lnTo>
                    <a:lnTo>
                      <a:pt x="646" y="891"/>
                    </a:lnTo>
                    <a:lnTo>
                      <a:pt x="398" y="891"/>
                    </a:lnTo>
                    <a:lnTo>
                      <a:pt x="402" y="880"/>
                    </a:lnTo>
                    <a:lnTo>
                      <a:pt x="405" y="867"/>
                    </a:lnTo>
                    <a:lnTo>
                      <a:pt x="407" y="855"/>
                    </a:lnTo>
                    <a:lnTo>
                      <a:pt x="405" y="844"/>
                    </a:lnTo>
                    <a:lnTo>
                      <a:pt x="646" y="844"/>
                    </a:lnTo>
                    <a:lnTo>
                      <a:pt x="656" y="842"/>
                    </a:lnTo>
                    <a:lnTo>
                      <a:pt x="663" y="840"/>
                    </a:lnTo>
                    <a:lnTo>
                      <a:pt x="670" y="836"/>
                    </a:lnTo>
                    <a:lnTo>
                      <a:pt x="677" y="831"/>
                    </a:lnTo>
                    <a:lnTo>
                      <a:pt x="677" y="831"/>
                    </a:lnTo>
                    <a:lnTo>
                      <a:pt x="683" y="825"/>
                    </a:lnTo>
                    <a:lnTo>
                      <a:pt x="687" y="818"/>
                    </a:lnTo>
                    <a:lnTo>
                      <a:pt x="688" y="809"/>
                    </a:lnTo>
                    <a:lnTo>
                      <a:pt x="690" y="802"/>
                    </a:lnTo>
                    <a:lnTo>
                      <a:pt x="690" y="259"/>
                    </a:lnTo>
                    <a:lnTo>
                      <a:pt x="502" y="259"/>
                    </a:lnTo>
                    <a:lnTo>
                      <a:pt x="478" y="259"/>
                    </a:lnTo>
                    <a:lnTo>
                      <a:pt x="478" y="234"/>
                    </a:lnTo>
                    <a:lnTo>
                      <a:pt x="478" y="50"/>
                    </a:lnTo>
                    <a:lnTo>
                      <a:pt x="473" y="50"/>
                    </a:lnTo>
                    <a:lnTo>
                      <a:pt x="469" y="48"/>
                    </a:lnTo>
                    <a:lnTo>
                      <a:pt x="90" y="48"/>
                    </a:lnTo>
                    <a:lnTo>
                      <a:pt x="82" y="50"/>
                    </a:lnTo>
                    <a:lnTo>
                      <a:pt x="73" y="51"/>
                    </a:lnTo>
                    <a:lnTo>
                      <a:pt x="66" y="55"/>
                    </a:lnTo>
                    <a:lnTo>
                      <a:pt x="60" y="60"/>
                    </a:lnTo>
                    <a:lnTo>
                      <a:pt x="55" y="68"/>
                    </a:lnTo>
                    <a:lnTo>
                      <a:pt x="51" y="75"/>
                    </a:lnTo>
                    <a:lnTo>
                      <a:pt x="48" y="82"/>
                    </a:lnTo>
                    <a:lnTo>
                      <a:pt x="48" y="92"/>
                    </a:lnTo>
                    <a:lnTo>
                      <a:pt x="48" y="431"/>
                    </a:lnTo>
                    <a:lnTo>
                      <a:pt x="24" y="409"/>
                    </a:lnTo>
                    <a:lnTo>
                      <a:pt x="0" y="387"/>
                    </a:lnTo>
                    <a:lnTo>
                      <a:pt x="0" y="92"/>
                    </a:lnTo>
                    <a:lnTo>
                      <a:pt x="2" y="73"/>
                    </a:lnTo>
                    <a:lnTo>
                      <a:pt x="8" y="57"/>
                    </a:lnTo>
                    <a:lnTo>
                      <a:pt x="15" y="40"/>
                    </a:lnTo>
                    <a:lnTo>
                      <a:pt x="26" y="28"/>
                    </a:lnTo>
                    <a:lnTo>
                      <a:pt x="40" y="17"/>
                    </a:lnTo>
                    <a:lnTo>
                      <a:pt x="55" y="8"/>
                    </a:lnTo>
                    <a:lnTo>
                      <a:pt x="71" y="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19" name="Freeform 838"/>
              <p:cNvSpPr>
                <a:spLocks/>
              </p:cNvSpPr>
              <p:nvPr/>
            </p:nvSpPr>
            <p:spPr bwMode="auto">
              <a:xfrm>
                <a:off x="1530350" y="5492750"/>
                <a:ext cx="165100" cy="152400"/>
              </a:xfrm>
              <a:custGeom>
                <a:avLst/>
                <a:gdLst>
                  <a:gd name="T0" fmla="*/ 90 w 208"/>
                  <a:gd name="T1" fmla="*/ 192 h 192"/>
                  <a:gd name="T2" fmla="*/ 208 w 208"/>
                  <a:gd name="T3" fmla="*/ 192 h 192"/>
                  <a:gd name="T4" fmla="*/ 150 w 208"/>
                  <a:gd name="T5" fmla="*/ 145 h 192"/>
                  <a:gd name="T6" fmla="*/ 90 w 208"/>
                  <a:gd name="T7" fmla="*/ 145 h 192"/>
                  <a:gd name="T8" fmla="*/ 82 w 208"/>
                  <a:gd name="T9" fmla="*/ 143 h 192"/>
                  <a:gd name="T10" fmla="*/ 73 w 208"/>
                  <a:gd name="T11" fmla="*/ 141 h 192"/>
                  <a:gd name="T12" fmla="*/ 66 w 208"/>
                  <a:gd name="T13" fmla="*/ 137 h 192"/>
                  <a:gd name="T14" fmla="*/ 60 w 208"/>
                  <a:gd name="T15" fmla="*/ 132 h 192"/>
                  <a:gd name="T16" fmla="*/ 55 w 208"/>
                  <a:gd name="T17" fmla="*/ 126 h 192"/>
                  <a:gd name="T18" fmla="*/ 51 w 208"/>
                  <a:gd name="T19" fmla="*/ 119 h 192"/>
                  <a:gd name="T20" fmla="*/ 48 w 208"/>
                  <a:gd name="T21" fmla="*/ 110 h 192"/>
                  <a:gd name="T22" fmla="*/ 48 w 208"/>
                  <a:gd name="T23" fmla="*/ 103 h 192"/>
                  <a:gd name="T24" fmla="*/ 48 w 208"/>
                  <a:gd name="T25" fmla="*/ 48 h 192"/>
                  <a:gd name="T26" fmla="*/ 24 w 208"/>
                  <a:gd name="T27" fmla="*/ 24 h 192"/>
                  <a:gd name="T28" fmla="*/ 0 w 208"/>
                  <a:gd name="T29" fmla="*/ 0 h 192"/>
                  <a:gd name="T30" fmla="*/ 0 w 208"/>
                  <a:gd name="T31" fmla="*/ 103 h 192"/>
                  <a:gd name="T32" fmla="*/ 2 w 208"/>
                  <a:gd name="T33" fmla="*/ 119 h 192"/>
                  <a:gd name="T34" fmla="*/ 8 w 208"/>
                  <a:gd name="T35" fmla="*/ 137 h 192"/>
                  <a:gd name="T36" fmla="*/ 15 w 208"/>
                  <a:gd name="T37" fmla="*/ 152 h 192"/>
                  <a:gd name="T38" fmla="*/ 26 w 208"/>
                  <a:gd name="T39" fmla="*/ 165 h 192"/>
                  <a:gd name="T40" fmla="*/ 40 w 208"/>
                  <a:gd name="T41" fmla="*/ 176 h 192"/>
                  <a:gd name="T42" fmla="*/ 55 w 208"/>
                  <a:gd name="T43" fmla="*/ 185 h 192"/>
                  <a:gd name="T44" fmla="*/ 71 w 208"/>
                  <a:gd name="T45" fmla="*/ 190 h 192"/>
                  <a:gd name="T46" fmla="*/ 90 w 208"/>
                  <a:gd name="T47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8" h="192">
                    <a:moveTo>
                      <a:pt x="90" y="192"/>
                    </a:moveTo>
                    <a:lnTo>
                      <a:pt x="208" y="192"/>
                    </a:lnTo>
                    <a:lnTo>
                      <a:pt x="150" y="145"/>
                    </a:lnTo>
                    <a:lnTo>
                      <a:pt x="90" y="145"/>
                    </a:lnTo>
                    <a:lnTo>
                      <a:pt x="82" y="143"/>
                    </a:lnTo>
                    <a:lnTo>
                      <a:pt x="73" y="141"/>
                    </a:lnTo>
                    <a:lnTo>
                      <a:pt x="66" y="137"/>
                    </a:lnTo>
                    <a:lnTo>
                      <a:pt x="60" y="132"/>
                    </a:lnTo>
                    <a:lnTo>
                      <a:pt x="55" y="126"/>
                    </a:lnTo>
                    <a:lnTo>
                      <a:pt x="51" y="119"/>
                    </a:lnTo>
                    <a:lnTo>
                      <a:pt x="48" y="110"/>
                    </a:lnTo>
                    <a:lnTo>
                      <a:pt x="48" y="103"/>
                    </a:lnTo>
                    <a:lnTo>
                      <a:pt x="48" y="48"/>
                    </a:lnTo>
                    <a:lnTo>
                      <a:pt x="24" y="24"/>
                    </a:lnTo>
                    <a:lnTo>
                      <a:pt x="0" y="0"/>
                    </a:lnTo>
                    <a:lnTo>
                      <a:pt x="0" y="103"/>
                    </a:lnTo>
                    <a:lnTo>
                      <a:pt x="2" y="119"/>
                    </a:lnTo>
                    <a:lnTo>
                      <a:pt x="8" y="137"/>
                    </a:lnTo>
                    <a:lnTo>
                      <a:pt x="15" y="152"/>
                    </a:lnTo>
                    <a:lnTo>
                      <a:pt x="26" y="165"/>
                    </a:lnTo>
                    <a:lnTo>
                      <a:pt x="40" y="176"/>
                    </a:lnTo>
                    <a:lnTo>
                      <a:pt x="55" y="185"/>
                    </a:lnTo>
                    <a:lnTo>
                      <a:pt x="71" y="190"/>
                    </a:lnTo>
                    <a:lnTo>
                      <a:pt x="90" y="1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23" name="Freeform 839"/>
              <p:cNvSpPr>
                <a:spLocks noEditPoints="1"/>
              </p:cNvSpPr>
              <p:nvPr/>
            </p:nvSpPr>
            <p:spPr bwMode="auto">
              <a:xfrm>
                <a:off x="1438275" y="5281613"/>
                <a:ext cx="371475" cy="373063"/>
              </a:xfrm>
              <a:custGeom>
                <a:avLst/>
                <a:gdLst>
                  <a:gd name="T0" fmla="*/ 161 w 470"/>
                  <a:gd name="T1" fmla="*/ 75 h 471"/>
                  <a:gd name="T2" fmla="*/ 163 w 470"/>
                  <a:gd name="T3" fmla="*/ 77 h 471"/>
                  <a:gd name="T4" fmla="*/ 165 w 470"/>
                  <a:gd name="T5" fmla="*/ 78 h 471"/>
                  <a:gd name="T6" fmla="*/ 411 w 470"/>
                  <a:gd name="T7" fmla="*/ 327 h 471"/>
                  <a:gd name="T8" fmla="*/ 420 w 470"/>
                  <a:gd name="T9" fmla="*/ 336 h 471"/>
                  <a:gd name="T10" fmla="*/ 428 w 470"/>
                  <a:gd name="T11" fmla="*/ 347 h 471"/>
                  <a:gd name="T12" fmla="*/ 435 w 470"/>
                  <a:gd name="T13" fmla="*/ 361 h 471"/>
                  <a:gd name="T14" fmla="*/ 440 w 470"/>
                  <a:gd name="T15" fmla="*/ 374 h 471"/>
                  <a:gd name="T16" fmla="*/ 446 w 470"/>
                  <a:gd name="T17" fmla="*/ 391 h 471"/>
                  <a:gd name="T18" fmla="*/ 448 w 470"/>
                  <a:gd name="T19" fmla="*/ 405 h 471"/>
                  <a:gd name="T20" fmla="*/ 448 w 470"/>
                  <a:gd name="T21" fmla="*/ 418 h 471"/>
                  <a:gd name="T22" fmla="*/ 444 w 470"/>
                  <a:gd name="T23" fmla="*/ 429 h 471"/>
                  <a:gd name="T24" fmla="*/ 470 w 470"/>
                  <a:gd name="T25" fmla="*/ 454 h 471"/>
                  <a:gd name="T26" fmla="*/ 455 w 470"/>
                  <a:gd name="T27" fmla="*/ 469 h 471"/>
                  <a:gd name="T28" fmla="*/ 455 w 470"/>
                  <a:gd name="T29" fmla="*/ 469 h 471"/>
                  <a:gd name="T30" fmla="*/ 453 w 470"/>
                  <a:gd name="T31" fmla="*/ 471 h 471"/>
                  <a:gd name="T32" fmla="*/ 428 w 470"/>
                  <a:gd name="T33" fmla="*/ 445 h 471"/>
                  <a:gd name="T34" fmla="*/ 417 w 470"/>
                  <a:gd name="T35" fmla="*/ 447 h 471"/>
                  <a:gd name="T36" fmla="*/ 402 w 470"/>
                  <a:gd name="T37" fmla="*/ 447 h 471"/>
                  <a:gd name="T38" fmla="*/ 389 w 470"/>
                  <a:gd name="T39" fmla="*/ 443 h 471"/>
                  <a:gd name="T40" fmla="*/ 375 w 470"/>
                  <a:gd name="T41" fmla="*/ 440 h 471"/>
                  <a:gd name="T42" fmla="*/ 360 w 470"/>
                  <a:gd name="T43" fmla="*/ 433 h 471"/>
                  <a:gd name="T44" fmla="*/ 347 w 470"/>
                  <a:gd name="T45" fmla="*/ 427 h 471"/>
                  <a:gd name="T46" fmla="*/ 336 w 470"/>
                  <a:gd name="T47" fmla="*/ 418 h 471"/>
                  <a:gd name="T48" fmla="*/ 327 w 470"/>
                  <a:gd name="T49" fmla="*/ 411 h 471"/>
                  <a:gd name="T50" fmla="*/ 79 w 470"/>
                  <a:gd name="T51" fmla="*/ 164 h 471"/>
                  <a:gd name="T52" fmla="*/ 77 w 470"/>
                  <a:gd name="T53" fmla="*/ 162 h 471"/>
                  <a:gd name="T54" fmla="*/ 77 w 470"/>
                  <a:gd name="T55" fmla="*/ 161 h 471"/>
                  <a:gd name="T56" fmla="*/ 161 w 470"/>
                  <a:gd name="T57" fmla="*/ 75 h 471"/>
                  <a:gd name="T58" fmla="*/ 19 w 470"/>
                  <a:gd name="T59" fmla="*/ 18 h 471"/>
                  <a:gd name="T60" fmla="*/ 19 w 470"/>
                  <a:gd name="T61" fmla="*/ 18 h 471"/>
                  <a:gd name="T62" fmla="*/ 28 w 470"/>
                  <a:gd name="T63" fmla="*/ 11 h 471"/>
                  <a:gd name="T64" fmla="*/ 39 w 470"/>
                  <a:gd name="T65" fmla="*/ 5 h 471"/>
                  <a:gd name="T66" fmla="*/ 50 w 470"/>
                  <a:gd name="T67" fmla="*/ 2 h 471"/>
                  <a:gd name="T68" fmla="*/ 61 w 470"/>
                  <a:gd name="T69" fmla="*/ 0 h 471"/>
                  <a:gd name="T70" fmla="*/ 73 w 470"/>
                  <a:gd name="T71" fmla="*/ 2 h 471"/>
                  <a:gd name="T72" fmla="*/ 84 w 470"/>
                  <a:gd name="T73" fmla="*/ 5 h 471"/>
                  <a:gd name="T74" fmla="*/ 95 w 470"/>
                  <a:gd name="T75" fmla="*/ 11 h 471"/>
                  <a:gd name="T76" fmla="*/ 104 w 470"/>
                  <a:gd name="T77" fmla="*/ 18 h 471"/>
                  <a:gd name="T78" fmla="*/ 134 w 470"/>
                  <a:gd name="T79" fmla="*/ 47 h 471"/>
                  <a:gd name="T80" fmla="*/ 48 w 470"/>
                  <a:gd name="T81" fmla="*/ 133 h 471"/>
                  <a:gd name="T82" fmla="*/ 19 w 470"/>
                  <a:gd name="T83" fmla="*/ 104 h 471"/>
                  <a:gd name="T84" fmla="*/ 11 w 470"/>
                  <a:gd name="T85" fmla="*/ 93 h 471"/>
                  <a:gd name="T86" fmla="*/ 6 w 470"/>
                  <a:gd name="T87" fmla="*/ 84 h 471"/>
                  <a:gd name="T88" fmla="*/ 2 w 470"/>
                  <a:gd name="T89" fmla="*/ 71 h 471"/>
                  <a:gd name="T90" fmla="*/ 0 w 470"/>
                  <a:gd name="T91" fmla="*/ 60 h 471"/>
                  <a:gd name="T92" fmla="*/ 2 w 470"/>
                  <a:gd name="T93" fmla="*/ 49 h 471"/>
                  <a:gd name="T94" fmla="*/ 6 w 470"/>
                  <a:gd name="T95" fmla="*/ 38 h 471"/>
                  <a:gd name="T96" fmla="*/ 11 w 470"/>
                  <a:gd name="T97" fmla="*/ 27 h 471"/>
                  <a:gd name="T98" fmla="*/ 19 w 470"/>
                  <a:gd name="T99" fmla="*/ 18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70" h="471">
                    <a:moveTo>
                      <a:pt x="161" y="75"/>
                    </a:moveTo>
                    <a:lnTo>
                      <a:pt x="163" y="77"/>
                    </a:lnTo>
                    <a:lnTo>
                      <a:pt x="165" y="78"/>
                    </a:lnTo>
                    <a:lnTo>
                      <a:pt x="411" y="327"/>
                    </a:lnTo>
                    <a:lnTo>
                      <a:pt x="420" y="336"/>
                    </a:lnTo>
                    <a:lnTo>
                      <a:pt x="428" y="347"/>
                    </a:lnTo>
                    <a:lnTo>
                      <a:pt x="435" y="361"/>
                    </a:lnTo>
                    <a:lnTo>
                      <a:pt x="440" y="374"/>
                    </a:lnTo>
                    <a:lnTo>
                      <a:pt x="446" y="391"/>
                    </a:lnTo>
                    <a:lnTo>
                      <a:pt x="448" y="405"/>
                    </a:lnTo>
                    <a:lnTo>
                      <a:pt x="448" y="418"/>
                    </a:lnTo>
                    <a:lnTo>
                      <a:pt x="444" y="429"/>
                    </a:lnTo>
                    <a:lnTo>
                      <a:pt x="470" y="454"/>
                    </a:lnTo>
                    <a:lnTo>
                      <a:pt x="455" y="469"/>
                    </a:lnTo>
                    <a:lnTo>
                      <a:pt x="455" y="469"/>
                    </a:lnTo>
                    <a:lnTo>
                      <a:pt x="453" y="471"/>
                    </a:lnTo>
                    <a:lnTo>
                      <a:pt x="428" y="445"/>
                    </a:lnTo>
                    <a:lnTo>
                      <a:pt x="417" y="447"/>
                    </a:lnTo>
                    <a:lnTo>
                      <a:pt x="402" y="447"/>
                    </a:lnTo>
                    <a:lnTo>
                      <a:pt x="389" y="443"/>
                    </a:lnTo>
                    <a:lnTo>
                      <a:pt x="375" y="440"/>
                    </a:lnTo>
                    <a:lnTo>
                      <a:pt x="360" y="433"/>
                    </a:lnTo>
                    <a:lnTo>
                      <a:pt x="347" y="427"/>
                    </a:lnTo>
                    <a:lnTo>
                      <a:pt x="336" y="418"/>
                    </a:lnTo>
                    <a:lnTo>
                      <a:pt x="327" y="411"/>
                    </a:lnTo>
                    <a:lnTo>
                      <a:pt x="79" y="164"/>
                    </a:lnTo>
                    <a:lnTo>
                      <a:pt x="77" y="162"/>
                    </a:lnTo>
                    <a:lnTo>
                      <a:pt x="77" y="161"/>
                    </a:lnTo>
                    <a:lnTo>
                      <a:pt x="161" y="75"/>
                    </a:lnTo>
                    <a:close/>
                    <a:moveTo>
                      <a:pt x="19" y="18"/>
                    </a:moveTo>
                    <a:lnTo>
                      <a:pt x="19" y="18"/>
                    </a:lnTo>
                    <a:lnTo>
                      <a:pt x="28" y="11"/>
                    </a:lnTo>
                    <a:lnTo>
                      <a:pt x="39" y="5"/>
                    </a:lnTo>
                    <a:lnTo>
                      <a:pt x="50" y="2"/>
                    </a:lnTo>
                    <a:lnTo>
                      <a:pt x="61" y="0"/>
                    </a:lnTo>
                    <a:lnTo>
                      <a:pt x="73" y="2"/>
                    </a:lnTo>
                    <a:lnTo>
                      <a:pt x="84" y="5"/>
                    </a:lnTo>
                    <a:lnTo>
                      <a:pt x="95" y="11"/>
                    </a:lnTo>
                    <a:lnTo>
                      <a:pt x="104" y="18"/>
                    </a:lnTo>
                    <a:lnTo>
                      <a:pt x="134" y="47"/>
                    </a:lnTo>
                    <a:lnTo>
                      <a:pt x="48" y="133"/>
                    </a:lnTo>
                    <a:lnTo>
                      <a:pt x="19" y="104"/>
                    </a:lnTo>
                    <a:lnTo>
                      <a:pt x="11" y="93"/>
                    </a:lnTo>
                    <a:lnTo>
                      <a:pt x="6" y="84"/>
                    </a:lnTo>
                    <a:lnTo>
                      <a:pt x="2" y="71"/>
                    </a:lnTo>
                    <a:lnTo>
                      <a:pt x="0" y="60"/>
                    </a:lnTo>
                    <a:lnTo>
                      <a:pt x="2" y="49"/>
                    </a:lnTo>
                    <a:lnTo>
                      <a:pt x="6" y="38"/>
                    </a:lnTo>
                    <a:lnTo>
                      <a:pt x="11" y="27"/>
                    </a:lnTo>
                    <a:lnTo>
                      <a:pt x="1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" name="Группа 26"/>
          <p:cNvGrpSpPr/>
          <p:nvPr/>
        </p:nvGrpSpPr>
        <p:grpSpPr>
          <a:xfrm>
            <a:off x="10889241" y="8901238"/>
            <a:ext cx="1143000" cy="1141413"/>
            <a:chOff x="1190626" y="10641012"/>
            <a:chExt cx="1143000" cy="1141413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190626" y="10641012"/>
              <a:ext cx="1143000" cy="1141413"/>
              <a:chOff x="16898150" y="11817351"/>
              <a:chExt cx="1143000" cy="1141413"/>
            </a:xfrm>
          </p:grpSpPr>
          <p:sp>
            <p:nvSpPr>
              <p:cNvPr id="38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39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</p:grpSp>
        <p:sp>
          <p:nvSpPr>
            <p:cNvPr id="30" name="Freeform 793"/>
            <p:cNvSpPr>
              <a:spLocks/>
            </p:cNvSpPr>
            <p:nvPr/>
          </p:nvSpPr>
          <p:spPr bwMode="auto">
            <a:xfrm>
              <a:off x="2197101" y="10691813"/>
              <a:ext cx="76200" cy="76200"/>
            </a:xfrm>
            <a:custGeom>
              <a:avLst/>
              <a:gdLst>
                <a:gd name="T0" fmla="*/ 97 w 97"/>
                <a:gd name="T1" fmla="*/ 97 h 97"/>
                <a:gd name="T2" fmla="*/ 0 w 97"/>
                <a:gd name="T3" fmla="*/ 0 h 97"/>
                <a:gd name="T4" fmla="*/ 27 w 97"/>
                <a:gd name="T5" fmla="*/ 22 h 97"/>
                <a:gd name="T6" fmla="*/ 53 w 97"/>
                <a:gd name="T7" fmla="*/ 46 h 97"/>
                <a:gd name="T8" fmla="*/ 75 w 97"/>
                <a:gd name="T9" fmla="*/ 71 h 97"/>
                <a:gd name="T10" fmla="*/ 97 w 97"/>
                <a:gd name="T1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7">
                  <a:moveTo>
                    <a:pt x="97" y="97"/>
                  </a:moveTo>
                  <a:lnTo>
                    <a:pt x="0" y="0"/>
                  </a:lnTo>
                  <a:lnTo>
                    <a:pt x="27" y="22"/>
                  </a:lnTo>
                  <a:lnTo>
                    <a:pt x="53" y="46"/>
                  </a:lnTo>
                  <a:lnTo>
                    <a:pt x="75" y="71"/>
                  </a:lnTo>
                  <a:lnTo>
                    <a:pt x="97" y="97"/>
                  </a:lnTo>
                  <a:close/>
                </a:path>
              </a:pathLst>
            </a:custGeom>
            <a:solidFill>
              <a:srgbClr val="9F1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" panose="00000600000000000000" pitchFamily="50" charset="-52"/>
                <a:cs typeface="Calibri"/>
                <a:sym typeface="Calibri"/>
              </a:endParaRP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1423988" y="10872788"/>
              <a:ext cx="708025" cy="593725"/>
              <a:chOff x="1423988" y="10872788"/>
              <a:chExt cx="708025" cy="593725"/>
            </a:xfrm>
          </p:grpSpPr>
          <p:sp>
            <p:nvSpPr>
              <p:cNvPr id="32" name="Freeform 840"/>
              <p:cNvSpPr>
                <a:spLocks/>
              </p:cNvSpPr>
              <p:nvPr/>
            </p:nvSpPr>
            <p:spPr bwMode="auto">
              <a:xfrm>
                <a:off x="1927225" y="10987088"/>
                <a:ext cx="168275" cy="168275"/>
              </a:xfrm>
              <a:custGeom>
                <a:avLst/>
                <a:gdLst>
                  <a:gd name="T0" fmla="*/ 212 w 212"/>
                  <a:gd name="T1" fmla="*/ 116 h 211"/>
                  <a:gd name="T2" fmla="*/ 209 w 212"/>
                  <a:gd name="T3" fmla="*/ 137 h 211"/>
                  <a:gd name="T4" fmla="*/ 199 w 212"/>
                  <a:gd name="T5" fmla="*/ 157 h 211"/>
                  <a:gd name="T6" fmla="*/ 188 w 212"/>
                  <a:gd name="T7" fmla="*/ 173 h 211"/>
                  <a:gd name="T8" fmla="*/ 174 w 212"/>
                  <a:gd name="T9" fmla="*/ 188 h 211"/>
                  <a:gd name="T10" fmla="*/ 157 w 212"/>
                  <a:gd name="T11" fmla="*/ 199 h 211"/>
                  <a:gd name="T12" fmla="*/ 137 w 212"/>
                  <a:gd name="T13" fmla="*/ 208 h 211"/>
                  <a:gd name="T14" fmla="*/ 117 w 212"/>
                  <a:gd name="T15" fmla="*/ 211 h 211"/>
                  <a:gd name="T16" fmla="*/ 95 w 212"/>
                  <a:gd name="T17" fmla="*/ 211 h 211"/>
                  <a:gd name="T18" fmla="*/ 75 w 212"/>
                  <a:gd name="T19" fmla="*/ 208 h 211"/>
                  <a:gd name="T20" fmla="*/ 55 w 212"/>
                  <a:gd name="T21" fmla="*/ 199 h 211"/>
                  <a:gd name="T22" fmla="*/ 39 w 212"/>
                  <a:gd name="T23" fmla="*/ 188 h 211"/>
                  <a:gd name="T24" fmla="*/ 24 w 212"/>
                  <a:gd name="T25" fmla="*/ 173 h 211"/>
                  <a:gd name="T26" fmla="*/ 13 w 212"/>
                  <a:gd name="T27" fmla="*/ 157 h 211"/>
                  <a:gd name="T28" fmla="*/ 6 w 212"/>
                  <a:gd name="T29" fmla="*/ 137 h 211"/>
                  <a:gd name="T30" fmla="*/ 0 w 212"/>
                  <a:gd name="T31" fmla="*/ 116 h 211"/>
                  <a:gd name="T32" fmla="*/ 0 w 212"/>
                  <a:gd name="T33" fmla="*/ 95 h 211"/>
                  <a:gd name="T34" fmla="*/ 6 w 212"/>
                  <a:gd name="T35" fmla="*/ 74 h 211"/>
                  <a:gd name="T36" fmla="*/ 13 w 212"/>
                  <a:gd name="T37" fmla="*/ 54 h 211"/>
                  <a:gd name="T38" fmla="*/ 24 w 212"/>
                  <a:gd name="T39" fmla="*/ 38 h 211"/>
                  <a:gd name="T40" fmla="*/ 39 w 212"/>
                  <a:gd name="T41" fmla="*/ 23 h 211"/>
                  <a:gd name="T42" fmla="*/ 55 w 212"/>
                  <a:gd name="T43" fmla="*/ 12 h 211"/>
                  <a:gd name="T44" fmla="*/ 75 w 212"/>
                  <a:gd name="T45" fmla="*/ 3 h 211"/>
                  <a:gd name="T46" fmla="*/ 95 w 212"/>
                  <a:gd name="T47" fmla="*/ 0 h 211"/>
                  <a:gd name="T48" fmla="*/ 117 w 212"/>
                  <a:gd name="T49" fmla="*/ 0 h 211"/>
                  <a:gd name="T50" fmla="*/ 137 w 212"/>
                  <a:gd name="T51" fmla="*/ 3 h 211"/>
                  <a:gd name="T52" fmla="*/ 157 w 212"/>
                  <a:gd name="T53" fmla="*/ 12 h 211"/>
                  <a:gd name="T54" fmla="*/ 174 w 212"/>
                  <a:gd name="T55" fmla="*/ 23 h 211"/>
                  <a:gd name="T56" fmla="*/ 188 w 212"/>
                  <a:gd name="T57" fmla="*/ 38 h 211"/>
                  <a:gd name="T58" fmla="*/ 199 w 212"/>
                  <a:gd name="T59" fmla="*/ 54 h 211"/>
                  <a:gd name="T60" fmla="*/ 209 w 212"/>
                  <a:gd name="T61" fmla="*/ 74 h 211"/>
                  <a:gd name="T62" fmla="*/ 212 w 212"/>
                  <a:gd name="T63" fmla="*/ 9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1">
                    <a:moveTo>
                      <a:pt x="212" y="105"/>
                    </a:moveTo>
                    <a:lnTo>
                      <a:pt x="212" y="116"/>
                    </a:lnTo>
                    <a:lnTo>
                      <a:pt x="210" y="127"/>
                    </a:lnTo>
                    <a:lnTo>
                      <a:pt x="209" y="137"/>
                    </a:lnTo>
                    <a:lnTo>
                      <a:pt x="205" y="147"/>
                    </a:lnTo>
                    <a:lnTo>
                      <a:pt x="199" y="157"/>
                    </a:lnTo>
                    <a:lnTo>
                      <a:pt x="194" y="166"/>
                    </a:lnTo>
                    <a:lnTo>
                      <a:pt x="188" y="173"/>
                    </a:lnTo>
                    <a:lnTo>
                      <a:pt x="181" y="180"/>
                    </a:lnTo>
                    <a:lnTo>
                      <a:pt x="174" y="188"/>
                    </a:lnTo>
                    <a:lnTo>
                      <a:pt x="167" y="193"/>
                    </a:lnTo>
                    <a:lnTo>
                      <a:pt x="157" y="199"/>
                    </a:lnTo>
                    <a:lnTo>
                      <a:pt x="148" y="204"/>
                    </a:lnTo>
                    <a:lnTo>
                      <a:pt x="137" y="208"/>
                    </a:lnTo>
                    <a:lnTo>
                      <a:pt x="128" y="210"/>
                    </a:lnTo>
                    <a:lnTo>
                      <a:pt x="117" y="211"/>
                    </a:lnTo>
                    <a:lnTo>
                      <a:pt x="106" y="211"/>
                    </a:lnTo>
                    <a:lnTo>
                      <a:pt x="95" y="211"/>
                    </a:lnTo>
                    <a:lnTo>
                      <a:pt x="84" y="210"/>
                    </a:lnTo>
                    <a:lnTo>
                      <a:pt x="75" y="208"/>
                    </a:lnTo>
                    <a:lnTo>
                      <a:pt x="64" y="204"/>
                    </a:lnTo>
                    <a:lnTo>
                      <a:pt x="55" y="199"/>
                    </a:lnTo>
                    <a:lnTo>
                      <a:pt x="48" y="193"/>
                    </a:lnTo>
                    <a:lnTo>
                      <a:pt x="39" y="188"/>
                    </a:lnTo>
                    <a:lnTo>
                      <a:pt x="31" y="180"/>
                    </a:lnTo>
                    <a:lnTo>
                      <a:pt x="24" y="173"/>
                    </a:lnTo>
                    <a:lnTo>
                      <a:pt x="19" y="166"/>
                    </a:lnTo>
                    <a:lnTo>
                      <a:pt x="13" y="157"/>
                    </a:lnTo>
                    <a:lnTo>
                      <a:pt x="8" y="147"/>
                    </a:lnTo>
                    <a:lnTo>
                      <a:pt x="6" y="137"/>
                    </a:lnTo>
                    <a:lnTo>
                      <a:pt x="2" y="127"/>
                    </a:lnTo>
                    <a:lnTo>
                      <a:pt x="0" y="116"/>
                    </a:lnTo>
                    <a:lnTo>
                      <a:pt x="0" y="105"/>
                    </a:lnTo>
                    <a:lnTo>
                      <a:pt x="0" y="95"/>
                    </a:lnTo>
                    <a:lnTo>
                      <a:pt x="2" y="84"/>
                    </a:lnTo>
                    <a:lnTo>
                      <a:pt x="6" y="74"/>
                    </a:lnTo>
                    <a:lnTo>
                      <a:pt x="8" y="64"/>
                    </a:lnTo>
                    <a:lnTo>
                      <a:pt x="13" y="54"/>
                    </a:lnTo>
                    <a:lnTo>
                      <a:pt x="19" y="47"/>
                    </a:lnTo>
                    <a:lnTo>
                      <a:pt x="24" y="38"/>
                    </a:lnTo>
                    <a:lnTo>
                      <a:pt x="31" y="31"/>
                    </a:lnTo>
                    <a:lnTo>
                      <a:pt x="39" y="23"/>
                    </a:lnTo>
                    <a:lnTo>
                      <a:pt x="48" y="18"/>
                    </a:lnTo>
                    <a:lnTo>
                      <a:pt x="55" y="12"/>
                    </a:lnTo>
                    <a:lnTo>
                      <a:pt x="64" y="7"/>
                    </a:lnTo>
                    <a:lnTo>
                      <a:pt x="75" y="3"/>
                    </a:lnTo>
                    <a:lnTo>
                      <a:pt x="84" y="1"/>
                    </a:lnTo>
                    <a:lnTo>
                      <a:pt x="95" y="0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8" y="1"/>
                    </a:lnTo>
                    <a:lnTo>
                      <a:pt x="137" y="3"/>
                    </a:lnTo>
                    <a:lnTo>
                      <a:pt x="148" y="7"/>
                    </a:lnTo>
                    <a:lnTo>
                      <a:pt x="157" y="12"/>
                    </a:lnTo>
                    <a:lnTo>
                      <a:pt x="167" y="18"/>
                    </a:lnTo>
                    <a:lnTo>
                      <a:pt x="174" y="23"/>
                    </a:lnTo>
                    <a:lnTo>
                      <a:pt x="181" y="31"/>
                    </a:lnTo>
                    <a:lnTo>
                      <a:pt x="188" y="38"/>
                    </a:lnTo>
                    <a:lnTo>
                      <a:pt x="194" y="45"/>
                    </a:lnTo>
                    <a:lnTo>
                      <a:pt x="199" y="54"/>
                    </a:lnTo>
                    <a:lnTo>
                      <a:pt x="205" y="64"/>
                    </a:lnTo>
                    <a:lnTo>
                      <a:pt x="209" y="74"/>
                    </a:lnTo>
                    <a:lnTo>
                      <a:pt x="210" y="84"/>
                    </a:lnTo>
                    <a:lnTo>
                      <a:pt x="212" y="95"/>
                    </a:lnTo>
                    <a:lnTo>
                      <a:pt x="212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33" name="Freeform 841"/>
              <p:cNvSpPr>
                <a:spLocks noEditPoints="1"/>
              </p:cNvSpPr>
              <p:nvPr/>
            </p:nvSpPr>
            <p:spPr bwMode="auto">
              <a:xfrm>
                <a:off x="1673225" y="10872788"/>
                <a:ext cx="209550" cy="211138"/>
              </a:xfrm>
              <a:custGeom>
                <a:avLst/>
                <a:gdLst>
                  <a:gd name="T0" fmla="*/ 205 w 265"/>
                  <a:gd name="T1" fmla="*/ 146 h 265"/>
                  <a:gd name="T2" fmla="*/ 194 w 265"/>
                  <a:gd name="T3" fmla="*/ 174 h 265"/>
                  <a:gd name="T4" fmla="*/ 174 w 265"/>
                  <a:gd name="T5" fmla="*/ 192 h 265"/>
                  <a:gd name="T6" fmla="*/ 146 w 265"/>
                  <a:gd name="T7" fmla="*/ 203 h 265"/>
                  <a:gd name="T8" fmla="*/ 117 w 265"/>
                  <a:gd name="T9" fmla="*/ 203 h 265"/>
                  <a:gd name="T10" fmla="*/ 91 w 265"/>
                  <a:gd name="T11" fmla="*/ 192 h 265"/>
                  <a:gd name="T12" fmla="*/ 71 w 265"/>
                  <a:gd name="T13" fmla="*/ 174 h 265"/>
                  <a:gd name="T14" fmla="*/ 60 w 265"/>
                  <a:gd name="T15" fmla="*/ 146 h 265"/>
                  <a:gd name="T16" fmla="*/ 60 w 265"/>
                  <a:gd name="T17" fmla="*/ 117 h 265"/>
                  <a:gd name="T18" fmla="*/ 71 w 265"/>
                  <a:gd name="T19" fmla="*/ 92 h 265"/>
                  <a:gd name="T20" fmla="*/ 91 w 265"/>
                  <a:gd name="T21" fmla="*/ 72 h 265"/>
                  <a:gd name="T22" fmla="*/ 117 w 265"/>
                  <a:gd name="T23" fmla="*/ 61 h 265"/>
                  <a:gd name="T24" fmla="*/ 146 w 265"/>
                  <a:gd name="T25" fmla="*/ 61 h 265"/>
                  <a:gd name="T26" fmla="*/ 174 w 265"/>
                  <a:gd name="T27" fmla="*/ 72 h 265"/>
                  <a:gd name="T28" fmla="*/ 194 w 265"/>
                  <a:gd name="T29" fmla="*/ 92 h 265"/>
                  <a:gd name="T30" fmla="*/ 205 w 265"/>
                  <a:gd name="T31" fmla="*/ 117 h 265"/>
                  <a:gd name="T32" fmla="*/ 265 w 265"/>
                  <a:gd name="T33" fmla="*/ 132 h 265"/>
                  <a:gd name="T34" fmla="*/ 263 w 265"/>
                  <a:gd name="T35" fmla="*/ 106 h 265"/>
                  <a:gd name="T36" fmla="*/ 254 w 265"/>
                  <a:gd name="T37" fmla="*/ 81 h 265"/>
                  <a:gd name="T38" fmla="*/ 243 w 265"/>
                  <a:gd name="T39" fmla="*/ 59 h 265"/>
                  <a:gd name="T40" fmla="*/ 226 w 265"/>
                  <a:gd name="T41" fmla="*/ 39 h 265"/>
                  <a:gd name="T42" fmla="*/ 206 w 265"/>
                  <a:gd name="T43" fmla="*/ 22 h 265"/>
                  <a:gd name="T44" fmla="*/ 184 w 265"/>
                  <a:gd name="T45" fmla="*/ 10 h 265"/>
                  <a:gd name="T46" fmla="*/ 159 w 265"/>
                  <a:gd name="T47" fmla="*/ 2 h 265"/>
                  <a:gd name="T48" fmla="*/ 132 w 265"/>
                  <a:gd name="T49" fmla="*/ 0 h 265"/>
                  <a:gd name="T50" fmla="*/ 106 w 265"/>
                  <a:gd name="T51" fmla="*/ 2 h 265"/>
                  <a:gd name="T52" fmla="*/ 80 w 265"/>
                  <a:gd name="T53" fmla="*/ 10 h 265"/>
                  <a:gd name="T54" fmla="*/ 59 w 265"/>
                  <a:gd name="T55" fmla="*/ 22 h 265"/>
                  <a:gd name="T56" fmla="*/ 38 w 265"/>
                  <a:gd name="T57" fmla="*/ 39 h 265"/>
                  <a:gd name="T58" fmla="*/ 22 w 265"/>
                  <a:gd name="T59" fmla="*/ 59 h 265"/>
                  <a:gd name="T60" fmla="*/ 9 w 265"/>
                  <a:gd name="T61" fmla="*/ 81 h 265"/>
                  <a:gd name="T62" fmla="*/ 2 w 265"/>
                  <a:gd name="T63" fmla="*/ 106 h 265"/>
                  <a:gd name="T64" fmla="*/ 0 w 265"/>
                  <a:gd name="T65" fmla="*/ 132 h 265"/>
                  <a:gd name="T66" fmla="*/ 2 w 265"/>
                  <a:gd name="T67" fmla="*/ 159 h 265"/>
                  <a:gd name="T68" fmla="*/ 9 w 265"/>
                  <a:gd name="T69" fmla="*/ 185 h 265"/>
                  <a:gd name="T70" fmla="*/ 22 w 265"/>
                  <a:gd name="T71" fmla="*/ 207 h 265"/>
                  <a:gd name="T72" fmla="*/ 38 w 265"/>
                  <a:gd name="T73" fmla="*/ 227 h 265"/>
                  <a:gd name="T74" fmla="*/ 59 w 265"/>
                  <a:gd name="T75" fmla="*/ 243 h 265"/>
                  <a:gd name="T76" fmla="*/ 80 w 265"/>
                  <a:gd name="T77" fmla="*/ 254 h 265"/>
                  <a:gd name="T78" fmla="*/ 106 w 265"/>
                  <a:gd name="T79" fmla="*/ 263 h 265"/>
                  <a:gd name="T80" fmla="*/ 132 w 265"/>
                  <a:gd name="T81" fmla="*/ 265 h 265"/>
                  <a:gd name="T82" fmla="*/ 159 w 265"/>
                  <a:gd name="T83" fmla="*/ 263 h 265"/>
                  <a:gd name="T84" fmla="*/ 184 w 265"/>
                  <a:gd name="T85" fmla="*/ 254 h 265"/>
                  <a:gd name="T86" fmla="*/ 206 w 265"/>
                  <a:gd name="T87" fmla="*/ 243 h 265"/>
                  <a:gd name="T88" fmla="*/ 226 w 265"/>
                  <a:gd name="T89" fmla="*/ 227 h 265"/>
                  <a:gd name="T90" fmla="*/ 243 w 265"/>
                  <a:gd name="T91" fmla="*/ 207 h 265"/>
                  <a:gd name="T92" fmla="*/ 254 w 265"/>
                  <a:gd name="T93" fmla="*/ 185 h 265"/>
                  <a:gd name="T94" fmla="*/ 263 w 265"/>
                  <a:gd name="T95" fmla="*/ 159 h 265"/>
                  <a:gd name="T96" fmla="*/ 265 w 265"/>
                  <a:gd name="T97" fmla="*/ 132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5" h="265">
                    <a:moveTo>
                      <a:pt x="205" y="132"/>
                    </a:moveTo>
                    <a:lnTo>
                      <a:pt x="205" y="146"/>
                    </a:lnTo>
                    <a:lnTo>
                      <a:pt x="199" y="161"/>
                    </a:lnTo>
                    <a:lnTo>
                      <a:pt x="194" y="174"/>
                    </a:lnTo>
                    <a:lnTo>
                      <a:pt x="184" y="185"/>
                    </a:lnTo>
                    <a:lnTo>
                      <a:pt x="174" y="192"/>
                    </a:lnTo>
                    <a:lnTo>
                      <a:pt x="161" y="199"/>
                    </a:lnTo>
                    <a:lnTo>
                      <a:pt x="146" y="203"/>
                    </a:lnTo>
                    <a:lnTo>
                      <a:pt x="132" y="205"/>
                    </a:lnTo>
                    <a:lnTo>
                      <a:pt x="117" y="203"/>
                    </a:lnTo>
                    <a:lnTo>
                      <a:pt x="104" y="199"/>
                    </a:lnTo>
                    <a:lnTo>
                      <a:pt x="91" y="192"/>
                    </a:lnTo>
                    <a:lnTo>
                      <a:pt x="80" y="185"/>
                    </a:lnTo>
                    <a:lnTo>
                      <a:pt x="71" y="174"/>
                    </a:lnTo>
                    <a:lnTo>
                      <a:pt x="66" y="161"/>
                    </a:lnTo>
                    <a:lnTo>
                      <a:pt x="60" y="146"/>
                    </a:lnTo>
                    <a:lnTo>
                      <a:pt x="59" y="132"/>
                    </a:lnTo>
                    <a:lnTo>
                      <a:pt x="60" y="117"/>
                    </a:lnTo>
                    <a:lnTo>
                      <a:pt x="66" y="104"/>
                    </a:lnTo>
                    <a:lnTo>
                      <a:pt x="71" y="92"/>
                    </a:lnTo>
                    <a:lnTo>
                      <a:pt x="80" y="81"/>
                    </a:lnTo>
                    <a:lnTo>
                      <a:pt x="91" y="72"/>
                    </a:lnTo>
                    <a:lnTo>
                      <a:pt x="104" y="66"/>
                    </a:lnTo>
                    <a:lnTo>
                      <a:pt x="117" y="61"/>
                    </a:lnTo>
                    <a:lnTo>
                      <a:pt x="132" y="59"/>
                    </a:lnTo>
                    <a:lnTo>
                      <a:pt x="146" y="61"/>
                    </a:lnTo>
                    <a:lnTo>
                      <a:pt x="161" y="66"/>
                    </a:lnTo>
                    <a:lnTo>
                      <a:pt x="174" y="72"/>
                    </a:lnTo>
                    <a:lnTo>
                      <a:pt x="184" y="81"/>
                    </a:lnTo>
                    <a:lnTo>
                      <a:pt x="194" y="92"/>
                    </a:lnTo>
                    <a:lnTo>
                      <a:pt x="199" y="104"/>
                    </a:lnTo>
                    <a:lnTo>
                      <a:pt x="205" y="117"/>
                    </a:lnTo>
                    <a:lnTo>
                      <a:pt x="205" y="132"/>
                    </a:lnTo>
                    <a:close/>
                    <a:moveTo>
                      <a:pt x="265" y="132"/>
                    </a:moveTo>
                    <a:lnTo>
                      <a:pt x="265" y="119"/>
                    </a:lnTo>
                    <a:lnTo>
                      <a:pt x="263" y="106"/>
                    </a:lnTo>
                    <a:lnTo>
                      <a:pt x="259" y="94"/>
                    </a:lnTo>
                    <a:lnTo>
                      <a:pt x="254" y="81"/>
                    </a:lnTo>
                    <a:lnTo>
                      <a:pt x="248" y="70"/>
                    </a:lnTo>
                    <a:lnTo>
                      <a:pt x="243" y="59"/>
                    </a:lnTo>
                    <a:lnTo>
                      <a:pt x="236" y="48"/>
                    </a:lnTo>
                    <a:lnTo>
                      <a:pt x="226" y="39"/>
                    </a:lnTo>
                    <a:lnTo>
                      <a:pt x="217" y="30"/>
                    </a:lnTo>
                    <a:lnTo>
                      <a:pt x="206" y="22"/>
                    </a:lnTo>
                    <a:lnTo>
                      <a:pt x="195" y="15"/>
                    </a:lnTo>
                    <a:lnTo>
                      <a:pt x="184" y="10"/>
                    </a:lnTo>
                    <a:lnTo>
                      <a:pt x="172" y="6"/>
                    </a:lnTo>
                    <a:lnTo>
                      <a:pt x="159" y="2"/>
                    </a:lnTo>
                    <a:lnTo>
                      <a:pt x="146" y="0"/>
                    </a:lnTo>
                    <a:lnTo>
                      <a:pt x="132" y="0"/>
                    </a:lnTo>
                    <a:lnTo>
                      <a:pt x="119" y="0"/>
                    </a:lnTo>
                    <a:lnTo>
                      <a:pt x="106" y="2"/>
                    </a:lnTo>
                    <a:lnTo>
                      <a:pt x="93" y="6"/>
                    </a:lnTo>
                    <a:lnTo>
                      <a:pt x="80" y="10"/>
                    </a:lnTo>
                    <a:lnTo>
                      <a:pt x="69" y="15"/>
                    </a:lnTo>
                    <a:lnTo>
                      <a:pt x="59" y="22"/>
                    </a:lnTo>
                    <a:lnTo>
                      <a:pt x="48" y="30"/>
                    </a:lnTo>
                    <a:lnTo>
                      <a:pt x="38" y="39"/>
                    </a:lnTo>
                    <a:lnTo>
                      <a:pt x="29" y="48"/>
                    </a:lnTo>
                    <a:lnTo>
                      <a:pt x="22" y="59"/>
                    </a:lnTo>
                    <a:lnTo>
                      <a:pt x="15" y="70"/>
                    </a:lnTo>
                    <a:lnTo>
                      <a:pt x="9" y="81"/>
                    </a:lnTo>
                    <a:lnTo>
                      <a:pt x="6" y="94"/>
                    </a:lnTo>
                    <a:lnTo>
                      <a:pt x="2" y="106"/>
                    </a:lnTo>
                    <a:lnTo>
                      <a:pt x="0" y="119"/>
                    </a:lnTo>
                    <a:lnTo>
                      <a:pt x="0" y="132"/>
                    </a:lnTo>
                    <a:lnTo>
                      <a:pt x="0" y="146"/>
                    </a:lnTo>
                    <a:lnTo>
                      <a:pt x="2" y="159"/>
                    </a:lnTo>
                    <a:lnTo>
                      <a:pt x="6" y="172"/>
                    </a:lnTo>
                    <a:lnTo>
                      <a:pt x="9" y="185"/>
                    </a:lnTo>
                    <a:lnTo>
                      <a:pt x="15" y="196"/>
                    </a:lnTo>
                    <a:lnTo>
                      <a:pt x="22" y="207"/>
                    </a:lnTo>
                    <a:lnTo>
                      <a:pt x="29" y="218"/>
                    </a:lnTo>
                    <a:lnTo>
                      <a:pt x="38" y="227"/>
                    </a:lnTo>
                    <a:lnTo>
                      <a:pt x="48" y="236"/>
                    </a:lnTo>
                    <a:lnTo>
                      <a:pt x="59" y="243"/>
                    </a:lnTo>
                    <a:lnTo>
                      <a:pt x="69" y="249"/>
                    </a:lnTo>
                    <a:lnTo>
                      <a:pt x="80" y="254"/>
                    </a:lnTo>
                    <a:lnTo>
                      <a:pt x="93" y="260"/>
                    </a:lnTo>
                    <a:lnTo>
                      <a:pt x="106" y="263"/>
                    </a:lnTo>
                    <a:lnTo>
                      <a:pt x="119" y="265"/>
                    </a:lnTo>
                    <a:lnTo>
                      <a:pt x="132" y="265"/>
                    </a:lnTo>
                    <a:lnTo>
                      <a:pt x="146" y="265"/>
                    </a:lnTo>
                    <a:lnTo>
                      <a:pt x="159" y="263"/>
                    </a:lnTo>
                    <a:lnTo>
                      <a:pt x="172" y="260"/>
                    </a:lnTo>
                    <a:lnTo>
                      <a:pt x="184" y="254"/>
                    </a:lnTo>
                    <a:lnTo>
                      <a:pt x="195" y="249"/>
                    </a:lnTo>
                    <a:lnTo>
                      <a:pt x="206" y="243"/>
                    </a:lnTo>
                    <a:lnTo>
                      <a:pt x="217" y="236"/>
                    </a:lnTo>
                    <a:lnTo>
                      <a:pt x="226" y="227"/>
                    </a:lnTo>
                    <a:lnTo>
                      <a:pt x="236" y="218"/>
                    </a:lnTo>
                    <a:lnTo>
                      <a:pt x="243" y="207"/>
                    </a:lnTo>
                    <a:lnTo>
                      <a:pt x="248" y="196"/>
                    </a:lnTo>
                    <a:lnTo>
                      <a:pt x="254" y="185"/>
                    </a:lnTo>
                    <a:lnTo>
                      <a:pt x="259" y="172"/>
                    </a:lnTo>
                    <a:lnTo>
                      <a:pt x="263" y="159"/>
                    </a:lnTo>
                    <a:lnTo>
                      <a:pt x="265" y="146"/>
                    </a:lnTo>
                    <a:lnTo>
                      <a:pt x="265" y="1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34" name="Freeform 842"/>
              <p:cNvSpPr>
                <a:spLocks/>
              </p:cNvSpPr>
              <p:nvPr/>
            </p:nvSpPr>
            <p:spPr bwMode="auto">
              <a:xfrm>
                <a:off x="1955800" y="11193463"/>
                <a:ext cx="176213" cy="273050"/>
              </a:xfrm>
              <a:custGeom>
                <a:avLst/>
                <a:gdLst>
                  <a:gd name="T0" fmla="*/ 221 w 221"/>
                  <a:gd name="T1" fmla="*/ 71 h 343"/>
                  <a:gd name="T2" fmla="*/ 221 w 221"/>
                  <a:gd name="T3" fmla="*/ 343 h 343"/>
                  <a:gd name="T4" fmla="*/ 0 w 221"/>
                  <a:gd name="T5" fmla="*/ 343 h 343"/>
                  <a:gd name="T6" fmla="*/ 0 w 221"/>
                  <a:gd name="T7" fmla="*/ 0 h 343"/>
                  <a:gd name="T8" fmla="*/ 151 w 221"/>
                  <a:gd name="T9" fmla="*/ 0 h 343"/>
                  <a:gd name="T10" fmla="*/ 166 w 221"/>
                  <a:gd name="T11" fmla="*/ 2 h 343"/>
                  <a:gd name="T12" fmla="*/ 179 w 221"/>
                  <a:gd name="T13" fmla="*/ 5 h 343"/>
                  <a:gd name="T14" fmla="*/ 190 w 221"/>
                  <a:gd name="T15" fmla="*/ 13 h 343"/>
                  <a:gd name="T16" fmla="*/ 201 w 221"/>
                  <a:gd name="T17" fmla="*/ 22 h 343"/>
                  <a:gd name="T18" fmla="*/ 210 w 221"/>
                  <a:gd name="T19" fmla="*/ 31 h 343"/>
                  <a:gd name="T20" fmla="*/ 215 w 221"/>
                  <a:gd name="T21" fmla="*/ 44 h 343"/>
                  <a:gd name="T22" fmla="*/ 221 w 221"/>
                  <a:gd name="T23" fmla="*/ 56 h 343"/>
                  <a:gd name="T24" fmla="*/ 221 w 221"/>
                  <a:gd name="T25" fmla="*/ 71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1" h="343">
                    <a:moveTo>
                      <a:pt x="221" y="71"/>
                    </a:moveTo>
                    <a:lnTo>
                      <a:pt x="221" y="343"/>
                    </a:lnTo>
                    <a:lnTo>
                      <a:pt x="0" y="343"/>
                    </a:lnTo>
                    <a:lnTo>
                      <a:pt x="0" y="0"/>
                    </a:lnTo>
                    <a:lnTo>
                      <a:pt x="151" y="0"/>
                    </a:lnTo>
                    <a:lnTo>
                      <a:pt x="166" y="2"/>
                    </a:lnTo>
                    <a:lnTo>
                      <a:pt x="179" y="5"/>
                    </a:lnTo>
                    <a:lnTo>
                      <a:pt x="190" y="13"/>
                    </a:lnTo>
                    <a:lnTo>
                      <a:pt x="201" y="22"/>
                    </a:lnTo>
                    <a:lnTo>
                      <a:pt x="210" y="31"/>
                    </a:lnTo>
                    <a:lnTo>
                      <a:pt x="215" y="44"/>
                    </a:lnTo>
                    <a:lnTo>
                      <a:pt x="221" y="56"/>
                    </a:lnTo>
                    <a:lnTo>
                      <a:pt x="221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35" name="Freeform 843"/>
              <p:cNvSpPr>
                <a:spLocks/>
              </p:cNvSpPr>
              <p:nvPr/>
            </p:nvSpPr>
            <p:spPr bwMode="auto">
              <a:xfrm>
                <a:off x="1460500" y="10987088"/>
                <a:ext cx="169863" cy="168275"/>
              </a:xfrm>
              <a:custGeom>
                <a:avLst/>
                <a:gdLst>
                  <a:gd name="T0" fmla="*/ 1 w 213"/>
                  <a:gd name="T1" fmla="*/ 116 h 211"/>
                  <a:gd name="T2" fmla="*/ 5 w 213"/>
                  <a:gd name="T3" fmla="*/ 137 h 211"/>
                  <a:gd name="T4" fmla="*/ 12 w 213"/>
                  <a:gd name="T5" fmla="*/ 157 h 211"/>
                  <a:gd name="T6" fmla="*/ 25 w 213"/>
                  <a:gd name="T7" fmla="*/ 173 h 211"/>
                  <a:gd name="T8" fmla="*/ 38 w 213"/>
                  <a:gd name="T9" fmla="*/ 188 h 211"/>
                  <a:gd name="T10" fmla="*/ 56 w 213"/>
                  <a:gd name="T11" fmla="*/ 199 h 211"/>
                  <a:gd name="T12" fmla="*/ 74 w 213"/>
                  <a:gd name="T13" fmla="*/ 208 h 211"/>
                  <a:gd name="T14" fmla="*/ 95 w 213"/>
                  <a:gd name="T15" fmla="*/ 211 h 211"/>
                  <a:gd name="T16" fmla="*/ 116 w 213"/>
                  <a:gd name="T17" fmla="*/ 211 h 211"/>
                  <a:gd name="T18" fmla="*/ 138 w 213"/>
                  <a:gd name="T19" fmla="*/ 208 h 211"/>
                  <a:gd name="T20" fmla="*/ 157 w 213"/>
                  <a:gd name="T21" fmla="*/ 199 h 211"/>
                  <a:gd name="T22" fmla="*/ 173 w 213"/>
                  <a:gd name="T23" fmla="*/ 188 h 211"/>
                  <a:gd name="T24" fmla="*/ 188 w 213"/>
                  <a:gd name="T25" fmla="*/ 173 h 211"/>
                  <a:gd name="T26" fmla="*/ 200 w 213"/>
                  <a:gd name="T27" fmla="*/ 157 h 211"/>
                  <a:gd name="T28" fmla="*/ 208 w 213"/>
                  <a:gd name="T29" fmla="*/ 137 h 211"/>
                  <a:gd name="T30" fmla="*/ 211 w 213"/>
                  <a:gd name="T31" fmla="*/ 116 h 211"/>
                  <a:gd name="T32" fmla="*/ 211 w 213"/>
                  <a:gd name="T33" fmla="*/ 95 h 211"/>
                  <a:gd name="T34" fmla="*/ 208 w 213"/>
                  <a:gd name="T35" fmla="*/ 74 h 211"/>
                  <a:gd name="T36" fmla="*/ 200 w 213"/>
                  <a:gd name="T37" fmla="*/ 54 h 211"/>
                  <a:gd name="T38" fmla="*/ 188 w 213"/>
                  <a:gd name="T39" fmla="*/ 38 h 211"/>
                  <a:gd name="T40" fmla="*/ 173 w 213"/>
                  <a:gd name="T41" fmla="*/ 23 h 211"/>
                  <a:gd name="T42" fmla="*/ 157 w 213"/>
                  <a:gd name="T43" fmla="*/ 12 h 211"/>
                  <a:gd name="T44" fmla="*/ 138 w 213"/>
                  <a:gd name="T45" fmla="*/ 3 h 211"/>
                  <a:gd name="T46" fmla="*/ 116 w 213"/>
                  <a:gd name="T47" fmla="*/ 0 h 211"/>
                  <a:gd name="T48" fmla="*/ 95 w 213"/>
                  <a:gd name="T49" fmla="*/ 0 h 211"/>
                  <a:gd name="T50" fmla="*/ 74 w 213"/>
                  <a:gd name="T51" fmla="*/ 3 h 211"/>
                  <a:gd name="T52" fmla="*/ 56 w 213"/>
                  <a:gd name="T53" fmla="*/ 12 h 211"/>
                  <a:gd name="T54" fmla="*/ 38 w 213"/>
                  <a:gd name="T55" fmla="*/ 23 h 211"/>
                  <a:gd name="T56" fmla="*/ 25 w 213"/>
                  <a:gd name="T57" fmla="*/ 38 h 211"/>
                  <a:gd name="T58" fmla="*/ 12 w 213"/>
                  <a:gd name="T59" fmla="*/ 54 h 211"/>
                  <a:gd name="T60" fmla="*/ 5 w 213"/>
                  <a:gd name="T61" fmla="*/ 74 h 211"/>
                  <a:gd name="T62" fmla="*/ 1 w 213"/>
                  <a:gd name="T63" fmla="*/ 9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3" h="211">
                    <a:moveTo>
                      <a:pt x="0" y="105"/>
                    </a:moveTo>
                    <a:lnTo>
                      <a:pt x="1" y="116"/>
                    </a:lnTo>
                    <a:lnTo>
                      <a:pt x="1" y="127"/>
                    </a:lnTo>
                    <a:lnTo>
                      <a:pt x="5" y="137"/>
                    </a:lnTo>
                    <a:lnTo>
                      <a:pt x="9" y="147"/>
                    </a:lnTo>
                    <a:lnTo>
                      <a:pt x="12" y="157"/>
                    </a:lnTo>
                    <a:lnTo>
                      <a:pt x="18" y="166"/>
                    </a:lnTo>
                    <a:lnTo>
                      <a:pt x="25" y="173"/>
                    </a:lnTo>
                    <a:lnTo>
                      <a:pt x="31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56" y="199"/>
                    </a:lnTo>
                    <a:lnTo>
                      <a:pt x="65" y="204"/>
                    </a:lnTo>
                    <a:lnTo>
                      <a:pt x="74" y="208"/>
                    </a:lnTo>
                    <a:lnTo>
                      <a:pt x="85" y="210"/>
                    </a:lnTo>
                    <a:lnTo>
                      <a:pt x="95" y="211"/>
                    </a:lnTo>
                    <a:lnTo>
                      <a:pt x="105" y="211"/>
                    </a:lnTo>
                    <a:lnTo>
                      <a:pt x="116" y="211"/>
                    </a:lnTo>
                    <a:lnTo>
                      <a:pt x="127" y="210"/>
                    </a:lnTo>
                    <a:lnTo>
                      <a:pt x="138" y="208"/>
                    </a:lnTo>
                    <a:lnTo>
                      <a:pt x="147" y="204"/>
                    </a:lnTo>
                    <a:lnTo>
                      <a:pt x="157" y="199"/>
                    </a:lnTo>
                    <a:lnTo>
                      <a:pt x="166" y="193"/>
                    </a:lnTo>
                    <a:lnTo>
                      <a:pt x="173" y="188"/>
                    </a:lnTo>
                    <a:lnTo>
                      <a:pt x="182" y="180"/>
                    </a:lnTo>
                    <a:lnTo>
                      <a:pt x="188" y="173"/>
                    </a:lnTo>
                    <a:lnTo>
                      <a:pt x="195" y="166"/>
                    </a:lnTo>
                    <a:lnTo>
                      <a:pt x="200" y="157"/>
                    </a:lnTo>
                    <a:lnTo>
                      <a:pt x="204" y="147"/>
                    </a:lnTo>
                    <a:lnTo>
                      <a:pt x="208" y="137"/>
                    </a:lnTo>
                    <a:lnTo>
                      <a:pt x="210" y="127"/>
                    </a:lnTo>
                    <a:lnTo>
                      <a:pt x="211" y="116"/>
                    </a:lnTo>
                    <a:lnTo>
                      <a:pt x="213" y="105"/>
                    </a:lnTo>
                    <a:lnTo>
                      <a:pt x="211" y="95"/>
                    </a:lnTo>
                    <a:lnTo>
                      <a:pt x="210" y="84"/>
                    </a:lnTo>
                    <a:lnTo>
                      <a:pt x="208" y="74"/>
                    </a:lnTo>
                    <a:lnTo>
                      <a:pt x="204" y="64"/>
                    </a:lnTo>
                    <a:lnTo>
                      <a:pt x="200" y="54"/>
                    </a:lnTo>
                    <a:lnTo>
                      <a:pt x="195" y="47"/>
                    </a:lnTo>
                    <a:lnTo>
                      <a:pt x="188" y="38"/>
                    </a:lnTo>
                    <a:lnTo>
                      <a:pt x="182" y="31"/>
                    </a:lnTo>
                    <a:lnTo>
                      <a:pt x="173" y="23"/>
                    </a:lnTo>
                    <a:lnTo>
                      <a:pt x="166" y="18"/>
                    </a:lnTo>
                    <a:lnTo>
                      <a:pt x="157" y="12"/>
                    </a:lnTo>
                    <a:lnTo>
                      <a:pt x="147" y="7"/>
                    </a:lnTo>
                    <a:lnTo>
                      <a:pt x="138" y="3"/>
                    </a:lnTo>
                    <a:lnTo>
                      <a:pt x="127" y="1"/>
                    </a:lnTo>
                    <a:lnTo>
                      <a:pt x="116" y="0"/>
                    </a:lnTo>
                    <a:lnTo>
                      <a:pt x="105" y="0"/>
                    </a:lnTo>
                    <a:lnTo>
                      <a:pt x="95" y="0"/>
                    </a:lnTo>
                    <a:lnTo>
                      <a:pt x="85" y="1"/>
                    </a:lnTo>
                    <a:lnTo>
                      <a:pt x="74" y="3"/>
                    </a:lnTo>
                    <a:lnTo>
                      <a:pt x="65" y="7"/>
                    </a:lnTo>
                    <a:lnTo>
                      <a:pt x="56" y="12"/>
                    </a:lnTo>
                    <a:lnTo>
                      <a:pt x="47" y="18"/>
                    </a:lnTo>
                    <a:lnTo>
                      <a:pt x="38" y="23"/>
                    </a:lnTo>
                    <a:lnTo>
                      <a:pt x="31" y="31"/>
                    </a:lnTo>
                    <a:lnTo>
                      <a:pt x="25" y="38"/>
                    </a:lnTo>
                    <a:lnTo>
                      <a:pt x="18" y="45"/>
                    </a:lnTo>
                    <a:lnTo>
                      <a:pt x="12" y="54"/>
                    </a:lnTo>
                    <a:lnTo>
                      <a:pt x="9" y="64"/>
                    </a:lnTo>
                    <a:lnTo>
                      <a:pt x="5" y="74"/>
                    </a:lnTo>
                    <a:lnTo>
                      <a:pt x="1" y="84"/>
                    </a:lnTo>
                    <a:lnTo>
                      <a:pt x="1" y="95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36" name="Freeform 844"/>
              <p:cNvSpPr>
                <a:spLocks/>
              </p:cNvSpPr>
              <p:nvPr/>
            </p:nvSpPr>
            <p:spPr bwMode="auto">
              <a:xfrm>
                <a:off x="1423988" y="11193463"/>
                <a:ext cx="177800" cy="273050"/>
              </a:xfrm>
              <a:custGeom>
                <a:avLst/>
                <a:gdLst>
                  <a:gd name="T0" fmla="*/ 0 w 223"/>
                  <a:gd name="T1" fmla="*/ 71 h 343"/>
                  <a:gd name="T2" fmla="*/ 0 w 223"/>
                  <a:gd name="T3" fmla="*/ 343 h 343"/>
                  <a:gd name="T4" fmla="*/ 223 w 223"/>
                  <a:gd name="T5" fmla="*/ 343 h 343"/>
                  <a:gd name="T6" fmla="*/ 223 w 223"/>
                  <a:gd name="T7" fmla="*/ 0 h 343"/>
                  <a:gd name="T8" fmla="*/ 71 w 223"/>
                  <a:gd name="T9" fmla="*/ 0 h 343"/>
                  <a:gd name="T10" fmla="*/ 57 w 223"/>
                  <a:gd name="T11" fmla="*/ 2 h 343"/>
                  <a:gd name="T12" fmla="*/ 44 w 223"/>
                  <a:gd name="T13" fmla="*/ 5 h 343"/>
                  <a:gd name="T14" fmla="*/ 31 w 223"/>
                  <a:gd name="T15" fmla="*/ 13 h 343"/>
                  <a:gd name="T16" fmla="*/ 20 w 223"/>
                  <a:gd name="T17" fmla="*/ 22 h 343"/>
                  <a:gd name="T18" fmla="*/ 13 w 223"/>
                  <a:gd name="T19" fmla="*/ 31 h 343"/>
                  <a:gd name="T20" fmla="*/ 5 w 223"/>
                  <a:gd name="T21" fmla="*/ 44 h 343"/>
                  <a:gd name="T22" fmla="*/ 2 w 223"/>
                  <a:gd name="T23" fmla="*/ 56 h 343"/>
                  <a:gd name="T24" fmla="*/ 0 w 223"/>
                  <a:gd name="T25" fmla="*/ 71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3" h="343">
                    <a:moveTo>
                      <a:pt x="0" y="71"/>
                    </a:moveTo>
                    <a:lnTo>
                      <a:pt x="0" y="343"/>
                    </a:lnTo>
                    <a:lnTo>
                      <a:pt x="223" y="343"/>
                    </a:lnTo>
                    <a:lnTo>
                      <a:pt x="223" y="0"/>
                    </a:lnTo>
                    <a:lnTo>
                      <a:pt x="71" y="0"/>
                    </a:lnTo>
                    <a:lnTo>
                      <a:pt x="57" y="2"/>
                    </a:lnTo>
                    <a:lnTo>
                      <a:pt x="44" y="5"/>
                    </a:lnTo>
                    <a:lnTo>
                      <a:pt x="31" y="13"/>
                    </a:lnTo>
                    <a:lnTo>
                      <a:pt x="20" y="22"/>
                    </a:lnTo>
                    <a:lnTo>
                      <a:pt x="13" y="31"/>
                    </a:lnTo>
                    <a:lnTo>
                      <a:pt x="5" y="44"/>
                    </a:lnTo>
                    <a:lnTo>
                      <a:pt x="2" y="56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37" name="Freeform 845"/>
              <p:cNvSpPr>
                <a:spLocks noEditPoints="1"/>
              </p:cNvSpPr>
              <p:nvPr/>
            </p:nvSpPr>
            <p:spPr bwMode="auto">
              <a:xfrm>
                <a:off x="1641475" y="11118850"/>
                <a:ext cx="271463" cy="347663"/>
              </a:xfrm>
              <a:custGeom>
                <a:avLst/>
                <a:gdLst>
                  <a:gd name="T0" fmla="*/ 255 w 341"/>
                  <a:gd name="T1" fmla="*/ 0 h 436"/>
                  <a:gd name="T2" fmla="*/ 84 w 341"/>
                  <a:gd name="T3" fmla="*/ 0 h 436"/>
                  <a:gd name="T4" fmla="*/ 67 w 341"/>
                  <a:gd name="T5" fmla="*/ 2 h 436"/>
                  <a:gd name="T6" fmla="*/ 51 w 341"/>
                  <a:gd name="T7" fmla="*/ 7 h 436"/>
                  <a:gd name="T8" fmla="*/ 38 w 341"/>
                  <a:gd name="T9" fmla="*/ 14 h 436"/>
                  <a:gd name="T10" fmla="*/ 25 w 341"/>
                  <a:gd name="T11" fmla="*/ 25 h 436"/>
                  <a:gd name="T12" fmla="*/ 14 w 341"/>
                  <a:gd name="T13" fmla="*/ 38 h 436"/>
                  <a:gd name="T14" fmla="*/ 7 w 341"/>
                  <a:gd name="T15" fmla="*/ 53 h 436"/>
                  <a:gd name="T16" fmla="*/ 2 w 341"/>
                  <a:gd name="T17" fmla="*/ 67 h 436"/>
                  <a:gd name="T18" fmla="*/ 0 w 341"/>
                  <a:gd name="T19" fmla="*/ 86 h 436"/>
                  <a:gd name="T20" fmla="*/ 0 w 341"/>
                  <a:gd name="T21" fmla="*/ 436 h 436"/>
                  <a:gd name="T22" fmla="*/ 341 w 341"/>
                  <a:gd name="T23" fmla="*/ 436 h 436"/>
                  <a:gd name="T24" fmla="*/ 341 w 341"/>
                  <a:gd name="T25" fmla="*/ 86 h 436"/>
                  <a:gd name="T26" fmla="*/ 339 w 341"/>
                  <a:gd name="T27" fmla="*/ 67 h 436"/>
                  <a:gd name="T28" fmla="*/ 334 w 341"/>
                  <a:gd name="T29" fmla="*/ 53 h 436"/>
                  <a:gd name="T30" fmla="*/ 327 w 341"/>
                  <a:gd name="T31" fmla="*/ 38 h 436"/>
                  <a:gd name="T32" fmla="*/ 316 w 341"/>
                  <a:gd name="T33" fmla="*/ 25 h 436"/>
                  <a:gd name="T34" fmla="*/ 303 w 341"/>
                  <a:gd name="T35" fmla="*/ 14 h 436"/>
                  <a:gd name="T36" fmla="*/ 288 w 341"/>
                  <a:gd name="T37" fmla="*/ 7 h 436"/>
                  <a:gd name="T38" fmla="*/ 274 w 341"/>
                  <a:gd name="T39" fmla="*/ 2 h 436"/>
                  <a:gd name="T40" fmla="*/ 255 w 341"/>
                  <a:gd name="T41" fmla="*/ 0 h 436"/>
                  <a:gd name="T42" fmla="*/ 281 w 341"/>
                  <a:gd name="T43" fmla="*/ 378 h 436"/>
                  <a:gd name="T44" fmla="*/ 60 w 341"/>
                  <a:gd name="T45" fmla="*/ 378 h 436"/>
                  <a:gd name="T46" fmla="*/ 60 w 341"/>
                  <a:gd name="T47" fmla="*/ 86 h 436"/>
                  <a:gd name="T48" fmla="*/ 60 w 341"/>
                  <a:gd name="T49" fmla="*/ 80 h 436"/>
                  <a:gd name="T50" fmla="*/ 62 w 341"/>
                  <a:gd name="T51" fmla="*/ 75 h 436"/>
                  <a:gd name="T52" fmla="*/ 64 w 341"/>
                  <a:gd name="T53" fmla="*/ 71 h 436"/>
                  <a:gd name="T54" fmla="*/ 67 w 341"/>
                  <a:gd name="T55" fmla="*/ 67 h 436"/>
                  <a:gd name="T56" fmla="*/ 71 w 341"/>
                  <a:gd name="T57" fmla="*/ 64 h 436"/>
                  <a:gd name="T58" fmla="*/ 75 w 341"/>
                  <a:gd name="T59" fmla="*/ 62 h 436"/>
                  <a:gd name="T60" fmla="*/ 80 w 341"/>
                  <a:gd name="T61" fmla="*/ 60 h 436"/>
                  <a:gd name="T62" fmla="*/ 84 w 341"/>
                  <a:gd name="T63" fmla="*/ 60 h 436"/>
                  <a:gd name="T64" fmla="*/ 255 w 341"/>
                  <a:gd name="T65" fmla="*/ 60 h 436"/>
                  <a:gd name="T66" fmla="*/ 261 w 341"/>
                  <a:gd name="T67" fmla="*/ 60 h 436"/>
                  <a:gd name="T68" fmla="*/ 266 w 341"/>
                  <a:gd name="T69" fmla="*/ 62 h 436"/>
                  <a:gd name="T70" fmla="*/ 270 w 341"/>
                  <a:gd name="T71" fmla="*/ 64 h 436"/>
                  <a:gd name="T72" fmla="*/ 274 w 341"/>
                  <a:gd name="T73" fmla="*/ 67 h 436"/>
                  <a:gd name="T74" fmla="*/ 277 w 341"/>
                  <a:gd name="T75" fmla="*/ 71 h 436"/>
                  <a:gd name="T76" fmla="*/ 279 w 341"/>
                  <a:gd name="T77" fmla="*/ 75 h 436"/>
                  <a:gd name="T78" fmla="*/ 281 w 341"/>
                  <a:gd name="T79" fmla="*/ 80 h 436"/>
                  <a:gd name="T80" fmla="*/ 281 w 341"/>
                  <a:gd name="T81" fmla="*/ 86 h 436"/>
                  <a:gd name="T82" fmla="*/ 281 w 341"/>
                  <a:gd name="T83" fmla="*/ 378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1" h="436">
                    <a:moveTo>
                      <a:pt x="255" y="0"/>
                    </a:moveTo>
                    <a:lnTo>
                      <a:pt x="84" y="0"/>
                    </a:lnTo>
                    <a:lnTo>
                      <a:pt x="67" y="2"/>
                    </a:lnTo>
                    <a:lnTo>
                      <a:pt x="51" y="7"/>
                    </a:lnTo>
                    <a:lnTo>
                      <a:pt x="38" y="14"/>
                    </a:lnTo>
                    <a:lnTo>
                      <a:pt x="25" y="25"/>
                    </a:lnTo>
                    <a:lnTo>
                      <a:pt x="14" y="38"/>
                    </a:lnTo>
                    <a:lnTo>
                      <a:pt x="7" y="53"/>
                    </a:lnTo>
                    <a:lnTo>
                      <a:pt x="2" y="67"/>
                    </a:lnTo>
                    <a:lnTo>
                      <a:pt x="0" y="86"/>
                    </a:lnTo>
                    <a:lnTo>
                      <a:pt x="0" y="436"/>
                    </a:lnTo>
                    <a:lnTo>
                      <a:pt x="341" y="436"/>
                    </a:lnTo>
                    <a:lnTo>
                      <a:pt x="341" y="86"/>
                    </a:lnTo>
                    <a:lnTo>
                      <a:pt x="339" y="67"/>
                    </a:lnTo>
                    <a:lnTo>
                      <a:pt x="334" y="53"/>
                    </a:lnTo>
                    <a:lnTo>
                      <a:pt x="327" y="38"/>
                    </a:lnTo>
                    <a:lnTo>
                      <a:pt x="316" y="25"/>
                    </a:lnTo>
                    <a:lnTo>
                      <a:pt x="303" y="14"/>
                    </a:lnTo>
                    <a:lnTo>
                      <a:pt x="288" y="7"/>
                    </a:lnTo>
                    <a:lnTo>
                      <a:pt x="274" y="2"/>
                    </a:lnTo>
                    <a:lnTo>
                      <a:pt x="255" y="0"/>
                    </a:lnTo>
                    <a:close/>
                    <a:moveTo>
                      <a:pt x="281" y="378"/>
                    </a:moveTo>
                    <a:lnTo>
                      <a:pt x="60" y="378"/>
                    </a:lnTo>
                    <a:lnTo>
                      <a:pt x="60" y="86"/>
                    </a:lnTo>
                    <a:lnTo>
                      <a:pt x="60" y="80"/>
                    </a:lnTo>
                    <a:lnTo>
                      <a:pt x="62" y="75"/>
                    </a:lnTo>
                    <a:lnTo>
                      <a:pt x="64" y="71"/>
                    </a:lnTo>
                    <a:lnTo>
                      <a:pt x="67" y="67"/>
                    </a:lnTo>
                    <a:lnTo>
                      <a:pt x="71" y="64"/>
                    </a:lnTo>
                    <a:lnTo>
                      <a:pt x="75" y="62"/>
                    </a:lnTo>
                    <a:lnTo>
                      <a:pt x="80" y="60"/>
                    </a:lnTo>
                    <a:lnTo>
                      <a:pt x="84" y="60"/>
                    </a:lnTo>
                    <a:lnTo>
                      <a:pt x="255" y="60"/>
                    </a:lnTo>
                    <a:lnTo>
                      <a:pt x="261" y="60"/>
                    </a:lnTo>
                    <a:lnTo>
                      <a:pt x="266" y="62"/>
                    </a:lnTo>
                    <a:lnTo>
                      <a:pt x="270" y="64"/>
                    </a:lnTo>
                    <a:lnTo>
                      <a:pt x="274" y="67"/>
                    </a:lnTo>
                    <a:lnTo>
                      <a:pt x="277" y="71"/>
                    </a:lnTo>
                    <a:lnTo>
                      <a:pt x="279" y="75"/>
                    </a:lnTo>
                    <a:lnTo>
                      <a:pt x="281" y="80"/>
                    </a:lnTo>
                    <a:lnTo>
                      <a:pt x="281" y="86"/>
                    </a:lnTo>
                    <a:lnTo>
                      <a:pt x="281" y="3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" name="Группа 39"/>
          <p:cNvGrpSpPr/>
          <p:nvPr/>
        </p:nvGrpSpPr>
        <p:grpSpPr>
          <a:xfrm>
            <a:off x="10857152" y="7011068"/>
            <a:ext cx="1345214" cy="1651001"/>
            <a:chOff x="1213836" y="6334124"/>
            <a:chExt cx="1345214" cy="1651001"/>
          </a:xfrm>
        </p:grpSpPr>
        <p:sp>
          <p:nvSpPr>
            <p:cNvPr id="41" name="Freeform 330"/>
            <p:cNvSpPr>
              <a:spLocks/>
            </p:cNvSpPr>
            <p:nvPr/>
          </p:nvSpPr>
          <p:spPr bwMode="auto">
            <a:xfrm>
              <a:off x="2476500" y="7902575"/>
              <a:ext cx="82550" cy="82550"/>
            </a:xfrm>
            <a:custGeom>
              <a:avLst/>
              <a:gdLst>
                <a:gd name="T0" fmla="*/ 51 w 104"/>
                <a:gd name="T1" fmla="*/ 104 h 104"/>
                <a:gd name="T2" fmla="*/ 62 w 104"/>
                <a:gd name="T3" fmla="*/ 102 h 104"/>
                <a:gd name="T4" fmla="*/ 71 w 104"/>
                <a:gd name="T5" fmla="*/ 101 h 104"/>
                <a:gd name="T6" fmla="*/ 81 w 104"/>
                <a:gd name="T7" fmla="*/ 95 h 104"/>
                <a:gd name="T8" fmla="*/ 88 w 104"/>
                <a:gd name="T9" fmla="*/ 90 h 104"/>
                <a:gd name="T10" fmla="*/ 95 w 104"/>
                <a:gd name="T11" fmla="*/ 80 h 104"/>
                <a:gd name="T12" fmla="*/ 101 w 104"/>
                <a:gd name="T13" fmla="*/ 73 h 104"/>
                <a:gd name="T14" fmla="*/ 102 w 104"/>
                <a:gd name="T15" fmla="*/ 62 h 104"/>
                <a:gd name="T16" fmla="*/ 104 w 104"/>
                <a:gd name="T17" fmla="*/ 53 h 104"/>
                <a:gd name="T18" fmla="*/ 102 w 104"/>
                <a:gd name="T19" fmla="*/ 42 h 104"/>
                <a:gd name="T20" fmla="*/ 101 w 104"/>
                <a:gd name="T21" fmla="*/ 33 h 104"/>
                <a:gd name="T22" fmla="*/ 95 w 104"/>
                <a:gd name="T23" fmla="*/ 24 h 104"/>
                <a:gd name="T24" fmla="*/ 88 w 104"/>
                <a:gd name="T25" fmla="*/ 15 h 104"/>
                <a:gd name="T26" fmla="*/ 81 w 104"/>
                <a:gd name="T27" fmla="*/ 9 h 104"/>
                <a:gd name="T28" fmla="*/ 71 w 104"/>
                <a:gd name="T29" fmla="*/ 4 h 104"/>
                <a:gd name="T30" fmla="*/ 62 w 104"/>
                <a:gd name="T31" fmla="*/ 2 h 104"/>
                <a:gd name="T32" fmla="*/ 51 w 104"/>
                <a:gd name="T33" fmla="*/ 0 h 104"/>
                <a:gd name="T34" fmla="*/ 42 w 104"/>
                <a:gd name="T35" fmla="*/ 2 h 104"/>
                <a:gd name="T36" fmla="*/ 31 w 104"/>
                <a:gd name="T37" fmla="*/ 4 h 104"/>
                <a:gd name="T38" fmla="*/ 22 w 104"/>
                <a:gd name="T39" fmla="*/ 9 h 104"/>
                <a:gd name="T40" fmla="*/ 15 w 104"/>
                <a:gd name="T41" fmla="*/ 15 h 104"/>
                <a:gd name="T42" fmla="*/ 9 w 104"/>
                <a:gd name="T43" fmla="*/ 24 h 104"/>
                <a:gd name="T44" fmla="*/ 4 w 104"/>
                <a:gd name="T45" fmla="*/ 33 h 104"/>
                <a:gd name="T46" fmla="*/ 0 w 104"/>
                <a:gd name="T47" fmla="*/ 42 h 104"/>
                <a:gd name="T48" fmla="*/ 0 w 104"/>
                <a:gd name="T49" fmla="*/ 53 h 104"/>
                <a:gd name="T50" fmla="*/ 0 w 104"/>
                <a:gd name="T51" fmla="*/ 62 h 104"/>
                <a:gd name="T52" fmla="*/ 4 w 104"/>
                <a:gd name="T53" fmla="*/ 73 h 104"/>
                <a:gd name="T54" fmla="*/ 9 w 104"/>
                <a:gd name="T55" fmla="*/ 80 h 104"/>
                <a:gd name="T56" fmla="*/ 15 w 104"/>
                <a:gd name="T57" fmla="*/ 90 h 104"/>
                <a:gd name="T58" fmla="*/ 22 w 104"/>
                <a:gd name="T59" fmla="*/ 95 h 104"/>
                <a:gd name="T60" fmla="*/ 31 w 104"/>
                <a:gd name="T61" fmla="*/ 101 h 104"/>
                <a:gd name="T62" fmla="*/ 42 w 104"/>
                <a:gd name="T63" fmla="*/ 102 h 104"/>
                <a:gd name="T64" fmla="*/ 51 w 104"/>
                <a:gd name="T6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4" h="104">
                  <a:moveTo>
                    <a:pt x="51" y="104"/>
                  </a:moveTo>
                  <a:lnTo>
                    <a:pt x="62" y="102"/>
                  </a:lnTo>
                  <a:lnTo>
                    <a:pt x="71" y="101"/>
                  </a:lnTo>
                  <a:lnTo>
                    <a:pt x="81" y="95"/>
                  </a:lnTo>
                  <a:lnTo>
                    <a:pt x="88" y="90"/>
                  </a:lnTo>
                  <a:lnTo>
                    <a:pt x="95" y="80"/>
                  </a:lnTo>
                  <a:lnTo>
                    <a:pt x="101" y="73"/>
                  </a:lnTo>
                  <a:lnTo>
                    <a:pt x="102" y="62"/>
                  </a:lnTo>
                  <a:lnTo>
                    <a:pt x="104" y="53"/>
                  </a:lnTo>
                  <a:lnTo>
                    <a:pt x="102" y="42"/>
                  </a:lnTo>
                  <a:lnTo>
                    <a:pt x="101" y="33"/>
                  </a:lnTo>
                  <a:lnTo>
                    <a:pt x="95" y="24"/>
                  </a:lnTo>
                  <a:lnTo>
                    <a:pt x="88" y="15"/>
                  </a:lnTo>
                  <a:lnTo>
                    <a:pt x="81" y="9"/>
                  </a:lnTo>
                  <a:lnTo>
                    <a:pt x="71" y="4"/>
                  </a:lnTo>
                  <a:lnTo>
                    <a:pt x="62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1" y="4"/>
                  </a:lnTo>
                  <a:lnTo>
                    <a:pt x="22" y="9"/>
                  </a:lnTo>
                  <a:lnTo>
                    <a:pt x="15" y="15"/>
                  </a:lnTo>
                  <a:lnTo>
                    <a:pt x="9" y="24"/>
                  </a:lnTo>
                  <a:lnTo>
                    <a:pt x="4" y="33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0" y="62"/>
                  </a:lnTo>
                  <a:lnTo>
                    <a:pt x="4" y="73"/>
                  </a:lnTo>
                  <a:lnTo>
                    <a:pt x="9" y="80"/>
                  </a:lnTo>
                  <a:lnTo>
                    <a:pt x="15" y="90"/>
                  </a:lnTo>
                  <a:lnTo>
                    <a:pt x="22" y="95"/>
                  </a:lnTo>
                  <a:lnTo>
                    <a:pt x="31" y="101"/>
                  </a:lnTo>
                  <a:lnTo>
                    <a:pt x="42" y="102"/>
                  </a:lnTo>
                  <a:lnTo>
                    <a:pt x="51" y="104"/>
                  </a:lnTo>
                  <a:close/>
                </a:path>
              </a:pathLst>
            </a:custGeom>
            <a:solidFill>
              <a:srgbClr val="BB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" panose="00000600000000000000" pitchFamily="50" charset="-52"/>
                <a:cs typeface="Calibri"/>
                <a:sym typeface="Calibri"/>
              </a:endParaRPr>
            </a:p>
          </p:txBody>
        </p:sp>
        <p:grpSp>
          <p:nvGrpSpPr>
            <p:cNvPr id="42" name="Группа 41"/>
            <p:cNvGrpSpPr/>
            <p:nvPr/>
          </p:nvGrpSpPr>
          <p:grpSpPr>
            <a:xfrm>
              <a:off x="1213836" y="6334124"/>
              <a:ext cx="1143000" cy="1141413"/>
              <a:chOff x="16898150" y="11817351"/>
              <a:chExt cx="1143000" cy="1141413"/>
            </a:xfrm>
          </p:grpSpPr>
          <p:sp>
            <p:nvSpPr>
              <p:cNvPr id="50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51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1408113" y="6596063"/>
              <a:ext cx="700088" cy="650875"/>
              <a:chOff x="1408113" y="6596063"/>
              <a:chExt cx="700088" cy="650875"/>
            </a:xfrm>
          </p:grpSpPr>
          <p:sp>
            <p:nvSpPr>
              <p:cNvPr id="44" name="Freeform 888"/>
              <p:cNvSpPr>
                <a:spLocks/>
              </p:cNvSpPr>
              <p:nvPr/>
            </p:nvSpPr>
            <p:spPr bwMode="auto">
              <a:xfrm>
                <a:off x="1408113" y="6596063"/>
                <a:ext cx="700088" cy="650875"/>
              </a:xfrm>
              <a:custGeom>
                <a:avLst/>
                <a:gdLst>
                  <a:gd name="T0" fmla="*/ 477 w 884"/>
                  <a:gd name="T1" fmla="*/ 80 h 819"/>
                  <a:gd name="T2" fmla="*/ 455 w 884"/>
                  <a:gd name="T3" fmla="*/ 71 h 819"/>
                  <a:gd name="T4" fmla="*/ 445 w 884"/>
                  <a:gd name="T5" fmla="*/ 51 h 819"/>
                  <a:gd name="T6" fmla="*/ 447 w 884"/>
                  <a:gd name="T7" fmla="*/ 25 h 819"/>
                  <a:gd name="T8" fmla="*/ 460 w 884"/>
                  <a:gd name="T9" fmla="*/ 7 h 819"/>
                  <a:gd name="T10" fmla="*/ 482 w 884"/>
                  <a:gd name="T11" fmla="*/ 0 h 819"/>
                  <a:gd name="T12" fmla="*/ 504 w 884"/>
                  <a:gd name="T13" fmla="*/ 1 h 819"/>
                  <a:gd name="T14" fmla="*/ 564 w 884"/>
                  <a:gd name="T15" fmla="*/ 11 h 819"/>
                  <a:gd name="T16" fmla="*/ 623 w 884"/>
                  <a:gd name="T17" fmla="*/ 27 h 819"/>
                  <a:gd name="T18" fmla="*/ 675 w 884"/>
                  <a:gd name="T19" fmla="*/ 53 h 819"/>
                  <a:gd name="T20" fmla="*/ 723 w 884"/>
                  <a:gd name="T21" fmla="*/ 85 h 819"/>
                  <a:gd name="T22" fmla="*/ 767 w 884"/>
                  <a:gd name="T23" fmla="*/ 124 h 819"/>
                  <a:gd name="T24" fmla="*/ 827 w 884"/>
                  <a:gd name="T25" fmla="*/ 200 h 819"/>
                  <a:gd name="T26" fmla="*/ 853 w 884"/>
                  <a:gd name="T27" fmla="*/ 253 h 819"/>
                  <a:gd name="T28" fmla="*/ 871 w 884"/>
                  <a:gd name="T29" fmla="*/ 310 h 819"/>
                  <a:gd name="T30" fmla="*/ 882 w 884"/>
                  <a:gd name="T31" fmla="*/ 368 h 819"/>
                  <a:gd name="T32" fmla="*/ 884 w 884"/>
                  <a:gd name="T33" fmla="*/ 430 h 819"/>
                  <a:gd name="T34" fmla="*/ 876 w 884"/>
                  <a:gd name="T35" fmla="*/ 492 h 819"/>
                  <a:gd name="T36" fmla="*/ 860 w 884"/>
                  <a:gd name="T37" fmla="*/ 549 h 819"/>
                  <a:gd name="T38" fmla="*/ 834 w 884"/>
                  <a:gd name="T39" fmla="*/ 604 h 819"/>
                  <a:gd name="T40" fmla="*/ 803 w 884"/>
                  <a:gd name="T41" fmla="*/ 653 h 819"/>
                  <a:gd name="T42" fmla="*/ 765 w 884"/>
                  <a:gd name="T43" fmla="*/ 699 h 819"/>
                  <a:gd name="T44" fmla="*/ 719 w 884"/>
                  <a:gd name="T45" fmla="*/ 737 h 819"/>
                  <a:gd name="T46" fmla="*/ 670 w 884"/>
                  <a:gd name="T47" fmla="*/ 770 h 819"/>
                  <a:gd name="T48" fmla="*/ 615 w 884"/>
                  <a:gd name="T49" fmla="*/ 794 h 819"/>
                  <a:gd name="T50" fmla="*/ 559 w 884"/>
                  <a:gd name="T51" fmla="*/ 810 h 819"/>
                  <a:gd name="T52" fmla="*/ 497 w 884"/>
                  <a:gd name="T53" fmla="*/ 817 h 819"/>
                  <a:gd name="T54" fmla="*/ 436 w 884"/>
                  <a:gd name="T55" fmla="*/ 817 h 819"/>
                  <a:gd name="T56" fmla="*/ 360 w 884"/>
                  <a:gd name="T57" fmla="*/ 803 h 819"/>
                  <a:gd name="T58" fmla="*/ 256 w 884"/>
                  <a:gd name="T59" fmla="*/ 755 h 819"/>
                  <a:gd name="T60" fmla="*/ 170 w 884"/>
                  <a:gd name="T61" fmla="*/ 682 h 819"/>
                  <a:gd name="T62" fmla="*/ 108 w 884"/>
                  <a:gd name="T63" fmla="*/ 587 h 819"/>
                  <a:gd name="T64" fmla="*/ 86 w 884"/>
                  <a:gd name="T65" fmla="*/ 534 h 819"/>
                  <a:gd name="T66" fmla="*/ 73 w 884"/>
                  <a:gd name="T67" fmla="*/ 476 h 819"/>
                  <a:gd name="T68" fmla="*/ 68 w 884"/>
                  <a:gd name="T69" fmla="*/ 434 h 819"/>
                  <a:gd name="T70" fmla="*/ 221 w 884"/>
                  <a:gd name="T71" fmla="*/ 434 h 819"/>
                  <a:gd name="T72" fmla="*/ 152 w 884"/>
                  <a:gd name="T73" fmla="*/ 469 h 819"/>
                  <a:gd name="T74" fmla="*/ 181 w 884"/>
                  <a:gd name="T75" fmla="*/ 558 h 819"/>
                  <a:gd name="T76" fmla="*/ 232 w 884"/>
                  <a:gd name="T77" fmla="*/ 631 h 819"/>
                  <a:gd name="T78" fmla="*/ 301 w 884"/>
                  <a:gd name="T79" fmla="*/ 690 h 819"/>
                  <a:gd name="T80" fmla="*/ 383 w 884"/>
                  <a:gd name="T81" fmla="*/ 726 h 819"/>
                  <a:gd name="T82" fmla="*/ 477 w 884"/>
                  <a:gd name="T83" fmla="*/ 739 h 819"/>
                  <a:gd name="T84" fmla="*/ 575 w 884"/>
                  <a:gd name="T85" fmla="*/ 724 h 819"/>
                  <a:gd name="T86" fmla="*/ 661 w 884"/>
                  <a:gd name="T87" fmla="*/ 682 h 819"/>
                  <a:gd name="T88" fmla="*/ 732 w 884"/>
                  <a:gd name="T89" fmla="*/ 618 h 819"/>
                  <a:gd name="T90" fmla="*/ 781 w 884"/>
                  <a:gd name="T91" fmla="*/ 536 h 819"/>
                  <a:gd name="T92" fmla="*/ 805 w 884"/>
                  <a:gd name="T93" fmla="*/ 441 h 819"/>
                  <a:gd name="T94" fmla="*/ 801 w 884"/>
                  <a:gd name="T95" fmla="*/ 345 h 819"/>
                  <a:gd name="T96" fmla="*/ 770 w 884"/>
                  <a:gd name="T97" fmla="*/ 257 h 819"/>
                  <a:gd name="T98" fmla="*/ 716 w 884"/>
                  <a:gd name="T99" fmla="*/ 182 h 819"/>
                  <a:gd name="T100" fmla="*/ 644 w 884"/>
                  <a:gd name="T101" fmla="*/ 126 h 819"/>
                  <a:gd name="T102" fmla="*/ 557 w 884"/>
                  <a:gd name="T103" fmla="*/ 89 h 819"/>
                  <a:gd name="T104" fmla="*/ 489 w 884"/>
                  <a:gd name="T105" fmla="*/ 80 h 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4" h="819">
                    <a:moveTo>
                      <a:pt x="489" y="80"/>
                    </a:moveTo>
                    <a:lnTo>
                      <a:pt x="486" y="80"/>
                    </a:lnTo>
                    <a:lnTo>
                      <a:pt x="477" y="80"/>
                    </a:lnTo>
                    <a:lnTo>
                      <a:pt x="467" y="78"/>
                    </a:lnTo>
                    <a:lnTo>
                      <a:pt x="460" y="74"/>
                    </a:lnTo>
                    <a:lnTo>
                      <a:pt x="455" y="71"/>
                    </a:lnTo>
                    <a:lnTo>
                      <a:pt x="451" y="65"/>
                    </a:lnTo>
                    <a:lnTo>
                      <a:pt x="447" y="58"/>
                    </a:lnTo>
                    <a:lnTo>
                      <a:pt x="445" y="51"/>
                    </a:lnTo>
                    <a:lnTo>
                      <a:pt x="444" y="40"/>
                    </a:lnTo>
                    <a:lnTo>
                      <a:pt x="445" y="32"/>
                    </a:lnTo>
                    <a:lnTo>
                      <a:pt x="447" y="25"/>
                    </a:lnTo>
                    <a:lnTo>
                      <a:pt x="449" y="18"/>
                    </a:lnTo>
                    <a:lnTo>
                      <a:pt x="455" y="12"/>
                    </a:lnTo>
                    <a:lnTo>
                      <a:pt x="460" y="7"/>
                    </a:lnTo>
                    <a:lnTo>
                      <a:pt x="466" y="3"/>
                    </a:lnTo>
                    <a:lnTo>
                      <a:pt x="473" y="1"/>
                    </a:lnTo>
                    <a:lnTo>
                      <a:pt x="482" y="0"/>
                    </a:lnTo>
                    <a:lnTo>
                      <a:pt x="482" y="0"/>
                    </a:lnTo>
                    <a:lnTo>
                      <a:pt x="484" y="1"/>
                    </a:lnTo>
                    <a:lnTo>
                      <a:pt x="504" y="1"/>
                    </a:lnTo>
                    <a:lnTo>
                      <a:pt x="526" y="3"/>
                    </a:lnTo>
                    <a:lnTo>
                      <a:pt x="546" y="7"/>
                    </a:lnTo>
                    <a:lnTo>
                      <a:pt x="564" y="11"/>
                    </a:lnTo>
                    <a:lnTo>
                      <a:pt x="584" y="14"/>
                    </a:lnTo>
                    <a:lnTo>
                      <a:pt x="602" y="21"/>
                    </a:lnTo>
                    <a:lnTo>
                      <a:pt x="623" y="27"/>
                    </a:lnTo>
                    <a:lnTo>
                      <a:pt x="641" y="34"/>
                    </a:lnTo>
                    <a:lnTo>
                      <a:pt x="657" y="43"/>
                    </a:lnTo>
                    <a:lnTo>
                      <a:pt x="675" y="53"/>
                    </a:lnTo>
                    <a:lnTo>
                      <a:pt x="692" y="63"/>
                    </a:lnTo>
                    <a:lnTo>
                      <a:pt x="708" y="73"/>
                    </a:lnTo>
                    <a:lnTo>
                      <a:pt x="723" y="85"/>
                    </a:lnTo>
                    <a:lnTo>
                      <a:pt x="739" y="96"/>
                    </a:lnTo>
                    <a:lnTo>
                      <a:pt x="754" y="109"/>
                    </a:lnTo>
                    <a:lnTo>
                      <a:pt x="767" y="124"/>
                    </a:lnTo>
                    <a:lnTo>
                      <a:pt x="792" y="153"/>
                    </a:lnTo>
                    <a:lnTo>
                      <a:pt x="816" y="184"/>
                    </a:lnTo>
                    <a:lnTo>
                      <a:pt x="827" y="200"/>
                    </a:lnTo>
                    <a:lnTo>
                      <a:pt x="836" y="217"/>
                    </a:lnTo>
                    <a:lnTo>
                      <a:pt x="845" y="235"/>
                    </a:lnTo>
                    <a:lnTo>
                      <a:pt x="853" y="253"/>
                    </a:lnTo>
                    <a:lnTo>
                      <a:pt x="860" y="272"/>
                    </a:lnTo>
                    <a:lnTo>
                      <a:pt x="865" y="290"/>
                    </a:lnTo>
                    <a:lnTo>
                      <a:pt x="871" y="310"/>
                    </a:lnTo>
                    <a:lnTo>
                      <a:pt x="876" y="328"/>
                    </a:lnTo>
                    <a:lnTo>
                      <a:pt x="880" y="348"/>
                    </a:lnTo>
                    <a:lnTo>
                      <a:pt x="882" y="368"/>
                    </a:lnTo>
                    <a:lnTo>
                      <a:pt x="884" y="388"/>
                    </a:lnTo>
                    <a:lnTo>
                      <a:pt x="884" y="410"/>
                    </a:lnTo>
                    <a:lnTo>
                      <a:pt x="884" y="430"/>
                    </a:lnTo>
                    <a:lnTo>
                      <a:pt x="882" y="450"/>
                    </a:lnTo>
                    <a:lnTo>
                      <a:pt x="880" y="472"/>
                    </a:lnTo>
                    <a:lnTo>
                      <a:pt x="876" y="492"/>
                    </a:lnTo>
                    <a:lnTo>
                      <a:pt x="871" y="511"/>
                    </a:lnTo>
                    <a:lnTo>
                      <a:pt x="865" y="531"/>
                    </a:lnTo>
                    <a:lnTo>
                      <a:pt x="860" y="549"/>
                    </a:lnTo>
                    <a:lnTo>
                      <a:pt x="853" y="569"/>
                    </a:lnTo>
                    <a:lnTo>
                      <a:pt x="843" y="587"/>
                    </a:lnTo>
                    <a:lnTo>
                      <a:pt x="834" y="604"/>
                    </a:lnTo>
                    <a:lnTo>
                      <a:pt x="825" y="622"/>
                    </a:lnTo>
                    <a:lnTo>
                      <a:pt x="814" y="639"/>
                    </a:lnTo>
                    <a:lnTo>
                      <a:pt x="803" y="653"/>
                    </a:lnTo>
                    <a:lnTo>
                      <a:pt x="790" y="670"/>
                    </a:lnTo>
                    <a:lnTo>
                      <a:pt x="778" y="684"/>
                    </a:lnTo>
                    <a:lnTo>
                      <a:pt x="765" y="699"/>
                    </a:lnTo>
                    <a:lnTo>
                      <a:pt x="750" y="712"/>
                    </a:lnTo>
                    <a:lnTo>
                      <a:pt x="736" y="724"/>
                    </a:lnTo>
                    <a:lnTo>
                      <a:pt x="719" y="737"/>
                    </a:lnTo>
                    <a:lnTo>
                      <a:pt x="705" y="748"/>
                    </a:lnTo>
                    <a:lnTo>
                      <a:pt x="688" y="759"/>
                    </a:lnTo>
                    <a:lnTo>
                      <a:pt x="670" y="770"/>
                    </a:lnTo>
                    <a:lnTo>
                      <a:pt x="654" y="779"/>
                    </a:lnTo>
                    <a:lnTo>
                      <a:pt x="635" y="786"/>
                    </a:lnTo>
                    <a:lnTo>
                      <a:pt x="615" y="794"/>
                    </a:lnTo>
                    <a:lnTo>
                      <a:pt x="597" y="801"/>
                    </a:lnTo>
                    <a:lnTo>
                      <a:pt x="577" y="806"/>
                    </a:lnTo>
                    <a:lnTo>
                      <a:pt x="559" y="810"/>
                    </a:lnTo>
                    <a:lnTo>
                      <a:pt x="539" y="814"/>
                    </a:lnTo>
                    <a:lnTo>
                      <a:pt x="517" y="817"/>
                    </a:lnTo>
                    <a:lnTo>
                      <a:pt x="497" y="817"/>
                    </a:lnTo>
                    <a:lnTo>
                      <a:pt x="477" y="819"/>
                    </a:lnTo>
                    <a:lnTo>
                      <a:pt x="456" y="819"/>
                    </a:lnTo>
                    <a:lnTo>
                      <a:pt x="436" y="817"/>
                    </a:lnTo>
                    <a:lnTo>
                      <a:pt x="416" y="814"/>
                    </a:lnTo>
                    <a:lnTo>
                      <a:pt x="398" y="812"/>
                    </a:lnTo>
                    <a:lnTo>
                      <a:pt x="360" y="803"/>
                    </a:lnTo>
                    <a:lnTo>
                      <a:pt x="323" y="790"/>
                    </a:lnTo>
                    <a:lnTo>
                      <a:pt x="288" y="774"/>
                    </a:lnTo>
                    <a:lnTo>
                      <a:pt x="256" y="755"/>
                    </a:lnTo>
                    <a:lnTo>
                      <a:pt x="225" y="733"/>
                    </a:lnTo>
                    <a:lnTo>
                      <a:pt x="197" y="708"/>
                    </a:lnTo>
                    <a:lnTo>
                      <a:pt x="170" y="682"/>
                    </a:lnTo>
                    <a:lnTo>
                      <a:pt x="146" y="653"/>
                    </a:lnTo>
                    <a:lnTo>
                      <a:pt x="126" y="620"/>
                    </a:lnTo>
                    <a:lnTo>
                      <a:pt x="108" y="587"/>
                    </a:lnTo>
                    <a:lnTo>
                      <a:pt x="99" y="569"/>
                    </a:lnTo>
                    <a:lnTo>
                      <a:pt x="93" y="553"/>
                    </a:lnTo>
                    <a:lnTo>
                      <a:pt x="86" y="534"/>
                    </a:lnTo>
                    <a:lnTo>
                      <a:pt x="80" y="514"/>
                    </a:lnTo>
                    <a:lnTo>
                      <a:pt x="77" y="496"/>
                    </a:lnTo>
                    <a:lnTo>
                      <a:pt x="73" y="476"/>
                    </a:lnTo>
                    <a:lnTo>
                      <a:pt x="69" y="458"/>
                    </a:lnTo>
                    <a:lnTo>
                      <a:pt x="68" y="438"/>
                    </a:lnTo>
                    <a:lnTo>
                      <a:pt x="68" y="434"/>
                    </a:lnTo>
                    <a:lnTo>
                      <a:pt x="0" y="434"/>
                    </a:lnTo>
                    <a:lnTo>
                      <a:pt x="110" y="250"/>
                    </a:lnTo>
                    <a:lnTo>
                      <a:pt x="221" y="434"/>
                    </a:lnTo>
                    <a:lnTo>
                      <a:pt x="148" y="434"/>
                    </a:lnTo>
                    <a:lnTo>
                      <a:pt x="148" y="438"/>
                    </a:lnTo>
                    <a:lnTo>
                      <a:pt x="152" y="469"/>
                    </a:lnTo>
                    <a:lnTo>
                      <a:pt x="159" y="500"/>
                    </a:lnTo>
                    <a:lnTo>
                      <a:pt x="168" y="529"/>
                    </a:lnTo>
                    <a:lnTo>
                      <a:pt x="181" y="558"/>
                    </a:lnTo>
                    <a:lnTo>
                      <a:pt x="195" y="584"/>
                    </a:lnTo>
                    <a:lnTo>
                      <a:pt x="212" y="609"/>
                    </a:lnTo>
                    <a:lnTo>
                      <a:pt x="232" y="631"/>
                    </a:lnTo>
                    <a:lnTo>
                      <a:pt x="254" y="653"/>
                    </a:lnTo>
                    <a:lnTo>
                      <a:pt x="276" y="671"/>
                    </a:lnTo>
                    <a:lnTo>
                      <a:pt x="301" y="690"/>
                    </a:lnTo>
                    <a:lnTo>
                      <a:pt x="327" y="704"/>
                    </a:lnTo>
                    <a:lnTo>
                      <a:pt x="356" y="717"/>
                    </a:lnTo>
                    <a:lnTo>
                      <a:pt x="383" y="726"/>
                    </a:lnTo>
                    <a:lnTo>
                      <a:pt x="414" y="733"/>
                    </a:lnTo>
                    <a:lnTo>
                      <a:pt x="445" y="737"/>
                    </a:lnTo>
                    <a:lnTo>
                      <a:pt x="477" y="739"/>
                    </a:lnTo>
                    <a:lnTo>
                      <a:pt x="511" y="737"/>
                    </a:lnTo>
                    <a:lnTo>
                      <a:pt x="544" y="733"/>
                    </a:lnTo>
                    <a:lnTo>
                      <a:pt x="575" y="724"/>
                    </a:lnTo>
                    <a:lnTo>
                      <a:pt x="606" y="713"/>
                    </a:lnTo>
                    <a:lnTo>
                      <a:pt x="633" y="699"/>
                    </a:lnTo>
                    <a:lnTo>
                      <a:pt x="661" y="682"/>
                    </a:lnTo>
                    <a:lnTo>
                      <a:pt x="686" y="664"/>
                    </a:lnTo>
                    <a:lnTo>
                      <a:pt x="710" y="642"/>
                    </a:lnTo>
                    <a:lnTo>
                      <a:pt x="732" y="618"/>
                    </a:lnTo>
                    <a:lnTo>
                      <a:pt x="750" y="593"/>
                    </a:lnTo>
                    <a:lnTo>
                      <a:pt x="767" y="565"/>
                    </a:lnTo>
                    <a:lnTo>
                      <a:pt x="781" y="536"/>
                    </a:lnTo>
                    <a:lnTo>
                      <a:pt x="792" y="507"/>
                    </a:lnTo>
                    <a:lnTo>
                      <a:pt x="801" y="474"/>
                    </a:lnTo>
                    <a:lnTo>
                      <a:pt x="805" y="441"/>
                    </a:lnTo>
                    <a:lnTo>
                      <a:pt x="807" y="408"/>
                    </a:lnTo>
                    <a:lnTo>
                      <a:pt x="805" y="377"/>
                    </a:lnTo>
                    <a:lnTo>
                      <a:pt x="801" y="345"/>
                    </a:lnTo>
                    <a:lnTo>
                      <a:pt x="794" y="315"/>
                    </a:lnTo>
                    <a:lnTo>
                      <a:pt x="783" y="286"/>
                    </a:lnTo>
                    <a:lnTo>
                      <a:pt x="770" y="257"/>
                    </a:lnTo>
                    <a:lnTo>
                      <a:pt x="754" y="231"/>
                    </a:lnTo>
                    <a:lnTo>
                      <a:pt x="736" y="206"/>
                    </a:lnTo>
                    <a:lnTo>
                      <a:pt x="716" y="182"/>
                    </a:lnTo>
                    <a:lnTo>
                      <a:pt x="694" y="162"/>
                    </a:lnTo>
                    <a:lnTo>
                      <a:pt x="670" y="142"/>
                    </a:lnTo>
                    <a:lnTo>
                      <a:pt x="644" y="126"/>
                    </a:lnTo>
                    <a:lnTo>
                      <a:pt x="617" y="111"/>
                    </a:lnTo>
                    <a:lnTo>
                      <a:pt x="588" y="98"/>
                    </a:lnTo>
                    <a:lnTo>
                      <a:pt x="557" y="89"/>
                    </a:lnTo>
                    <a:lnTo>
                      <a:pt x="526" y="84"/>
                    </a:lnTo>
                    <a:lnTo>
                      <a:pt x="495" y="80"/>
                    </a:lnTo>
                    <a:lnTo>
                      <a:pt x="489" y="80"/>
                    </a:lnTo>
                    <a:lnTo>
                      <a:pt x="489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45" name="Freeform 889"/>
              <p:cNvSpPr>
                <a:spLocks/>
              </p:cNvSpPr>
              <p:nvPr/>
            </p:nvSpPr>
            <p:spPr bwMode="auto">
              <a:xfrm>
                <a:off x="1762125" y="7081838"/>
                <a:ext cx="47625" cy="49213"/>
              </a:xfrm>
              <a:custGeom>
                <a:avLst/>
                <a:gdLst>
                  <a:gd name="T0" fmla="*/ 30 w 61"/>
                  <a:gd name="T1" fmla="*/ 0 h 60"/>
                  <a:gd name="T2" fmla="*/ 37 w 61"/>
                  <a:gd name="T3" fmla="*/ 2 h 60"/>
                  <a:gd name="T4" fmla="*/ 42 w 61"/>
                  <a:gd name="T5" fmla="*/ 2 h 60"/>
                  <a:gd name="T6" fmla="*/ 48 w 61"/>
                  <a:gd name="T7" fmla="*/ 5 h 60"/>
                  <a:gd name="T8" fmla="*/ 51 w 61"/>
                  <a:gd name="T9" fmla="*/ 9 h 60"/>
                  <a:gd name="T10" fmla="*/ 55 w 61"/>
                  <a:gd name="T11" fmla="*/ 13 h 60"/>
                  <a:gd name="T12" fmla="*/ 59 w 61"/>
                  <a:gd name="T13" fmla="*/ 18 h 60"/>
                  <a:gd name="T14" fmla="*/ 61 w 61"/>
                  <a:gd name="T15" fmla="*/ 24 h 60"/>
                  <a:gd name="T16" fmla="*/ 61 w 61"/>
                  <a:gd name="T17" fmla="*/ 31 h 60"/>
                  <a:gd name="T18" fmla="*/ 61 w 61"/>
                  <a:gd name="T19" fmla="*/ 36 h 60"/>
                  <a:gd name="T20" fmla="*/ 59 w 61"/>
                  <a:gd name="T21" fmla="*/ 42 h 60"/>
                  <a:gd name="T22" fmla="*/ 55 w 61"/>
                  <a:gd name="T23" fmla="*/ 47 h 60"/>
                  <a:gd name="T24" fmla="*/ 51 w 61"/>
                  <a:gd name="T25" fmla="*/ 51 h 60"/>
                  <a:gd name="T26" fmla="*/ 48 w 61"/>
                  <a:gd name="T27" fmla="*/ 55 h 60"/>
                  <a:gd name="T28" fmla="*/ 42 w 61"/>
                  <a:gd name="T29" fmla="*/ 58 h 60"/>
                  <a:gd name="T30" fmla="*/ 37 w 61"/>
                  <a:gd name="T31" fmla="*/ 60 h 60"/>
                  <a:gd name="T32" fmla="*/ 30 w 61"/>
                  <a:gd name="T33" fmla="*/ 60 h 60"/>
                  <a:gd name="T34" fmla="*/ 24 w 61"/>
                  <a:gd name="T35" fmla="*/ 60 h 60"/>
                  <a:gd name="T36" fmla="*/ 19 w 61"/>
                  <a:gd name="T37" fmla="*/ 58 h 60"/>
                  <a:gd name="T38" fmla="*/ 13 w 61"/>
                  <a:gd name="T39" fmla="*/ 55 h 60"/>
                  <a:gd name="T40" fmla="*/ 9 w 61"/>
                  <a:gd name="T41" fmla="*/ 51 h 60"/>
                  <a:gd name="T42" fmla="*/ 6 w 61"/>
                  <a:gd name="T43" fmla="*/ 47 h 60"/>
                  <a:gd name="T44" fmla="*/ 2 w 61"/>
                  <a:gd name="T45" fmla="*/ 42 h 60"/>
                  <a:gd name="T46" fmla="*/ 0 w 61"/>
                  <a:gd name="T47" fmla="*/ 36 h 60"/>
                  <a:gd name="T48" fmla="*/ 0 w 61"/>
                  <a:gd name="T49" fmla="*/ 31 h 60"/>
                  <a:gd name="T50" fmla="*/ 0 w 61"/>
                  <a:gd name="T51" fmla="*/ 24 h 60"/>
                  <a:gd name="T52" fmla="*/ 2 w 61"/>
                  <a:gd name="T53" fmla="*/ 18 h 60"/>
                  <a:gd name="T54" fmla="*/ 6 w 61"/>
                  <a:gd name="T55" fmla="*/ 13 h 60"/>
                  <a:gd name="T56" fmla="*/ 9 w 61"/>
                  <a:gd name="T57" fmla="*/ 9 h 60"/>
                  <a:gd name="T58" fmla="*/ 13 w 61"/>
                  <a:gd name="T59" fmla="*/ 5 h 60"/>
                  <a:gd name="T60" fmla="*/ 19 w 61"/>
                  <a:gd name="T61" fmla="*/ 2 h 60"/>
                  <a:gd name="T62" fmla="*/ 24 w 61"/>
                  <a:gd name="T63" fmla="*/ 2 h 60"/>
                  <a:gd name="T64" fmla="*/ 30 w 61"/>
                  <a:gd name="T6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1" h="60">
                    <a:moveTo>
                      <a:pt x="30" y="0"/>
                    </a:moveTo>
                    <a:lnTo>
                      <a:pt x="37" y="2"/>
                    </a:lnTo>
                    <a:lnTo>
                      <a:pt x="42" y="2"/>
                    </a:lnTo>
                    <a:lnTo>
                      <a:pt x="48" y="5"/>
                    </a:lnTo>
                    <a:lnTo>
                      <a:pt x="51" y="9"/>
                    </a:lnTo>
                    <a:lnTo>
                      <a:pt x="55" y="13"/>
                    </a:lnTo>
                    <a:lnTo>
                      <a:pt x="59" y="18"/>
                    </a:lnTo>
                    <a:lnTo>
                      <a:pt x="61" y="24"/>
                    </a:lnTo>
                    <a:lnTo>
                      <a:pt x="61" y="31"/>
                    </a:lnTo>
                    <a:lnTo>
                      <a:pt x="61" y="36"/>
                    </a:lnTo>
                    <a:lnTo>
                      <a:pt x="59" y="42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8" y="55"/>
                    </a:lnTo>
                    <a:lnTo>
                      <a:pt x="42" y="58"/>
                    </a:lnTo>
                    <a:lnTo>
                      <a:pt x="37" y="60"/>
                    </a:lnTo>
                    <a:lnTo>
                      <a:pt x="30" y="60"/>
                    </a:lnTo>
                    <a:lnTo>
                      <a:pt x="24" y="60"/>
                    </a:lnTo>
                    <a:lnTo>
                      <a:pt x="19" y="58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6" y="47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3" y="5"/>
                    </a:lnTo>
                    <a:lnTo>
                      <a:pt x="19" y="2"/>
                    </a:lnTo>
                    <a:lnTo>
                      <a:pt x="24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46" name="Freeform 890"/>
              <p:cNvSpPr>
                <a:spLocks/>
              </p:cNvSpPr>
              <p:nvPr/>
            </p:nvSpPr>
            <p:spPr bwMode="auto">
              <a:xfrm>
                <a:off x="1897063" y="6772275"/>
                <a:ext cx="47625" cy="47625"/>
              </a:xfrm>
              <a:custGeom>
                <a:avLst/>
                <a:gdLst>
                  <a:gd name="T0" fmla="*/ 31 w 60"/>
                  <a:gd name="T1" fmla="*/ 0 h 61"/>
                  <a:gd name="T2" fmla="*/ 37 w 60"/>
                  <a:gd name="T3" fmla="*/ 2 h 61"/>
                  <a:gd name="T4" fmla="*/ 42 w 60"/>
                  <a:gd name="T5" fmla="*/ 4 h 61"/>
                  <a:gd name="T6" fmla="*/ 48 w 60"/>
                  <a:gd name="T7" fmla="*/ 6 h 61"/>
                  <a:gd name="T8" fmla="*/ 53 w 60"/>
                  <a:gd name="T9" fmla="*/ 9 h 61"/>
                  <a:gd name="T10" fmla="*/ 57 w 60"/>
                  <a:gd name="T11" fmla="*/ 15 h 61"/>
                  <a:gd name="T12" fmla="*/ 58 w 60"/>
                  <a:gd name="T13" fmla="*/ 19 h 61"/>
                  <a:gd name="T14" fmla="*/ 60 w 60"/>
                  <a:gd name="T15" fmla="*/ 26 h 61"/>
                  <a:gd name="T16" fmla="*/ 60 w 60"/>
                  <a:gd name="T17" fmla="*/ 31 h 61"/>
                  <a:gd name="T18" fmla="*/ 60 w 60"/>
                  <a:gd name="T19" fmla="*/ 37 h 61"/>
                  <a:gd name="T20" fmla="*/ 58 w 60"/>
                  <a:gd name="T21" fmla="*/ 42 h 61"/>
                  <a:gd name="T22" fmla="*/ 57 w 60"/>
                  <a:gd name="T23" fmla="*/ 48 h 61"/>
                  <a:gd name="T24" fmla="*/ 53 w 60"/>
                  <a:gd name="T25" fmla="*/ 53 h 61"/>
                  <a:gd name="T26" fmla="*/ 48 w 60"/>
                  <a:gd name="T27" fmla="*/ 57 h 61"/>
                  <a:gd name="T28" fmla="*/ 42 w 60"/>
                  <a:gd name="T29" fmla="*/ 59 h 61"/>
                  <a:gd name="T30" fmla="*/ 37 w 60"/>
                  <a:gd name="T31" fmla="*/ 61 h 61"/>
                  <a:gd name="T32" fmla="*/ 31 w 60"/>
                  <a:gd name="T33" fmla="*/ 61 h 61"/>
                  <a:gd name="T34" fmla="*/ 26 w 60"/>
                  <a:gd name="T35" fmla="*/ 61 h 61"/>
                  <a:gd name="T36" fmla="*/ 20 w 60"/>
                  <a:gd name="T37" fmla="*/ 59 h 61"/>
                  <a:gd name="T38" fmla="*/ 15 w 60"/>
                  <a:gd name="T39" fmla="*/ 57 h 61"/>
                  <a:gd name="T40" fmla="*/ 9 w 60"/>
                  <a:gd name="T41" fmla="*/ 53 h 61"/>
                  <a:gd name="T42" fmla="*/ 6 w 60"/>
                  <a:gd name="T43" fmla="*/ 48 h 61"/>
                  <a:gd name="T44" fmla="*/ 4 w 60"/>
                  <a:gd name="T45" fmla="*/ 42 h 61"/>
                  <a:gd name="T46" fmla="*/ 2 w 60"/>
                  <a:gd name="T47" fmla="*/ 37 h 61"/>
                  <a:gd name="T48" fmla="*/ 0 w 60"/>
                  <a:gd name="T49" fmla="*/ 31 h 61"/>
                  <a:gd name="T50" fmla="*/ 2 w 60"/>
                  <a:gd name="T51" fmla="*/ 26 h 61"/>
                  <a:gd name="T52" fmla="*/ 4 w 60"/>
                  <a:gd name="T53" fmla="*/ 19 h 61"/>
                  <a:gd name="T54" fmla="*/ 6 w 60"/>
                  <a:gd name="T55" fmla="*/ 15 h 61"/>
                  <a:gd name="T56" fmla="*/ 9 w 60"/>
                  <a:gd name="T57" fmla="*/ 9 h 61"/>
                  <a:gd name="T58" fmla="*/ 15 w 60"/>
                  <a:gd name="T59" fmla="*/ 6 h 61"/>
                  <a:gd name="T60" fmla="*/ 20 w 60"/>
                  <a:gd name="T61" fmla="*/ 4 h 61"/>
                  <a:gd name="T62" fmla="*/ 26 w 60"/>
                  <a:gd name="T63" fmla="*/ 2 h 61"/>
                  <a:gd name="T64" fmla="*/ 31 w 60"/>
                  <a:gd name="T6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61">
                    <a:moveTo>
                      <a:pt x="31" y="0"/>
                    </a:moveTo>
                    <a:lnTo>
                      <a:pt x="37" y="2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9"/>
                    </a:lnTo>
                    <a:lnTo>
                      <a:pt x="57" y="15"/>
                    </a:lnTo>
                    <a:lnTo>
                      <a:pt x="58" y="19"/>
                    </a:lnTo>
                    <a:lnTo>
                      <a:pt x="60" y="26"/>
                    </a:lnTo>
                    <a:lnTo>
                      <a:pt x="60" y="31"/>
                    </a:lnTo>
                    <a:lnTo>
                      <a:pt x="60" y="37"/>
                    </a:lnTo>
                    <a:lnTo>
                      <a:pt x="58" y="42"/>
                    </a:lnTo>
                    <a:lnTo>
                      <a:pt x="57" y="48"/>
                    </a:lnTo>
                    <a:lnTo>
                      <a:pt x="53" y="53"/>
                    </a:lnTo>
                    <a:lnTo>
                      <a:pt x="48" y="57"/>
                    </a:lnTo>
                    <a:lnTo>
                      <a:pt x="42" y="59"/>
                    </a:lnTo>
                    <a:lnTo>
                      <a:pt x="37" y="61"/>
                    </a:lnTo>
                    <a:lnTo>
                      <a:pt x="31" y="61"/>
                    </a:lnTo>
                    <a:lnTo>
                      <a:pt x="26" y="61"/>
                    </a:lnTo>
                    <a:lnTo>
                      <a:pt x="20" y="59"/>
                    </a:lnTo>
                    <a:lnTo>
                      <a:pt x="15" y="57"/>
                    </a:lnTo>
                    <a:lnTo>
                      <a:pt x="9" y="53"/>
                    </a:lnTo>
                    <a:lnTo>
                      <a:pt x="6" y="48"/>
                    </a:lnTo>
                    <a:lnTo>
                      <a:pt x="4" y="42"/>
                    </a:lnTo>
                    <a:lnTo>
                      <a:pt x="2" y="37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4" y="19"/>
                    </a:lnTo>
                    <a:lnTo>
                      <a:pt x="6" y="15"/>
                    </a:lnTo>
                    <a:lnTo>
                      <a:pt x="9" y="9"/>
                    </a:lnTo>
                    <a:lnTo>
                      <a:pt x="15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47" name="Freeform 891"/>
              <p:cNvSpPr>
                <a:spLocks/>
              </p:cNvSpPr>
              <p:nvPr/>
            </p:nvSpPr>
            <p:spPr bwMode="auto">
              <a:xfrm>
                <a:off x="1897063" y="7018338"/>
                <a:ext cx="47625" cy="47625"/>
              </a:xfrm>
              <a:custGeom>
                <a:avLst/>
                <a:gdLst>
                  <a:gd name="T0" fmla="*/ 31 w 60"/>
                  <a:gd name="T1" fmla="*/ 0 h 60"/>
                  <a:gd name="T2" fmla="*/ 37 w 60"/>
                  <a:gd name="T3" fmla="*/ 0 h 60"/>
                  <a:gd name="T4" fmla="*/ 42 w 60"/>
                  <a:gd name="T5" fmla="*/ 1 h 60"/>
                  <a:gd name="T6" fmla="*/ 48 w 60"/>
                  <a:gd name="T7" fmla="*/ 5 h 60"/>
                  <a:gd name="T8" fmla="*/ 53 w 60"/>
                  <a:gd name="T9" fmla="*/ 9 h 60"/>
                  <a:gd name="T10" fmla="*/ 57 w 60"/>
                  <a:gd name="T11" fmla="*/ 12 h 60"/>
                  <a:gd name="T12" fmla="*/ 58 w 60"/>
                  <a:gd name="T13" fmla="*/ 18 h 60"/>
                  <a:gd name="T14" fmla="*/ 60 w 60"/>
                  <a:gd name="T15" fmla="*/ 23 h 60"/>
                  <a:gd name="T16" fmla="*/ 60 w 60"/>
                  <a:gd name="T17" fmla="*/ 29 h 60"/>
                  <a:gd name="T18" fmla="*/ 60 w 60"/>
                  <a:gd name="T19" fmla="*/ 36 h 60"/>
                  <a:gd name="T20" fmla="*/ 58 w 60"/>
                  <a:gd name="T21" fmla="*/ 42 h 60"/>
                  <a:gd name="T22" fmla="*/ 57 w 60"/>
                  <a:gd name="T23" fmla="*/ 47 h 60"/>
                  <a:gd name="T24" fmla="*/ 53 w 60"/>
                  <a:gd name="T25" fmla="*/ 51 h 60"/>
                  <a:gd name="T26" fmla="*/ 48 w 60"/>
                  <a:gd name="T27" fmla="*/ 54 h 60"/>
                  <a:gd name="T28" fmla="*/ 42 w 60"/>
                  <a:gd name="T29" fmla="*/ 58 h 60"/>
                  <a:gd name="T30" fmla="*/ 37 w 60"/>
                  <a:gd name="T31" fmla="*/ 60 h 60"/>
                  <a:gd name="T32" fmla="*/ 31 w 60"/>
                  <a:gd name="T33" fmla="*/ 60 h 60"/>
                  <a:gd name="T34" fmla="*/ 26 w 60"/>
                  <a:gd name="T35" fmla="*/ 60 h 60"/>
                  <a:gd name="T36" fmla="*/ 18 w 60"/>
                  <a:gd name="T37" fmla="*/ 58 h 60"/>
                  <a:gd name="T38" fmla="*/ 15 w 60"/>
                  <a:gd name="T39" fmla="*/ 54 h 60"/>
                  <a:gd name="T40" fmla="*/ 9 w 60"/>
                  <a:gd name="T41" fmla="*/ 51 h 60"/>
                  <a:gd name="T42" fmla="*/ 6 w 60"/>
                  <a:gd name="T43" fmla="*/ 47 h 60"/>
                  <a:gd name="T44" fmla="*/ 4 w 60"/>
                  <a:gd name="T45" fmla="*/ 42 h 60"/>
                  <a:gd name="T46" fmla="*/ 2 w 60"/>
                  <a:gd name="T47" fmla="*/ 36 h 60"/>
                  <a:gd name="T48" fmla="*/ 0 w 60"/>
                  <a:gd name="T49" fmla="*/ 29 h 60"/>
                  <a:gd name="T50" fmla="*/ 2 w 60"/>
                  <a:gd name="T51" fmla="*/ 23 h 60"/>
                  <a:gd name="T52" fmla="*/ 4 w 60"/>
                  <a:gd name="T53" fmla="*/ 18 h 60"/>
                  <a:gd name="T54" fmla="*/ 6 w 60"/>
                  <a:gd name="T55" fmla="*/ 12 h 60"/>
                  <a:gd name="T56" fmla="*/ 9 w 60"/>
                  <a:gd name="T57" fmla="*/ 9 h 60"/>
                  <a:gd name="T58" fmla="*/ 15 w 60"/>
                  <a:gd name="T59" fmla="*/ 5 h 60"/>
                  <a:gd name="T60" fmla="*/ 18 w 60"/>
                  <a:gd name="T61" fmla="*/ 1 h 60"/>
                  <a:gd name="T62" fmla="*/ 26 w 60"/>
                  <a:gd name="T63" fmla="*/ 0 h 60"/>
                  <a:gd name="T64" fmla="*/ 31 w 60"/>
                  <a:gd name="T6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60">
                    <a:moveTo>
                      <a:pt x="31" y="0"/>
                    </a:moveTo>
                    <a:lnTo>
                      <a:pt x="37" y="0"/>
                    </a:lnTo>
                    <a:lnTo>
                      <a:pt x="42" y="1"/>
                    </a:lnTo>
                    <a:lnTo>
                      <a:pt x="48" y="5"/>
                    </a:lnTo>
                    <a:lnTo>
                      <a:pt x="53" y="9"/>
                    </a:lnTo>
                    <a:lnTo>
                      <a:pt x="57" y="12"/>
                    </a:lnTo>
                    <a:lnTo>
                      <a:pt x="58" y="18"/>
                    </a:lnTo>
                    <a:lnTo>
                      <a:pt x="60" y="23"/>
                    </a:lnTo>
                    <a:lnTo>
                      <a:pt x="60" y="29"/>
                    </a:lnTo>
                    <a:lnTo>
                      <a:pt x="60" y="36"/>
                    </a:lnTo>
                    <a:lnTo>
                      <a:pt x="58" y="42"/>
                    </a:lnTo>
                    <a:lnTo>
                      <a:pt x="57" y="47"/>
                    </a:lnTo>
                    <a:lnTo>
                      <a:pt x="53" y="51"/>
                    </a:lnTo>
                    <a:lnTo>
                      <a:pt x="48" y="54"/>
                    </a:lnTo>
                    <a:lnTo>
                      <a:pt x="42" y="58"/>
                    </a:lnTo>
                    <a:lnTo>
                      <a:pt x="37" y="60"/>
                    </a:lnTo>
                    <a:lnTo>
                      <a:pt x="31" y="60"/>
                    </a:lnTo>
                    <a:lnTo>
                      <a:pt x="26" y="60"/>
                    </a:lnTo>
                    <a:lnTo>
                      <a:pt x="18" y="58"/>
                    </a:lnTo>
                    <a:lnTo>
                      <a:pt x="15" y="54"/>
                    </a:lnTo>
                    <a:lnTo>
                      <a:pt x="9" y="51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2" y="36"/>
                    </a:lnTo>
                    <a:lnTo>
                      <a:pt x="0" y="29"/>
                    </a:lnTo>
                    <a:lnTo>
                      <a:pt x="2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18" y="1"/>
                    </a:lnTo>
                    <a:lnTo>
                      <a:pt x="26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48" name="Freeform 892"/>
              <p:cNvSpPr>
                <a:spLocks/>
              </p:cNvSpPr>
              <p:nvPr/>
            </p:nvSpPr>
            <p:spPr bwMode="auto">
              <a:xfrm>
                <a:off x="1943100" y="6899275"/>
                <a:ext cx="47625" cy="47625"/>
              </a:xfrm>
              <a:custGeom>
                <a:avLst/>
                <a:gdLst>
                  <a:gd name="T0" fmla="*/ 30 w 61"/>
                  <a:gd name="T1" fmla="*/ 0 h 60"/>
                  <a:gd name="T2" fmla="*/ 37 w 61"/>
                  <a:gd name="T3" fmla="*/ 0 h 60"/>
                  <a:gd name="T4" fmla="*/ 42 w 61"/>
                  <a:gd name="T5" fmla="*/ 2 h 60"/>
                  <a:gd name="T6" fmla="*/ 48 w 61"/>
                  <a:gd name="T7" fmla="*/ 6 h 60"/>
                  <a:gd name="T8" fmla="*/ 52 w 61"/>
                  <a:gd name="T9" fmla="*/ 9 h 60"/>
                  <a:gd name="T10" fmla="*/ 55 w 61"/>
                  <a:gd name="T11" fmla="*/ 13 h 60"/>
                  <a:gd name="T12" fmla="*/ 57 w 61"/>
                  <a:gd name="T13" fmla="*/ 18 h 60"/>
                  <a:gd name="T14" fmla="*/ 59 w 61"/>
                  <a:gd name="T15" fmla="*/ 24 h 60"/>
                  <a:gd name="T16" fmla="*/ 61 w 61"/>
                  <a:gd name="T17" fmla="*/ 29 h 60"/>
                  <a:gd name="T18" fmla="*/ 59 w 61"/>
                  <a:gd name="T19" fmla="*/ 37 h 60"/>
                  <a:gd name="T20" fmla="*/ 57 w 61"/>
                  <a:gd name="T21" fmla="*/ 42 h 60"/>
                  <a:gd name="T22" fmla="*/ 55 w 61"/>
                  <a:gd name="T23" fmla="*/ 48 h 60"/>
                  <a:gd name="T24" fmla="*/ 52 w 61"/>
                  <a:gd name="T25" fmla="*/ 51 h 60"/>
                  <a:gd name="T26" fmla="*/ 48 w 61"/>
                  <a:gd name="T27" fmla="*/ 55 h 60"/>
                  <a:gd name="T28" fmla="*/ 42 w 61"/>
                  <a:gd name="T29" fmla="*/ 57 h 60"/>
                  <a:gd name="T30" fmla="*/ 37 w 61"/>
                  <a:gd name="T31" fmla="*/ 59 h 60"/>
                  <a:gd name="T32" fmla="*/ 30 w 61"/>
                  <a:gd name="T33" fmla="*/ 60 h 60"/>
                  <a:gd name="T34" fmla="*/ 24 w 61"/>
                  <a:gd name="T35" fmla="*/ 59 h 60"/>
                  <a:gd name="T36" fmla="*/ 19 w 61"/>
                  <a:gd name="T37" fmla="*/ 57 h 60"/>
                  <a:gd name="T38" fmla="*/ 13 w 61"/>
                  <a:gd name="T39" fmla="*/ 55 h 60"/>
                  <a:gd name="T40" fmla="*/ 10 w 61"/>
                  <a:gd name="T41" fmla="*/ 51 h 60"/>
                  <a:gd name="T42" fmla="*/ 6 w 61"/>
                  <a:gd name="T43" fmla="*/ 48 h 60"/>
                  <a:gd name="T44" fmla="*/ 2 w 61"/>
                  <a:gd name="T45" fmla="*/ 42 h 60"/>
                  <a:gd name="T46" fmla="*/ 0 w 61"/>
                  <a:gd name="T47" fmla="*/ 37 h 60"/>
                  <a:gd name="T48" fmla="*/ 0 w 61"/>
                  <a:gd name="T49" fmla="*/ 29 h 60"/>
                  <a:gd name="T50" fmla="*/ 0 w 61"/>
                  <a:gd name="T51" fmla="*/ 24 h 60"/>
                  <a:gd name="T52" fmla="*/ 2 w 61"/>
                  <a:gd name="T53" fmla="*/ 18 h 60"/>
                  <a:gd name="T54" fmla="*/ 6 w 61"/>
                  <a:gd name="T55" fmla="*/ 13 h 60"/>
                  <a:gd name="T56" fmla="*/ 10 w 61"/>
                  <a:gd name="T57" fmla="*/ 9 h 60"/>
                  <a:gd name="T58" fmla="*/ 13 w 61"/>
                  <a:gd name="T59" fmla="*/ 6 h 60"/>
                  <a:gd name="T60" fmla="*/ 19 w 61"/>
                  <a:gd name="T61" fmla="*/ 2 h 60"/>
                  <a:gd name="T62" fmla="*/ 24 w 61"/>
                  <a:gd name="T63" fmla="*/ 0 h 60"/>
                  <a:gd name="T64" fmla="*/ 30 w 61"/>
                  <a:gd name="T6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1" h="60">
                    <a:moveTo>
                      <a:pt x="30" y="0"/>
                    </a:moveTo>
                    <a:lnTo>
                      <a:pt x="37" y="0"/>
                    </a:lnTo>
                    <a:lnTo>
                      <a:pt x="42" y="2"/>
                    </a:lnTo>
                    <a:lnTo>
                      <a:pt x="48" y="6"/>
                    </a:lnTo>
                    <a:lnTo>
                      <a:pt x="52" y="9"/>
                    </a:lnTo>
                    <a:lnTo>
                      <a:pt x="55" y="13"/>
                    </a:lnTo>
                    <a:lnTo>
                      <a:pt x="57" y="18"/>
                    </a:lnTo>
                    <a:lnTo>
                      <a:pt x="59" y="24"/>
                    </a:lnTo>
                    <a:lnTo>
                      <a:pt x="61" y="29"/>
                    </a:lnTo>
                    <a:lnTo>
                      <a:pt x="59" y="37"/>
                    </a:lnTo>
                    <a:lnTo>
                      <a:pt x="57" y="42"/>
                    </a:lnTo>
                    <a:lnTo>
                      <a:pt x="55" y="48"/>
                    </a:lnTo>
                    <a:lnTo>
                      <a:pt x="52" y="51"/>
                    </a:lnTo>
                    <a:lnTo>
                      <a:pt x="48" y="55"/>
                    </a:lnTo>
                    <a:lnTo>
                      <a:pt x="42" y="57"/>
                    </a:lnTo>
                    <a:lnTo>
                      <a:pt x="37" y="59"/>
                    </a:lnTo>
                    <a:lnTo>
                      <a:pt x="30" y="60"/>
                    </a:lnTo>
                    <a:lnTo>
                      <a:pt x="24" y="59"/>
                    </a:lnTo>
                    <a:lnTo>
                      <a:pt x="19" y="57"/>
                    </a:lnTo>
                    <a:lnTo>
                      <a:pt x="13" y="55"/>
                    </a:lnTo>
                    <a:lnTo>
                      <a:pt x="10" y="51"/>
                    </a:lnTo>
                    <a:lnTo>
                      <a:pt x="6" y="48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  <p:sp>
            <p:nvSpPr>
              <p:cNvPr id="49" name="Freeform 893"/>
              <p:cNvSpPr>
                <a:spLocks/>
              </p:cNvSpPr>
              <p:nvPr/>
            </p:nvSpPr>
            <p:spPr bwMode="auto">
              <a:xfrm>
                <a:off x="1663700" y="6723063"/>
                <a:ext cx="158750" cy="339725"/>
              </a:xfrm>
              <a:custGeom>
                <a:avLst/>
                <a:gdLst>
                  <a:gd name="T0" fmla="*/ 119 w 199"/>
                  <a:gd name="T1" fmla="*/ 254 h 427"/>
                  <a:gd name="T2" fmla="*/ 119 w 199"/>
                  <a:gd name="T3" fmla="*/ 39 h 427"/>
                  <a:gd name="T4" fmla="*/ 119 w 199"/>
                  <a:gd name="T5" fmla="*/ 29 h 427"/>
                  <a:gd name="T6" fmla="*/ 121 w 199"/>
                  <a:gd name="T7" fmla="*/ 24 h 427"/>
                  <a:gd name="T8" fmla="*/ 124 w 199"/>
                  <a:gd name="T9" fmla="*/ 17 h 427"/>
                  <a:gd name="T10" fmla="*/ 128 w 199"/>
                  <a:gd name="T11" fmla="*/ 11 h 427"/>
                  <a:gd name="T12" fmla="*/ 133 w 199"/>
                  <a:gd name="T13" fmla="*/ 8 h 427"/>
                  <a:gd name="T14" fmla="*/ 141 w 199"/>
                  <a:gd name="T15" fmla="*/ 4 h 427"/>
                  <a:gd name="T16" fmla="*/ 146 w 199"/>
                  <a:gd name="T17" fmla="*/ 0 h 427"/>
                  <a:gd name="T18" fmla="*/ 154 w 199"/>
                  <a:gd name="T19" fmla="*/ 0 h 427"/>
                  <a:gd name="T20" fmla="*/ 163 w 199"/>
                  <a:gd name="T21" fmla="*/ 0 h 427"/>
                  <a:gd name="T22" fmla="*/ 170 w 199"/>
                  <a:gd name="T23" fmla="*/ 0 h 427"/>
                  <a:gd name="T24" fmla="*/ 177 w 199"/>
                  <a:gd name="T25" fmla="*/ 4 h 427"/>
                  <a:gd name="T26" fmla="*/ 183 w 199"/>
                  <a:gd name="T27" fmla="*/ 8 h 427"/>
                  <a:gd name="T28" fmla="*/ 188 w 199"/>
                  <a:gd name="T29" fmla="*/ 11 h 427"/>
                  <a:gd name="T30" fmla="*/ 192 w 199"/>
                  <a:gd name="T31" fmla="*/ 17 h 427"/>
                  <a:gd name="T32" fmla="*/ 195 w 199"/>
                  <a:gd name="T33" fmla="*/ 24 h 427"/>
                  <a:gd name="T34" fmla="*/ 197 w 199"/>
                  <a:gd name="T35" fmla="*/ 29 h 427"/>
                  <a:gd name="T36" fmla="*/ 199 w 199"/>
                  <a:gd name="T37" fmla="*/ 39 h 427"/>
                  <a:gd name="T38" fmla="*/ 199 w 199"/>
                  <a:gd name="T39" fmla="*/ 270 h 427"/>
                  <a:gd name="T40" fmla="*/ 197 w 199"/>
                  <a:gd name="T41" fmla="*/ 278 h 427"/>
                  <a:gd name="T42" fmla="*/ 195 w 199"/>
                  <a:gd name="T43" fmla="*/ 285 h 427"/>
                  <a:gd name="T44" fmla="*/ 192 w 199"/>
                  <a:gd name="T45" fmla="*/ 290 h 427"/>
                  <a:gd name="T46" fmla="*/ 188 w 199"/>
                  <a:gd name="T47" fmla="*/ 296 h 427"/>
                  <a:gd name="T48" fmla="*/ 186 w 199"/>
                  <a:gd name="T49" fmla="*/ 298 h 427"/>
                  <a:gd name="T50" fmla="*/ 186 w 199"/>
                  <a:gd name="T51" fmla="*/ 300 h 427"/>
                  <a:gd name="T52" fmla="*/ 186 w 199"/>
                  <a:gd name="T53" fmla="*/ 300 h 427"/>
                  <a:gd name="T54" fmla="*/ 68 w 199"/>
                  <a:gd name="T55" fmla="*/ 416 h 427"/>
                  <a:gd name="T56" fmla="*/ 62 w 199"/>
                  <a:gd name="T57" fmla="*/ 422 h 427"/>
                  <a:gd name="T58" fmla="*/ 55 w 199"/>
                  <a:gd name="T59" fmla="*/ 426 h 427"/>
                  <a:gd name="T60" fmla="*/ 48 w 199"/>
                  <a:gd name="T61" fmla="*/ 427 h 427"/>
                  <a:gd name="T62" fmla="*/ 40 w 199"/>
                  <a:gd name="T63" fmla="*/ 427 h 427"/>
                  <a:gd name="T64" fmla="*/ 33 w 199"/>
                  <a:gd name="T65" fmla="*/ 427 h 427"/>
                  <a:gd name="T66" fmla="*/ 26 w 199"/>
                  <a:gd name="T67" fmla="*/ 426 h 427"/>
                  <a:gd name="T68" fmla="*/ 18 w 199"/>
                  <a:gd name="T69" fmla="*/ 422 h 427"/>
                  <a:gd name="T70" fmla="*/ 13 w 199"/>
                  <a:gd name="T71" fmla="*/ 416 h 427"/>
                  <a:gd name="T72" fmla="*/ 7 w 199"/>
                  <a:gd name="T73" fmla="*/ 409 h 427"/>
                  <a:gd name="T74" fmla="*/ 4 w 199"/>
                  <a:gd name="T75" fmla="*/ 404 h 427"/>
                  <a:gd name="T76" fmla="*/ 2 w 199"/>
                  <a:gd name="T77" fmla="*/ 396 h 427"/>
                  <a:gd name="T78" fmla="*/ 0 w 199"/>
                  <a:gd name="T79" fmla="*/ 387 h 427"/>
                  <a:gd name="T80" fmla="*/ 2 w 199"/>
                  <a:gd name="T81" fmla="*/ 380 h 427"/>
                  <a:gd name="T82" fmla="*/ 4 w 199"/>
                  <a:gd name="T83" fmla="*/ 373 h 427"/>
                  <a:gd name="T84" fmla="*/ 7 w 199"/>
                  <a:gd name="T85" fmla="*/ 365 h 427"/>
                  <a:gd name="T86" fmla="*/ 13 w 199"/>
                  <a:gd name="T87" fmla="*/ 360 h 427"/>
                  <a:gd name="T88" fmla="*/ 119 w 199"/>
                  <a:gd name="T89" fmla="*/ 254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9" h="427">
                    <a:moveTo>
                      <a:pt x="119" y="254"/>
                    </a:moveTo>
                    <a:lnTo>
                      <a:pt x="119" y="39"/>
                    </a:lnTo>
                    <a:lnTo>
                      <a:pt x="119" y="29"/>
                    </a:lnTo>
                    <a:lnTo>
                      <a:pt x="121" y="24"/>
                    </a:lnTo>
                    <a:lnTo>
                      <a:pt x="124" y="17"/>
                    </a:lnTo>
                    <a:lnTo>
                      <a:pt x="128" y="11"/>
                    </a:lnTo>
                    <a:lnTo>
                      <a:pt x="133" y="8"/>
                    </a:lnTo>
                    <a:lnTo>
                      <a:pt x="141" y="4"/>
                    </a:lnTo>
                    <a:lnTo>
                      <a:pt x="146" y="0"/>
                    </a:lnTo>
                    <a:lnTo>
                      <a:pt x="154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7" y="4"/>
                    </a:lnTo>
                    <a:lnTo>
                      <a:pt x="183" y="8"/>
                    </a:lnTo>
                    <a:lnTo>
                      <a:pt x="188" y="11"/>
                    </a:lnTo>
                    <a:lnTo>
                      <a:pt x="192" y="17"/>
                    </a:lnTo>
                    <a:lnTo>
                      <a:pt x="195" y="24"/>
                    </a:lnTo>
                    <a:lnTo>
                      <a:pt x="197" y="29"/>
                    </a:lnTo>
                    <a:lnTo>
                      <a:pt x="199" y="39"/>
                    </a:lnTo>
                    <a:lnTo>
                      <a:pt x="199" y="270"/>
                    </a:lnTo>
                    <a:lnTo>
                      <a:pt x="197" y="278"/>
                    </a:lnTo>
                    <a:lnTo>
                      <a:pt x="195" y="285"/>
                    </a:lnTo>
                    <a:lnTo>
                      <a:pt x="192" y="290"/>
                    </a:lnTo>
                    <a:lnTo>
                      <a:pt x="188" y="296"/>
                    </a:lnTo>
                    <a:lnTo>
                      <a:pt x="186" y="298"/>
                    </a:lnTo>
                    <a:lnTo>
                      <a:pt x="186" y="300"/>
                    </a:lnTo>
                    <a:lnTo>
                      <a:pt x="186" y="300"/>
                    </a:lnTo>
                    <a:lnTo>
                      <a:pt x="68" y="416"/>
                    </a:lnTo>
                    <a:lnTo>
                      <a:pt x="62" y="422"/>
                    </a:lnTo>
                    <a:lnTo>
                      <a:pt x="55" y="426"/>
                    </a:lnTo>
                    <a:lnTo>
                      <a:pt x="48" y="427"/>
                    </a:lnTo>
                    <a:lnTo>
                      <a:pt x="40" y="427"/>
                    </a:lnTo>
                    <a:lnTo>
                      <a:pt x="33" y="427"/>
                    </a:lnTo>
                    <a:lnTo>
                      <a:pt x="26" y="426"/>
                    </a:lnTo>
                    <a:lnTo>
                      <a:pt x="18" y="422"/>
                    </a:lnTo>
                    <a:lnTo>
                      <a:pt x="13" y="416"/>
                    </a:lnTo>
                    <a:lnTo>
                      <a:pt x="7" y="409"/>
                    </a:lnTo>
                    <a:lnTo>
                      <a:pt x="4" y="404"/>
                    </a:lnTo>
                    <a:lnTo>
                      <a:pt x="2" y="396"/>
                    </a:lnTo>
                    <a:lnTo>
                      <a:pt x="0" y="387"/>
                    </a:lnTo>
                    <a:lnTo>
                      <a:pt x="2" y="380"/>
                    </a:lnTo>
                    <a:lnTo>
                      <a:pt x="4" y="373"/>
                    </a:lnTo>
                    <a:lnTo>
                      <a:pt x="7" y="365"/>
                    </a:lnTo>
                    <a:lnTo>
                      <a:pt x="13" y="360"/>
                    </a:lnTo>
                    <a:lnTo>
                      <a:pt x="119" y="2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robat" panose="00000600000000000000" pitchFamily="50" charset="-52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" name="Прямоугольник 51"/>
          <p:cNvSpPr/>
          <p:nvPr/>
        </p:nvSpPr>
        <p:spPr>
          <a:xfrm>
            <a:off x="12247801" y="5562650"/>
            <a:ext cx="9449477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rgbClr val="7B8A95"/>
                </a:solidFill>
                <a:latin typeface="Akrobat" panose="00000600000000000000" pitchFamily="50" charset="-52"/>
                <a:cs typeface="Calibri"/>
              </a:rPr>
              <a:t>ТЕЛЕФОН ДЛЯ СВЯЗИ +7___________________________________</a:t>
            </a:r>
          </a:p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B8A95"/>
                </a:solidFill>
                <a:effectLst/>
                <a:uLnTx/>
                <a:uFillTx/>
                <a:latin typeface="Akrobat" panose="00000600000000000000" pitchFamily="50" charset="-52"/>
                <a:cs typeface="Calibri"/>
                <a:sym typeface="Calibri"/>
              </a:rPr>
              <a:t>E-</a:t>
            </a:r>
            <a:r>
              <a:rPr lang="en-US" sz="2600" b="1" dirty="0" smtClean="0">
                <a:solidFill>
                  <a:srgbClr val="7B8A95"/>
                </a:solidFill>
                <a:latin typeface="Akrobat" panose="00000600000000000000" pitchFamily="50" charset="-52"/>
                <a:cs typeface="Calibri"/>
              </a:rPr>
              <a:t>MAIL 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B8A95"/>
                </a:solidFill>
                <a:effectLst/>
                <a:uLnTx/>
                <a:uFillTx/>
                <a:latin typeface="Akrobat" panose="00000600000000000000" pitchFamily="50" charset="-52"/>
                <a:cs typeface="Calibri"/>
                <a:sym typeface="Calibri"/>
              </a:rPr>
              <a:t> ________________________________________________________</a:t>
            </a: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7B8A95"/>
              </a:solidFill>
              <a:effectLst/>
              <a:uLnTx/>
              <a:uFillTx/>
              <a:latin typeface="Akrobat" panose="00000600000000000000" pitchFamily="50" charset="-52"/>
              <a:cs typeface="Calibri"/>
              <a:sym typeface="Calibri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2287828" y="7089914"/>
            <a:ext cx="1148743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1828891" rtl="0" eaLnBrk="1" fontAlgn="auto" latinLnBrk="0" hangingPunct="0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rgbClr val="7B8A95"/>
                </a:solidFill>
                <a:latin typeface="Akrobat" panose="00000600000000000000" pitchFamily="50" charset="-52"/>
                <a:cs typeface="Calibri"/>
              </a:rPr>
              <a:t>ДОПОЛНИТЕЛЬНАЯ ИНФОРМАЦИЯ:</a:t>
            </a:r>
          </a:p>
          <a:p>
            <a:pPr marL="0" marR="0" lvl="1" indent="0" algn="l" defTabSz="1828891" rtl="0" eaLnBrk="1" fontAlgn="auto" latinLnBrk="0" hangingPunct="0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600" b="1" dirty="0" smtClean="0">
              <a:solidFill>
                <a:srgbClr val="7B8A95"/>
              </a:solidFill>
              <a:latin typeface="Akrobat" panose="00000600000000000000" pitchFamily="50" charset="-52"/>
              <a:cs typeface="Calibri"/>
            </a:endParaRPr>
          </a:p>
          <a:p>
            <a:pPr marL="0" marR="0" lvl="1" indent="0" algn="l" defTabSz="1828891" rtl="0" eaLnBrk="1" fontAlgn="auto" latinLnBrk="0" hangingPunct="0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7B8A95"/>
              </a:solidFill>
              <a:effectLst/>
              <a:uLnTx/>
              <a:uFillTx/>
              <a:latin typeface="Akrobat" panose="00000600000000000000" pitchFamily="50" charset="-52"/>
              <a:cs typeface="Calibri"/>
              <a:sym typeface="Calibri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2448255" y="8952039"/>
            <a:ext cx="944947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rgbClr val="7B8A95"/>
                </a:solidFill>
                <a:latin typeface="Akrobat" panose="00000600000000000000" pitchFamily="50" charset="-52"/>
                <a:cs typeface="Calibri"/>
              </a:rPr>
              <a:t>СВЯЗАТЬСЯ С АГЕНТОМ В СОЦИАЛЬНЫХ СЕТЯХ:</a:t>
            </a:r>
          </a:p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7B8A95"/>
              </a:solidFill>
              <a:effectLst/>
              <a:uLnTx/>
              <a:uFillTx/>
              <a:latin typeface="Akrobat" panose="00000600000000000000" pitchFamily="50" charset="-52"/>
              <a:cs typeface="Calibri"/>
              <a:sym typeface="Calibri"/>
            </a:endParaRPr>
          </a:p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7B8A95"/>
              </a:solidFill>
              <a:effectLst/>
              <a:uLnTx/>
              <a:uFillTx/>
              <a:latin typeface="Akrobat" panose="00000600000000000000" pitchFamily="50" charset="-52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8158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3176" y="348"/>
            <a:ext cx="24379237" cy="1371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6" tIns="45723" rIns="91446" bIns="45723" numCol="1" anchor="t" anchorCtr="0" compatLnSpc="1">
            <a:prstTxWarp prst="textNoShape">
              <a:avLst/>
            </a:prstTxWarp>
          </a:bodyPr>
          <a:lstStyle/>
          <a:p>
            <a:pPr defTabSz="1829074" hangingPunct="0">
              <a:defRPr/>
            </a:pPr>
            <a:endParaRPr lang="ru-RU" sz="3600" kern="0">
              <a:solidFill>
                <a:srgbClr val="000000"/>
              </a:solidFill>
              <a:latin typeface="KievitPro-Regular"/>
              <a:cs typeface="Calibri"/>
              <a:sym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348"/>
            <a:ext cx="24379237" cy="1371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9" name="Группа 1038"/>
          <p:cNvGrpSpPr/>
          <p:nvPr/>
        </p:nvGrpSpPr>
        <p:grpSpPr>
          <a:xfrm>
            <a:off x="1204992" y="1333935"/>
            <a:ext cx="4577060" cy="1157363"/>
            <a:chOff x="1204913" y="1333500"/>
            <a:chExt cx="4576762" cy="1157288"/>
          </a:xfrm>
        </p:grpSpPr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1204913" y="1333500"/>
              <a:ext cx="950913" cy="952500"/>
            </a:xfrm>
            <a:custGeom>
              <a:avLst/>
              <a:gdLst>
                <a:gd name="T0" fmla="*/ 356 w 1198"/>
                <a:gd name="T1" fmla="*/ 0 h 1199"/>
                <a:gd name="T2" fmla="*/ 285 w 1198"/>
                <a:gd name="T3" fmla="*/ 7 h 1199"/>
                <a:gd name="T4" fmla="*/ 217 w 1198"/>
                <a:gd name="T5" fmla="*/ 28 h 1199"/>
                <a:gd name="T6" fmla="*/ 158 w 1198"/>
                <a:gd name="T7" fmla="*/ 61 h 1199"/>
                <a:gd name="T8" fmla="*/ 104 w 1198"/>
                <a:gd name="T9" fmla="*/ 103 h 1199"/>
                <a:gd name="T10" fmla="*/ 60 w 1198"/>
                <a:gd name="T11" fmla="*/ 157 h 1199"/>
                <a:gd name="T12" fmla="*/ 27 w 1198"/>
                <a:gd name="T13" fmla="*/ 218 h 1199"/>
                <a:gd name="T14" fmla="*/ 6 w 1198"/>
                <a:gd name="T15" fmla="*/ 284 h 1199"/>
                <a:gd name="T16" fmla="*/ 0 w 1198"/>
                <a:gd name="T17" fmla="*/ 357 h 1199"/>
                <a:gd name="T18" fmla="*/ 2 w 1198"/>
                <a:gd name="T19" fmla="*/ 879 h 1199"/>
                <a:gd name="T20" fmla="*/ 16 w 1198"/>
                <a:gd name="T21" fmla="*/ 948 h 1199"/>
                <a:gd name="T22" fmla="*/ 43 w 1198"/>
                <a:gd name="T23" fmla="*/ 1011 h 1199"/>
                <a:gd name="T24" fmla="*/ 81 w 1198"/>
                <a:gd name="T25" fmla="*/ 1069 h 1199"/>
                <a:gd name="T26" fmla="*/ 129 w 1198"/>
                <a:gd name="T27" fmla="*/ 1117 h 1199"/>
                <a:gd name="T28" fmla="*/ 187 w 1198"/>
                <a:gd name="T29" fmla="*/ 1155 h 1199"/>
                <a:gd name="T30" fmla="*/ 250 w 1198"/>
                <a:gd name="T31" fmla="*/ 1182 h 1199"/>
                <a:gd name="T32" fmla="*/ 319 w 1198"/>
                <a:gd name="T33" fmla="*/ 1197 h 1199"/>
                <a:gd name="T34" fmla="*/ 841 w 1198"/>
                <a:gd name="T35" fmla="*/ 1199 h 1199"/>
                <a:gd name="T36" fmla="*/ 912 w 1198"/>
                <a:gd name="T37" fmla="*/ 1192 h 1199"/>
                <a:gd name="T38" fmla="*/ 979 w 1198"/>
                <a:gd name="T39" fmla="*/ 1171 h 1199"/>
                <a:gd name="T40" fmla="*/ 1041 w 1198"/>
                <a:gd name="T41" fmla="*/ 1138 h 1199"/>
                <a:gd name="T42" fmla="*/ 1093 w 1198"/>
                <a:gd name="T43" fmla="*/ 1094 h 1199"/>
                <a:gd name="T44" fmla="*/ 1137 w 1198"/>
                <a:gd name="T45" fmla="*/ 1040 h 1199"/>
                <a:gd name="T46" fmla="*/ 1169 w 1198"/>
                <a:gd name="T47" fmla="*/ 981 h 1199"/>
                <a:gd name="T48" fmla="*/ 1191 w 1198"/>
                <a:gd name="T49" fmla="*/ 913 h 1199"/>
                <a:gd name="T50" fmla="*/ 1198 w 1198"/>
                <a:gd name="T51" fmla="*/ 842 h 1199"/>
                <a:gd name="T52" fmla="*/ 1196 w 1198"/>
                <a:gd name="T53" fmla="*/ 320 h 1199"/>
                <a:gd name="T54" fmla="*/ 1183 w 1198"/>
                <a:gd name="T55" fmla="*/ 251 h 1199"/>
                <a:gd name="T56" fmla="*/ 1154 w 1198"/>
                <a:gd name="T57" fmla="*/ 186 h 1199"/>
                <a:gd name="T58" fmla="*/ 1116 w 1198"/>
                <a:gd name="T59" fmla="*/ 130 h 1199"/>
                <a:gd name="T60" fmla="*/ 1068 w 1198"/>
                <a:gd name="T61" fmla="*/ 80 h 1199"/>
                <a:gd name="T62" fmla="*/ 1012 w 1198"/>
                <a:gd name="T63" fmla="*/ 42 h 1199"/>
                <a:gd name="T64" fmla="*/ 947 w 1198"/>
                <a:gd name="T65" fmla="*/ 15 h 1199"/>
                <a:gd name="T66" fmla="*/ 878 w 1198"/>
                <a:gd name="T67" fmla="*/ 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8" h="1199">
                  <a:moveTo>
                    <a:pt x="841" y="0"/>
                  </a:moveTo>
                  <a:lnTo>
                    <a:pt x="356" y="0"/>
                  </a:lnTo>
                  <a:lnTo>
                    <a:pt x="319" y="2"/>
                  </a:lnTo>
                  <a:lnTo>
                    <a:pt x="285" y="7"/>
                  </a:lnTo>
                  <a:lnTo>
                    <a:pt x="250" y="15"/>
                  </a:lnTo>
                  <a:lnTo>
                    <a:pt x="217" y="28"/>
                  </a:lnTo>
                  <a:lnTo>
                    <a:pt x="187" y="42"/>
                  </a:lnTo>
                  <a:lnTo>
                    <a:pt x="158" y="61"/>
                  </a:lnTo>
                  <a:lnTo>
                    <a:pt x="129" y="80"/>
                  </a:lnTo>
                  <a:lnTo>
                    <a:pt x="104" y="103"/>
                  </a:lnTo>
                  <a:lnTo>
                    <a:pt x="81" y="130"/>
                  </a:lnTo>
                  <a:lnTo>
                    <a:pt x="60" y="157"/>
                  </a:lnTo>
                  <a:lnTo>
                    <a:pt x="43" y="186"/>
                  </a:lnTo>
                  <a:lnTo>
                    <a:pt x="27" y="218"/>
                  </a:lnTo>
                  <a:lnTo>
                    <a:pt x="16" y="251"/>
                  </a:lnTo>
                  <a:lnTo>
                    <a:pt x="6" y="284"/>
                  </a:lnTo>
                  <a:lnTo>
                    <a:pt x="2" y="320"/>
                  </a:lnTo>
                  <a:lnTo>
                    <a:pt x="0" y="357"/>
                  </a:lnTo>
                  <a:lnTo>
                    <a:pt x="0" y="842"/>
                  </a:lnTo>
                  <a:lnTo>
                    <a:pt x="2" y="879"/>
                  </a:lnTo>
                  <a:lnTo>
                    <a:pt x="6" y="913"/>
                  </a:lnTo>
                  <a:lnTo>
                    <a:pt x="16" y="948"/>
                  </a:lnTo>
                  <a:lnTo>
                    <a:pt x="27" y="981"/>
                  </a:lnTo>
                  <a:lnTo>
                    <a:pt x="43" y="1011"/>
                  </a:lnTo>
                  <a:lnTo>
                    <a:pt x="60" y="1040"/>
                  </a:lnTo>
                  <a:lnTo>
                    <a:pt x="81" y="1069"/>
                  </a:lnTo>
                  <a:lnTo>
                    <a:pt x="104" y="1094"/>
                  </a:lnTo>
                  <a:lnTo>
                    <a:pt x="129" y="1117"/>
                  </a:lnTo>
                  <a:lnTo>
                    <a:pt x="158" y="1138"/>
                  </a:lnTo>
                  <a:lnTo>
                    <a:pt x="187" y="1155"/>
                  </a:lnTo>
                  <a:lnTo>
                    <a:pt x="217" y="1171"/>
                  </a:lnTo>
                  <a:lnTo>
                    <a:pt x="250" y="1182"/>
                  </a:lnTo>
                  <a:lnTo>
                    <a:pt x="285" y="1192"/>
                  </a:lnTo>
                  <a:lnTo>
                    <a:pt x="319" y="1197"/>
                  </a:lnTo>
                  <a:lnTo>
                    <a:pt x="356" y="1199"/>
                  </a:lnTo>
                  <a:lnTo>
                    <a:pt x="841" y="1199"/>
                  </a:lnTo>
                  <a:lnTo>
                    <a:pt x="878" y="1197"/>
                  </a:lnTo>
                  <a:lnTo>
                    <a:pt x="912" y="1192"/>
                  </a:lnTo>
                  <a:lnTo>
                    <a:pt x="947" y="1182"/>
                  </a:lnTo>
                  <a:lnTo>
                    <a:pt x="979" y="1171"/>
                  </a:lnTo>
                  <a:lnTo>
                    <a:pt x="1012" y="1155"/>
                  </a:lnTo>
                  <a:lnTo>
                    <a:pt x="1041" y="1138"/>
                  </a:lnTo>
                  <a:lnTo>
                    <a:pt x="1068" y="1117"/>
                  </a:lnTo>
                  <a:lnTo>
                    <a:pt x="1093" y="1094"/>
                  </a:lnTo>
                  <a:lnTo>
                    <a:pt x="1116" y="1069"/>
                  </a:lnTo>
                  <a:lnTo>
                    <a:pt x="1137" y="1040"/>
                  </a:lnTo>
                  <a:lnTo>
                    <a:pt x="1154" y="1011"/>
                  </a:lnTo>
                  <a:lnTo>
                    <a:pt x="1169" y="981"/>
                  </a:lnTo>
                  <a:lnTo>
                    <a:pt x="1183" y="948"/>
                  </a:lnTo>
                  <a:lnTo>
                    <a:pt x="1191" y="913"/>
                  </a:lnTo>
                  <a:lnTo>
                    <a:pt x="1196" y="879"/>
                  </a:lnTo>
                  <a:lnTo>
                    <a:pt x="1198" y="842"/>
                  </a:lnTo>
                  <a:lnTo>
                    <a:pt x="1198" y="357"/>
                  </a:lnTo>
                  <a:lnTo>
                    <a:pt x="1196" y="320"/>
                  </a:lnTo>
                  <a:lnTo>
                    <a:pt x="1191" y="284"/>
                  </a:lnTo>
                  <a:lnTo>
                    <a:pt x="1183" y="251"/>
                  </a:lnTo>
                  <a:lnTo>
                    <a:pt x="1169" y="218"/>
                  </a:lnTo>
                  <a:lnTo>
                    <a:pt x="1154" y="186"/>
                  </a:lnTo>
                  <a:lnTo>
                    <a:pt x="1137" y="157"/>
                  </a:lnTo>
                  <a:lnTo>
                    <a:pt x="1116" y="130"/>
                  </a:lnTo>
                  <a:lnTo>
                    <a:pt x="1093" y="103"/>
                  </a:lnTo>
                  <a:lnTo>
                    <a:pt x="1068" y="80"/>
                  </a:lnTo>
                  <a:lnTo>
                    <a:pt x="1041" y="61"/>
                  </a:lnTo>
                  <a:lnTo>
                    <a:pt x="1012" y="42"/>
                  </a:lnTo>
                  <a:lnTo>
                    <a:pt x="979" y="28"/>
                  </a:lnTo>
                  <a:lnTo>
                    <a:pt x="947" y="15"/>
                  </a:lnTo>
                  <a:lnTo>
                    <a:pt x="912" y="7"/>
                  </a:lnTo>
                  <a:lnTo>
                    <a:pt x="878" y="2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518150" y="1868488"/>
              <a:ext cx="263525" cy="296863"/>
            </a:xfrm>
            <a:custGeom>
              <a:avLst/>
              <a:gdLst>
                <a:gd name="T0" fmla="*/ 288 w 332"/>
                <a:gd name="T1" fmla="*/ 294 h 375"/>
                <a:gd name="T2" fmla="*/ 92 w 332"/>
                <a:gd name="T3" fmla="*/ 294 h 375"/>
                <a:gd name="T4" fmla="*/ 92 w 332"/>
                <a:gd name="T5" fmla="*/ 223 h 375"/>
                <a:gd name="T6" fmla="*/ 305 w 332"/>
                <a:gd name="T7" fmla="*/ 223 h 375"/>
                <a:gd name="T8" fmla="*/ 305 w 332"/>
                <a:gd name="T9" fmla="*/ 152 h 375"/>
                <a:gd name="T10" fmla="*/ 92 w 332"/>
                <a:gd name="T11" fmla="*/ 152 h 375"/>
                <a:gd name="T12" fmla="*/ 92 w 332"/>
                <a:gd name="T13" fmla="*/ 79 h 375"/>
                <a:gd name="T14" fmla="*/ 288 w 332"/>
                <a:gd name="T15" fmla="*/ 79 h 375"/>
                <a:gd name="T16" fmla="*/ 299 w 332"/>
                <a:gd name="T17" fmla="*/ 79 h 375"/>
                <a:gd name="T18" fmla="*/ 309 w 332"/>
                <a:gd name="T19" fmla="*/ 73 h 375"/>
                <a:gd name="T20" fmla="*/ 312 w 332"/>
                <a:gd name="T21" fmla="*/ 70 h 375"/>
                <a:gd name="T22" fmla="*/ 316 w 332"/>
                <a:gd name="T23" fmla="*/ 66 h 375"/>
                <a:gd name="T24" fmla="*/ 318 w 332"/>
                <a:gd name="T25" fmla="*/ 60 h 375"/>
                <a:gd name="T26" fmla="*/ 320 w 332"/>
                <a:gd name="T27" fmla="*/ 54 h 375"/>
                <a:gd name="T28" fmla="*/ 332 w 332"/>
                <a:gd name="T29" fmla="*/ 0 h 375"/>
                <a:gd name="T30" fmla="*/ 28 w 332"/>
                <a:gd name="T31" fmla="*/ 0 h 375"/>
                <a:gd name="T32" fmla="*/ 23 w 332"/>
                <a:gd name="T33" fmla="*/ 2 h 375"/>
                <a:gd name="T34" fmla="*/ 17 w 332"/>
                <a:gd name="T35" fmla="*/ 4 h 375"/>
                <a:gd name="T36" fmla="*/ 13 w 332"/>
                <a:gd name="T37" fmla="*/ 6 h 375"/>
                <a:gd name="T38" fmla="*/ 9 w 332"/>
                <a:gd name="T39" fmla="*/ 10 h 375"/>
                <a:gd name="T40" fmla="*/ 5 w 332"/>
                <a:gd name="T41" fmla="*/ 14 h 375"/>
                <a:gd name="T42" fmla="*/ 3 w 332"/>
                <a:gd name="T43" fmla="*/ 18 h 375"/>
                <a:gd name="T44" fmla="*/ 2 w 332"/>
                <a:gd name="T45" fmla="*/ 23 h 375"/>
                <a:gd name="T46" fmla="*/ 0 w 332"/>
                <a:gd name="T47" fmla="*/ 29 h 375"/>
                <a:gd name="T48" fmla="*/ 0 w 332"/>
                <a:gd name="T49" fmla="*/ 346 h 375"/>
                <a:gd name="T50" fmla="*/ 2 w 332"/>
                <a:gd name="T51" fmla="*/ 352 h 375"/>
                <a:gd name="T52" fmla="*/ 3 w 332"/>
                <a:gd name="T53" fmla="*/ 357 h 375"/>
                <a:gd name="T54" fmla="*/ 5 w 332"/>
                <a:gd name="T55" fmla="*/ 361 h 375"/>
                <a:gd name="T56" fmla="*/ 9 w 332"/>
                <a:gd name="T57" fmla="*/ 365 h 375"/>
                <a:gd name="T58" fmla="*/ 13 w 332"/>
                <a:gd name="T59" fmla="*/ 369 h 375"/>
                <a:gd name="T60" fmla="*/ 17 w 332"/>
                <a:gd name="T61" fmla="*/ 373 h 375"/>
                <a:gd name="T62" fmla="*/ 23 w 332"/>
                <a:gd name="T63" fmla="*/ 373 h 375"/>
                <a:gd name="T64" fmla="*/ 28 w 332"/>
                <a:gd name="T65" fmla="*/ 375 h 375"/>
                <a:gd name="T66" fmla="*/ 332 w 332"/>
                <a:gd name="T67" fmla="*/ 375 h 375"/>
                <a:gd name="T68" fmla="*/ 320 w 332"/>
                <a:gd name="T69" fmla="*/ 323 h 375"/>
                <a:gd name="T70" fmla="*/ 318 w 332"/>
                <a:gd name="T71" fmla="*/ 315 h 375"/>
                <a:gd name="T72" fmla="*/ 316 w 332"/>
                <a:gd name="T73" fmla="*/ 309 h 375"/>
                <a:gd name="T74" fmla="*/ 312 w 332"/>
                <a:gd name="T75" fmla="*/ 304 h 375"/>
                <a:gd name="T76" fmla="*/ 309 w 332"/>
                <a:gd name="T77" fmla="*/ 300 h 375"/>
                <a:gd name="T78" fmla="*/ 299 w 332"/>
                <a:gd name="T79" fmla="*/ 296 h 375"/>
                <a:gd name="T80" fmla="*/ 288 w 332"/>
                <a:gd name="T81" fmla="*/ 294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2" h="375">
                  <a:moveTo>
                    <a:pt x="288" y="294"/>
                  </a:moveTo>
                  <a:lnTo>
                    <a:pt x="92" y="294"/>
                  </a:lnTo>
                  <a:lnTo>
                    <a:pt x="92" y="223"/>
                  </a:lnTo>
                  <a:lnTo>
                    <a:pt x="305" y="223"/>
                  </a:lnTo>
                  <a:lnTo>
                    <a:pt x="305" y="152"/>
                  </a:lnTo>
                  <a:lnTo>
                    <a:pt x="92" y="152"/>
                  </a:lnTo>
                  <a:lnTo>
                    <a:pt x="92" y="79"/>
                  </a:lnTo>
                  <a:lnTo>
                    <a:pt x="288" y="79"/>
                  </a:lnTo>
                  <a:lnTo>
                    <a:pt x="299" y="79"/>
                  </a:lnTo>
                  <a:lnTo>
                    <a:pt x="309" y="73"/>
                  </a:lnTo>
                  <a:lnTo>
                    <a:pt x="312" y="70"/>
                  </a:lnTo>
                  <a:lnTo>
                    <a:pt x="316" y="66"/>
                  </a:lnTo>
                  <a:lnTo>
                    <a:pt x="318" y="60"/>
                  </a:lnTo>
                  <a:lnTo>
                    <a:pt x="320" y="54"/>
                  </a:lnTo>
                  <a:lnTo>
                    <a:pt x="332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7" y="4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2" y="23"/>
                  </a:lnTo>
                  <a:lnTo>
                    <a:pt x="0" y="29"/>
                  </a:lnTo>
                  <a:lnTo>
                    <a:pt x="0" y="346"/>
                  </a:lnTo>
                  <a:lnTo>
                    <a:pt x="2" y="352"/>
                  </a:lnTo>
                  <a:lnTo>
                    <a:pt x="3" y="357"/>
                  </a:lnTo>
                  <a:lnTo>
                    <a:pt x="5" y="361"/>
                  </a:lnTo>
                  <a:lnTo>
                    <a:pt x="9" y="365"/>
                  </a:lnTo>
                  <a:lnTo>
                    <a:pt x="13" y="369"/>
                  </a:lnTo>
                  <a:lnTo>
                    <a:pt x="17" y="373"/>
                  </a:lnTo>
                  <a:lnTo>
                    <a:pt x="23" y="373"/>
                  </a:lnTo>
                  <a:lnTo>
                    <a:pt x="28" y="375"/>
                  </a:lnTo>
                  <a:lnTo>
                    <a:pt x="332" y="375"/>
                  </a:lnTo>
                  <a:lnTo>
                    <a:pt x="320" y="323"/>
                  </a:lnTo>
                  <a:lnTo>
                    <a:pt x="318" y="315"/>
                  </a:lnTo>
                  <a:lnTo>
                    <a:pt x="316" y="309"/>
                  </a:lnTo>
                  <a:lnTo>
                    <a:pt x="312" y="304"/>
                  </a:lnTo>
                  <a:lnTo>
                    <a:pt x="309" y="300"/>
                  </a:lnTo>
                  <a:lnTo>
                    <a:pt x="299" y="296"/>
                  </a:lnTo>
                  <a:lnTo>
                    <a:pt x="288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4775" y="1868488"/>
              <a:ext cx="285750" cy="296863"/>
            </a:xfrm>
            <a:custGeom>
              <a:avLst/>
              <a:gdLst>
                <a:gd name="T0" fmla="*/ 0 w 359"/>
                <a:gd name="T1" fmla="*/ 375 h 375"/>
                <a:gd name="T2" fmla="*/ 0 w 359"/>
                <a:gd name="T3" fmla="*/ 0 h 375"/>
                <a:gd name="T4" fmla="*/ 90 w 359"/>
                <a:gd name="T5" fmla="*/ 0 h 375"/>
                <a:gd name="T6" fmla="*/ 90 w 359"/>
                <a:gd name="T7" fmla="*/ 248 h 375"/>
                <a:gd name="T8" fmla="*/ 250 w 359"/>
                <a:gd name="T9" fmla="*/ 23 h 375"/>
                <a:gd name="T10" fmla="*/ 257 w 359"/>
                <a:gd name="T11" fmla="*/ 14 h 375"/>
                <a:gd name="T12" fmla="*/ 269 w 359"/>
                <a:gd name="T13" fmla="*/ 8 h 375"/>
                <a:gd name="T14" fmla="*/ 280 w 359"/>
                <a:gd name="T15" fmla="*/ 2 h 375"/>
                <a:gd name="T16" fmla="*/ 292 w 359"/>
                <a:gd name="T17" fmla="*/ 0 h 375"/>
                <a:gd name="T18" fmla="*/ 359 w 359"/>
                <a:gd name="T19" fmla="*/ 0 h 375"/>
                <a:gd name="T20" fmla="*/ 359 w 359"/>
                <a:gd name="T21" fmla="*/ 375 h 375"/>
                <a:gd name="T22" fmla="*/ 269 w 359"/>
                <a:gd name="T23" fmla="*/ 375 h 375"/>
                <a:gd name="T24" fmla="*/ 269 w 359"/>
                <a:gd name="T25" fmla="*/ 129 h 375"/>
                <a:gd name="T26" fmla="*/ 112 w 359"/>
                <a:gd name="T27" fmla="*/ 352 h 375"/>
                <a:gd name="T28" fmla="*/ 104 w 359"/>
                <a:gd name="T29" fmla="*/ 359 h 375"/>
                <a:gd name="T30" fmla="*/ 92 w 359"/>
                <a:gd name="T31" fmla="*/ 367 h 375"/>
                <a:gd name="T32" fmla="*/ 79 w 359"/>
                <a:gd name="T33" fmla="*/ 373 h 375"/>
                <a:gd name="T34" fmla="*/ 67 w 359"/>
                <a:gd name="T35" fmla="*/ 375 h 375"/>
                <a:gd name="T36" fmla="*/ 0 w 359"/>
                <a:gd name="T37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9" h="375">
                  <a:moveTo>
                    <a:pt x="0" y="375"/>
                  </a:moveTo>
                  <a:lnTo>
                    <a:pt x="0" y="0"/>
                  </a:lnTo>
                  <a:lnTo>
                    <a:pt x="90" y="0"/>
                  </a:lnTo>
                  <a:lnTo>
                    <a:pt x="90" y="248"/>
                  </a:lnTo>
                  <a:lnTo>
                    <a:pt x="250" y="23"/>
                  </a:lnTo>
                  <a:lnTo>
                    <a:pt x="257" y="14"/>
                  </a:lnTo>
                  <a:lnTo>
                    <a:pt x="269" y="8"/>
                  </a:lnTo>
                  <a:lnTo>
                    <a:pt x="280" y="2"/>
                  </a:lnTo>
                  <a:lnTo>
                    <a:pt x="292" y="0"/>
                  </a:lnTo>
                  <a:lnTo>
                    <a:pt x="359" y="0"/>
                  </a:lnTo>
                  <a:lnTo>
                    <a:pt x="359" y="375"/>
                  </a:lnTo>
                  <a:lnTo>
                    <a:pt x="269" y="375"/>
                  </a:lnTo>
                  <a:lnTo>
                    <a:pt x="269" y="129"/>
                  </a:lnTo>
                  <a:lnTo>
                    <a:pt x="112" y="352"/>
                  </a:lnTo>
                  <a:lnTo>
                    <a:pt x="104" y="359"/>
                  </a:lnTo>
                  <a:lnTo>
                    <a:pt x="92" y="367"/>
                  </a:lnTo>
                  <a:lnTo>
                    <a:pt x="79" y="373"/>
                  </a:lnTo>
                  <a:lnTo>
                    <a:pt x="67" y="375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39" name="Freeform 39"/>
            <p:cNvSpPr>
              <a:spLocks noEditPoints="1"/>
            </p:cNvSpPr>
            <p:nvPr/>
          </p:nvSpPr>
          <p:spPr bwMode="auto">
            <a:xfrm>
              <a:off x="1333500" y="1503363"/>
              <a:ext cx="714375" cy="608013"/>
            </a:xfrm>
            <a:custGeom>
              <a:avLst/>
              <a:gdLst>
                <a:gd name="T0" fmla="*/ 462 w 900"/>
                <a:gd name="T1" fmla="*/ 633 h 766"/>
                <a:gd name="T2" fmla="*/ 420 w 900"/>
                <a:gd name="T3" fmla="*/ 662 h 766"/>
                <a:gd name="T4" fmla="*/ 374 w 900"/>
                <a:gd name="T5" fmla="*/ 671 h 766"/>
                <a:gd name="T6" fmla="*/ 320 w 900"/>
                <a:gd name="T7" fmla="*/ 662 h 766"/>
                <a:gd name="T8" fmla="*/ 278 w 900"/>
                <a:gd name="T9" fmla="*/ 631 h 766"/>
                <a:gd name="T10" fmla="*/ 244 w 900"/>
                <a:gd name="T11" fmla="*/ 581 h 766"/>
                <a:gd name="T12" fmla="*/ 220 w 900"/>
                <a:gd name="T13" fmla="*/ 508 h 766"/>
                <a:gd name="T14" fmla="*/ 211 w 900"/>
                <a:gd name="T15" fmla="*/ 416 h 766"/>
                <a:gd name="T16" fmla="*/ 213 w 900"/>
                <a:gd name="T17" fmla="*/ 316 h 766"/>
                <a:gd name="T18" fmla="*/ 228 w 900"/>
                <a:gd name="T19" fmla="*/ 236 h 766"/>
                <a:gd name="T20" fmla="*/ 257 w 900"/>
                <a:gd name="T21" fmla="*/ 170 h 766"/>
                <a:gd name="T22" fmla="*/ 293 w 900"/>
                <a:gd name="T23" fmla="*/ 128 h 766"/>
                <a:gd name="T24" fmla="*/ 339 w 900"/>
                <a:gd name="T25" fmla="*/ 105 h 766"/>
                <a:gd name="T26" fmla="*/ 389 w 900"/>
                <a:gd name="T27" fmla="*/ 101 h 766"/>
                <a:gd name="T28" fmla="*/ 434 w 900"/>
                <a:gd name="T29" fmla="*/ 115 h 766"/>
                <a:gd name="T30" fmla="*/ 472 w 900"/>
                <a:gd name="T31" fmla="*/ 146 h 766"/>
                <a:gd name="T32" fmla="*/ 506 w 900"/>
                <a:gd name="T33" fmla="*/ 195 h 766"/>
                <a:gd name="T34" fmla="*/ 539 w 900"/>
                <a:gd name="T35" fmla="*/ 270 h 766"/>
                <a:gd name="T36" fmla="*/ 564 w 900"/>
                <a:gd name="T37" fmla="*/ 364 h 766"/>
                <a:gd name="T38" fmla="*/ 535 w 900"/>
                <a:gd name="T39" fmla="*/ 483 h 766"/>
                <a:gd name="T40" fmla="*/ 506 w 900"/>
                <a:gd name="T41" fmla="*/ 566 h 766"/>
                <a:gd name="T42" fmla="*/ 816 w 900"/>
                <a:gd name="T43" fmla="*/ 531 h 766"/>
                <a:gd name="T44" fmla="*/ 812 w 900"/>
                <a:gd name="T45" fmla="*/ 552 h 766"/>
                <a:gd name="T46" fmla="*/ 798 w 900"/>
                <a:gd name="T47" fmla="*/ 570 h 766"/>
                <a:gd name="T48" fmla="*/ 779 w 900"/>
                <a:gd name="T49" fmla="*/ 577 h 766"/>
                <a:gd name="T50" fmla="*/ 746 w 900"/>
                <a:gd name="T51" fmla="*/ 568 h 766"/>
                <a:gd name="T52" fmla="*/ 720 w 900"/>
                <a:gd name="T53" fmla="*/ 533 h 766"/>
                <a:gd name="T54" fmla="*/ 716 w 900"/>
                <a:gd name="T55" fmla="*/ 441 h 766"/>
                <a:gd name="T56" fmla="*/ 783 w 900"/>
                <a:gd name="T57" fmla="*/ 211 h 766"/>
                <a:gd name="T58" fmla="*/ 833 w 900"/>
                <a:gd name="T59" fmla="*/ 30 h 766"/>
                <a:gd name="T60" fmla="*/ 639 w 900"/>
                <a:gd name="T61" fmla="*/ 28 h 766"/>
                <a:gd name="T62" fmla="*/ 608 w 900"/>
                <a:gd name="T63" fmla="*/ 178 h 766"/>
                <a:gd name="T64" fmla="*/ 591 w 900"/>
                <a:gd name="T65" fmla="*/ 146 h 766"/>
                <a:gd name="T66" fmla="*/ 533 w 900"/>
                <a:gd name="T67" fmla="*/ 71 h 766"/>
                <a:gd name="T68" fmla="*/ 472 w 900"/>
                <a:gd name="T69" fmla="*/ 28 h 766"/>
                <a:gd name="T70" fmla="*/ 403 w 900"/>
                <a:gd name="T71" fmla="*/ 5 h 766"/>
                <a:gd name="T72" fmla="*/ 315 w 900"/>
                <a:gd name="T73" fmla="*/ 2 h 766"/>
                <a:gd name="T74" fmla="*/ 213 w 900"/>
                <a:gd name="T75" fmla="*/ 28 h 766"/>
                <a:gd name="T76" fmla="*/ 126 w 900"/>
                <a:gd name="T77" fmla="*/ 84 h 766"/>
                <a:gd name="T78" fmla="*/ 57 w 900"/>
                <a:gd name="T79" fmla="*/ 167 h 766"/>
                <a:gd name="T80" fmla="*/ 15 w 900"/>
                <a:gd name="T81" fmla="*/ 266 h 766"/>
                <a:gd name="T82" fmla="*/ 0 w 900"/>
                <a:gd name="T83" fmla="*/ 376 h 766"/>
                <a:gd name="T84" fmla="*/ 13 w 900"/>
                <a:gd name="T85" fmla="*/ 497 h 766"/>
                <a:gd name="T86" fmla="*/ 55 w 900"/>
                <a:gd name="T87" fmla="*/ 599 h 766"/>
                <a:gd name="T88" fmla="*/ 124 w 900"/>
                <a:gd name="T89" fmla="*/ 683 h 766"/>
                <a:gd name="T90" fmla="*/ 180 w 900"/>
                <a:gd name="T91" fmla="*/ 723 h 766"/>
                <a:gd name="T92" fmla="*/ 245 w 900"/>
                <a:gd name="T93" fmla="*/ 750 h 766"/>
                <a:gd name="T94" fmla="*/ 355 w 900"/>
                <a:gd name="T95" fmla="*/ 766 h 766"/>
                <a:gd name="T96" fmla="*/ 424 w 900"/>
                <a:gd name="T97" fmla="*/ 758 h 766"/>
                <a:gd name="T98" fmla="*/ 489 w 900"/>
                <a:gd name="T99" fmla="*/ 735 h 766"/>
                <a:gd name="T100" fmla="*/ 558 w 900"/>
                <a:gd name="T101" fmla="*/ 691 h 766"/>
                <a:gd name="T102" fmla="*/ 629 w 900"/>
                <a:gd name="T103" fmla="*/ 612 h 766"/>
                <a:gd name="T104" fmla="*/ 660 w 900"/>
                <a:gd name="T105" fmla="*/ 687 h 766"/>
                <a:gd name="T106" fmla="*/ 693 w 900"/>
                <a:gd name="T107" fmla="*/ 727 h 766"/>
                <a:gd name="T108" fmla="*/ 731 w 900"/>
                <a:gd name="T109" fmla="*/ 748 h 766"/>
                <a:gd name="T110" fmla="*/ 775 w 900"/>
                <a:gd name="T111" fmla="*/ 758 h 766"/>
                <a:gd name="T112" fmla="*/ 819 w 900"/>
                <a:gd name="T113" fmla="*/ 748 h 766"/>
                <a:gd name="T114" fmla="*/ 858 w 900"/>
                <a:gd name="T115" fmla="*/ 725 h 766"/>
                <a:gd name="T116" fmla="*/ 881 w 900"/>
                <a:gd name="T117" fmla="*/ 689 h 766"/>
                <a:gd name="T118" fmla="*/ 894 w 900"/>
                <a:gd name="T119" fmla="*/ 647 h 766"/>
                <a:gd name="T120" fmla="*/ 900 w 900"/>
                <a:gd name="T121" fmla="*/ 531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0" h="766">
                  <a:moveTo>
                    <a:pt x="485" y="604"/>
                  </a:moveTo>
                  <a:lnTo>
                    <a:pt x="474" y="620"/>
                  </a:lnTo>
                  <a:lnTo>
                    <a:pt x="462" y="633"/>
                  </a:lnTo>
                  <a:lnTo>
                    <a:pt x="449" y="645"/>
                  </a:lnTo>
                  <a:lnTo>
                    <a:pt x="434" y="654"/>
                  </a:lnTo>
                  <a:lnTo>
                    <a:pt x="420" y="662"/>
                  </a:lnTo>
                  <a:lnTo>
                    <a:pt x="405" y="666"/>
                  </a:lnTo>
                  <a:lnTo>
                    <a:pt x="389" y="670"/>
                  </a:lnTo>
                  <a:lnTo>
                    <a:pt x="374" y="671"/>
                  </a:lnTo>
                  <a:lnTo>
                    <a:pt x="355" y="670"/>
                  </a:lnTo>
                  <a:lnTo>
                    <a:pt x="338" y="666"/>
                  </a:lnTo>
                  <a:lnTo>
                    <a:pt x="320" y="662"/>
                  </a:lnTo>
                  <a:lnTo>
                    <a:pt x="305" y="654"/>
                  </a:lnTo>
                  <a:lnTo>
                    <a:pt x="291" y="645"/>
                  </a:lnTo>
                  <a:lnTo>
                    <a:pt x="278" y="631"/>
                  </a:lnTo>
                  <a:lnTo>
                    <a:pt x="265" y="618"/>
                  </a:lnTo>
                  <a:lnTo>
                    <a:pt x="255" y="600"/>
                  </a:lnTo>
                  <a:lnTo>
                    <a:pt x="244" y="581"/>
                  </a:lnTo>
                  <a:lnTo>
                    <a:pt x="236" y="558"/>
                  </a:lnTo>
                  <a:lnTo>
                    <a:pt x="228" y="535"/>
                  </a:lnTo>
                  <a:lnTo>
                    <a:pt x="220" y="508"/>
                  </a:lnTo>
                  <a:lnTo>
                    <a:pt x="217" y="480"/>
                  </a:lnTo>
                  <a:lnTo>
                    <a:pt x="213" y="449"/>
                  </a:lnTo>
                  <a:lnTo>
                    <a:pt x="211" y="416"/>
                  </a:lnTo>
                  <a:lnTo>
                    <a:pt x="209" y="380"/>
                  </a:lnTo>
                  <a:lnTo>
                    <a:pt x="211" y="347"/>
                  </a:lnTo>
                  <a:lnTo>
                    <a:pt x="213" y="316"/>
                  </a:lnTo>
                  <a:lnTo>
                    <a:pt x="217" y="288"/>
                  </a:lnTo>
                  <a:lnTo>
                    <a:pt x="222" y="261"/>
                  </a:lnTo>
                  <a:lnTo>
                    <a:pt x="228" y="236"/>
                  </a:lnTo>
                  <a:lnTo>
                    <a:pt x="236" y="213"/>
                  </a:lnTo>
                  <a:lnTo>
                    <a:pt x="245" y="190"/>
                  </a:lnTo>
                  <a:lnTo>
                    <a:pt x="257" y="170"/>
                  </a:lnTo>
                  <a:lnTo>
                    <a:pt x="268" y="153"/>
                  </a:lnTo>
                  <a:lnTo>
                    <a:pt x="280" y="140"/>
                  </a:lnTo>
                  <a:lnTo>
                    <a:pt x="293" y="128"/>
                  </a:lnTo>
                  <a:lnTo>
                    <a:pt x="307" y="119"/>
                  </a:lnTo>
                  <a:lnTo>
                    <a:pt x="322" y="111"/>
                  </a:lnTo>
                  <a:lnTo>
                    <a:pt x="339" y="105"/>
                  </a:lnTo>
                  <a:lnTo>
                    <a:pt x="355" y="101"/>
                  </a:lnTo>
                  <a:lnTo>
                    <a:pt x="374" y="101"/>
                  </a:lnTo>
                  <a:lnTo>
                    <a:pt x="389" y="101"/>
                  </a:lnTo>
                  <a:lnTo>
                    <a:pt x="407" y="105"/>
                  </a:lnTo>
                  <a:lnTo>
                    <a:pt x="420" y="109"/>
                  </a:lnTo>
                  <a:lnTo>
                    <a:pt x="434" y="115"/>
                  </a:lnTo>
                  <a:lnTo>
                    <a:pt x="447" y="122"/>
                  </a:lnTo>
                  <a:lnTo>
                    <a:pt x="460" y="134"/>
                  </a:lnTo>
                  <a:lnTo>
                    <a:pt x="472" y="146"/>
                  </a:lnTo>
                  <a:lnTo>
                    <a:pt x="483" y="159"/>
                  </a:lnTo>
                  <a:lnTo>
                    <a:pt x="497" y="176"/>
                  </a:lnTo>
                  <a:lnTo>
                    <a:pt x="506" y="195"/>
                  </a:lnTo>
                  <a:lnTo>
                    <a:pt x="518" y="218"/>
                  </a:lnTo>
                  <a:lnTo>
                    <a:pt x="530" y="243"/>
                  </a:lnTo>
                  <a:lnTo>
                    <a:pt x="539" y="270"/>
                  </a:lnTo>
                  <a:lnTo>
                    <a:pt x="547" y="299"/>
                  </a:lnTo>
                  <a:lnTo>
                    <a:pt x="556" y="332"/>
                  </a:lnTo>
                  <a:lnTo>
                    <a:pt x="564" y="364"/>
                  </a:lnTo>
                  <a:lnTo>
                    <a:pt x="554" y="408"/>
                  </a:lnTo>
                  <a:lnTo>
                    <a:pt x="545" y="447"/>
                  </a:lnTo>
                  <a:lnTo>
                    <a:pt x="535" y="483"/>
                  </a:lnTo>
                  <a:lnTo>
                    <a:pt x="526" y="514"/>
                  </a:lnTo>
                  <a:lnTo>
                    <a:pt x="516" y="543"/>
                  </a:lnTo>
                  <a:lnTo>
                    <a:pt x="506" y="566"/>
                  </a:lnTo>
                  <a:lnTo>
                    <a:pt x="497" y="587"/>
                  </a:lnTo>
                  <a:lnTo>
                    <a:pt x="485" y="604"/>
                  </a:lnTo>
                  <a:close/>
                  <a:moveTo>
                    <a:pt x="816" y="531"/>
                  </a:moveTo>
                  <a:lnTo>
                    <a:pt x="814" y="537"/>
                  </a:lnTo>
                  <a:lnTo>
                    <a:pt x="814" y="545"/>
                  </a:lnTo>
                  <a:lnTo>
                    <a:pt x="812" y="552"/>
                  </a:lnTo>
                  <a:lnTo>
                    <a:pt x="808" y="558"/>
                  </a:lnTo>
                  <a:lnTo>
                    <a:pt x="804" y="566"/>
                  </a:lnTo>
                  <a:lnTo>
                    <a:pt x="798" y="570"/>
                  </a:lnTo>
                  <a:lnTo>
                    <a:pt x="792" y="575"/>
                  </a:lnTo>
                  <a:lnTo>
                    <a:pt x="787" y="577"/>
                  </a:lnTo>
                  <a:lnTo>
                    <a:pt x="779" y="577"/>
                  </a:lnTo>
                  <a:lnTo>
                    <a:pt x="766" y="577"/>
                  </a:lnTo>
                  <a:lnTo>
                    <a:pt x="756" y="574"/>
                  </a:lnTo>
                  <a:lnTo>
                    <a:pt x="746" y="568"/>
                  </a:lnTo>
                  <a:lnTo>
                    <a:pt x="737" y="560"/>
                  </a:lnTo>
                  <a:lnTo>
                    <a:pt x="727" y="549"/>
                  </a:lnTo>
                  <a:lnTo>
                    <a:pt x="720" y="533"/>
                  </a:lnTo>
                  <a:lnTo>
                    <a:pt x="710" y="516"/>
                  </a:lnTo>
                  <a:lnTo>
                    <a:pt x="700" y="493"/>
                  </a:lnTo>
                  <a:lnTo>
                    <a:pt x="716" y="441"/>
                  </a:lnTo>
                  <a:lnTo>
                    <a:pt x="737" y="370"/>
                  </a:lnTo>
                  <a:lnTo>
                    <a:pt x="760" y="291"/>
                  </a:lnTo>
                  <a:lnTo>
                    <a:pt x="783" y="211"/>
                  </a:lnTo>
                  <a:lnTo>
                    <a:pt x="804" y="136"/>
                  </a:lnTo>
                  <a:lnTo>
                    <a:pt x="821" y="73"/>
                  </a:lnTo>
                  <a:lnTo>
                    <a:pt x="833" y="30"/>
                  </a:lnTo>
                  <a:lnTo>
                    <a:pt x="839" y="15"/>
                  </a:lnTo>
                  <a:lnTo>
                    <a:pt x="641" y="15"/>
                  </a:lnTo>
                  <a:lnTo>
                    <a:pt x="639" y="28"/>
                  </a:lnTo>
                  <a:lnTo>
                    <a:pt x="631" y="67"/>
                  </a:lnTo>
                  <a:lnTo>
                    <a:pt x="620" y="121"/>
                  </a:lnTo>
                  <a:lnTo>
                    <a:pt x="608" y="178"/>
                  </a:lnTo>
                  <a:lnTo>
                    <a:pt x="606" y="174"/>
                  </a:lnTo>
                  <a:lnTo>
                    <a:pt x="604" y="172"/>
                  </a:lnTo>
                  <a:lnTo>
                    <a:pt x="591" y="146"/>
                  </a:lnTo>
                  <a:lnTo>
                    <a:pt x="574" y="119"/>
                  </a:lnTo>
                  <a:lnTo>
                    <a:pt x="554" y="94"/>
                  </a:lnTo>
                  <a:lnTo>
                    <a:pt x="533" y="71"/>
                  </a:lnTo>
                  <a:lnTo>
                    <a:pt x="512" y="53"/>
                  </a:lnTo>
                  <a:lnTo>
                    <a:pt x="493" y="40"/>
                  </a:lnTo>
                  <a:lnTo>
                    <a:pt x="472" y="28"/>
                  </a:lnTo>
                  <a:lnTo>
                    <a:pt x="449" y="17"/>
                  </a:lnTo>
                  <a:lnTo>
                    <a:pt x="426" y="9"/>
                  </a:lnTo>
                  <a:lnTo>
                    <a:pt x="403" y="5"/>
                  </a:lnTo>
                  <a:lnTo>
                    <a:pt x="376" y="2"/>
                  </a:lnTo>
                  <a:lnTo>
                    <a:pt x="351" y="0"/>
                  </a:lnTo>
                  <a:lnTo>
                    <a:pt x="315" y="2"/>
                  </a:lnTo>
                  <a:lnTo>
                    <a:pt x="278" y="7"/>
                  </a:lnTo>
                  <a:lnTo>
                    <a:pt x="245" y="15"/>
                  </a:lnTo>
                  <a:lnTo>
                    <a:pt x="213" y="28"/>
                  </a:lnTo>
                  <a:lnTo>
                    <a:pt x="182" y="44"/>
                  </a:lnTo>
                  <a:lnTo>
                    <a:pt x="153" y="63"/>
                  </a:lnTo>
                  <a:lnTo>
                    <a:pt x="126" y="84"/>
                  </a:lnTo>
                  <a:lnTo>
                    <a:pt x="101" y="109"/>
                  </a:lnTo>
                  <a:lnTo>
                    <a:pt x="78" y="138"/>
                  </a:lnTo>
                  <a:lnTo>
                    <a:pt x="57" y="167"/>
                  </a:lnTo>
                  <a:lnTo>
                    <a:pt x="40" y="199"/>
                  </a:lnTo>
                  <a:lnTo>
                    <a:pt x="25" y="232"/>
                  </a:lnTo>
                  <a:lnTo>
                    <a:pt x="15" y="266"/>
                  </a:lnTo>
                  <a:lnTo>
                    <a:pt x="5" y="301"/>
                  </a:lnTo>
                  <a:lnTo>
                    <a:pt x="2" y="339"/>
                  </a:lnTo>
                  <a:lnTo>
                    <a:pt x="0" y="376"/>
                  </a:lnTo>
                  <a:lnTo>
                    <a:pt x="2" y="418"/>
                  </a:lnTo>
                  <a:lnTo>
                    <a:pt x="5" y="458"/>
                  </a:lnTo>
                  <a:lnTo>
                    <a:pt x="13" y="497"/>
                  </a:lnTo>
                  <a:lnTo>
                    <a:pt x="25" y="533"/>
                  </a:lnTo>
                  <a:lnTo>
                    <a:pt x="38" y="568"/>
                  </a:lnTo>
                  <a:lnTo>
                    <a:pt x="55" y="599"/>
                  </a:lnTo>
                  <a:lnTo>
                    <a:pt x="75" y="629"/>
                  </a:lnTo>
                  <a:lnTo>
                    <a:pt x="98" y="656"/>
                  </a:lnTo>
                  <a:lnTo>
                    <a:pt x="124" y="683"/>
                  </a:lnTo>
                  <a:lnTo>
                    <a:pt x="151" y="704"/>
                  </a:lnTo>
                  <a:lnTo>
                    <a:pt x="167" y="714"/>
                  </a:lnTo>
                  <a:lnTo>
                    <a:pt x="180" y="723"/>
                  </a:lnTo>
                  <a:lnTo>
                    <a:pt x="196" y="731"/>
                  </a:lnTo>
                  <a:lnTo>
                    <a:pt x="213" y="739"/>
                  </a:lnTo>
                  <a:lnTo>
                    <a:pt x="245" y="750"/>
                  </a:lnTo>
                  <a:lnTo>
                    <a:pt x="280" y="758"/>
                  </a:lnTo>
                  <a:lnTo>
                    <a:pt x="316" y="764"/>
                  </a:lnTo>
                  <a:lnTo>
                    <a:pt x="355" y="766"/>
                  </a:lnTo>
                  <a:lnTo>
                    <a:pt x="378" y="764"/>
                  </a:lnTo>
                  <a:lnTo>
                    <a:pt x="401" y="762"/>
                  </a:lnTo>
                  <a:lnTo>
                    <a:pt x="424" y="758"/>
                  </a:lnTo>
                  <a:lnTo>
                    <a:pt x="445" y="752"/>
                  </a:lnTo>
                  <a:lnTo>
                    <a:pt x="468" y="744"/>
                  </a:lnTo>
                  <a:lnTo>
                    <a:pt x="489" y="735"/>
                  </a:lnTo>
                  <a:lnTo>
                    <a:pt x="510" y="723"/>
                  </a:lnTo>
                  <a:lnTo>
                    <a:pt x="531" y="710"/>
                  </a:lnTo>
                  <a:lnTo>
                    <a:pt x="558" y="691"/>
                  </a:lnTo>
                  <a:lnTo>
                    <a:pt x="583" y="668"/>
                  </a:lnTo>
                  <a:lnTo>
                    <a:pt x="606" y="641"/>
                  </a:lnTo>
                  <a:lnTo>
                    <a:pt x="629" y="612"/>
                  </a:lnTo>
                  <a:lnTo>
                    <a:pt x="641" y="641"/>
                  </a:lnTo>
                  <a:lnTo>
                    <a:pt x="650" y="666"/>
                  </a:lnTo>
                  <a:lnTo>
                    <a:pt x="660" y="687"/>
                  </a:lnTo>
                  <a:lnTo>
                    <a:pt x="672" y="704"/>
                  </a:lnTo>
                  <a:lnTo>
                    <a:pt x="681" y="716"/>
                  </a:lnTo>
                  <a:lnTo>
                    <a:pt x="693" y="727"/>
                  </a:lnTo>
                  <a:lnTo>
                    <a:pt x="704" y="735"/>
                  </a:lnTo>
                  <a:lnTo>
                    <a:pt x="718" y="742"/>
                  </a:lnTo>
                  <a:lnTo>
                    <a:pt x="731" y="748"/>
                  </a:lnTo>
                  <a:lnTo>
                    <a:pt x="744" y="754"/>
                  </a:lnTo>
                  <a:lnTo>
                    <a:pt x="760" y="756"/>
                  </a:lnTo>
                  <a:lnTo>
                    <a:pt x="775" y="758"/>
                  </a:lnTo>
                  <a:lnTo>
                    <a:pt x="791" y="756"/>
                  </a:lnTo>
                  <a:lnTo>
                    <a:pt x="806" y="754"/>
                  </a:lnTo>
                  <a:lnTo>
                    <a:pt x="819" y="748"/>
                  </a:lnTo>
                  <a:lnTo>
                    <a:pt x="833" y="742"/>
                  </a:lnTo>
                  <a:lnTo>
                    <a:pt x="846" y="735"/>
                  </a:lnTo>
                  <a:lnTo>
                    <a:pt x="858" y="725"/>
                  </a:lnTo>
                  <a:lnTo>
                    <a:pt x="867" y="714"/>
                  </a:lnTo>
                  <a:lnTo>
                    <a:pt x="875" y="702"/>
                  </a:lnTo>
                  <a:lnTo>
                    <a:pt x="881" y="689"/>
                  </a:lnTo>
                  <a:lnTo>
                    <a:pt x="887" y="677"/>
                  </a:lnTo>
                  <a:lnTo>
                    <a:pt x="890" y="662"/>
                  </a:lnTo>
                  <a:lnTo>
                    <a:pt x="894" y="647"/>
                  </a:lnTo>
                  <a:lnTo>
                    <a:pt x="898" y="612"/>
                  </a:lnTo>
                  <a:lnTo>
                    <a:pt x="900" y="570"/>
                  </a:lnTo>
                  <a:lnTo>
                    <a:pt x="900" y="531"/>
                  </a:lnTo>
                  <a:lnTo>
                    <a:pt x="816" y="531"/>
                  </a:lnTo>
                  <a:close/>
                </a:path>
              </a:pathLst>
            </a:custGeom>
            <a:solidFill>
              <a:srgbClr val="C81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0" name="Freeform 40"/>
            <p:cNvSpPr>
              <a:spLocks noEditPoints="1"/>
            </p:cNvSpPr>
            <p:nvPr/>
          </p:nvSpPr>
          <p:spPr bwMode="auto">
            <a:xfrm>
              <a:off x="2366963" y="1447800"/>
              <a:ext cx="312738" cy="301625"/>
            </a:xfrm>
            <a:custGeom>
              <a:avLst/>
              <a:gdLst>
                <a:gd name="T0" fmla="*/ 150 w 396"/>
                <a:gd name="T1" fmla="*/ 121 h 380"/>
                <a:gd name="T2" fmla="*/ 163 w 396"/>
                <a:gd name="T3" fmla="*/ 94 h 380"/>
                <a:gd name="T4" fmla="*/ 177 w 396"/>
                <a:gd name="T5" fmla="*/ 84 h 380"/>
                <a:gd name="T6" fmla="*/ 198 w 396"/>
                <a:gd name="T7" fmla="*/ 80 h 380"/>
                <a:gd name="T8" fmla="*/ 219 w 396"/>
                <a:gd name="T9" fmla="*/ 84 h 380"/>
                <a:gd name="T10" fmla="*/ 232 w 396"/>
                <a:gd name="T11" fmla="*/ 94 h 380"/>
                <a:gd name="T12" fmla="*/ 246 w 396"/>
                <a:gd name="T13" fmla="*/ 121 h 380"/>
                <a:gd name="T14" fmla="*/ 129 w 396"/>
                <a:gd name="T15" fmla="*/ 218 h 380"/>
                <a:gd name="T16" fmla="*/ 328 w 396"/>
                <a:gd name="T17" fmla="*/ 80 h 380"/>
                <a:gd name="T18" fmla="*/ 315 w 396"/>
                <a:gd name="T19" fmla="*/ 51 h 380"/>
                <a:gd name="T20" fmla="*/ 302 w 396"/>
                <a:gd name="T21" fmla="*/ 36 h 380"/>
                <a:gd name="T22" fmla="*/ 284 w 396"/>
                <a:gd name="T23" fmla="*/ 21 h 380"/>
                <a:gd name="T24" fmla="*/ 265 w 396"/>
                <a:gd name="T25" fmla="*/ 11 h 380"/>
                <a:gd name="T26" fmla="*/ 240 w 396"/>
                <a:gd name="T27" fmla="*/ 3 h 380"/>
                <a:gd name="T28" fmla="*/ 213 w 396"/>
                <a:gd name="T29" fmla="*/ 0 h 380"/>
                <a:gd name="T30" fmla="*/ 182 w 396"/>
                <a:gd name="T31" fmla="*/ 0 h 380"/>
                <a:gd name="T32" fmla="*/ 156 w 396"/>
                <a:gd name="T33" fmla="*/ 3 h 380"/>
                <a:gd name="T34" fmla="*/ 133 w 396"/>
                <a:gd name="T35" fmla="*/ 11 h 380"/>
                <a:gd name="T36" fmla="*/ 113 w 396"/>
                <a:gd name="T37" fmla="*/ 21 h 380"/>
                <a:gd name="T38" fmla="*/ 96 w 396"/>
                <a:gd name="T39" fmla="*/ 36 h 380"/>
                <a:gd name="T40" fmla="*/ 83 w 396"/>
                <a:gd name="T41" fmla="*/ 51 h 380"/>
                <a:gd name="T42" fmla="*/ 67 w 396"/>
                <a:gd name="T43" fmla="*/ 80 h 380"/>
                <a:gd name="T44" fmla="*/ 0 w 396"/>
                <a:gd name="T45" fmla="*/ 380 h 380"/>
                <a:gd name="T46" fmla="*/ 77 w 396"/>
                <a:gd name="T47" fmla="*/ 378 h 380"/>
                <a:gd name="T48" fmla="*/ 90 w 396"/>
                <a:gd name="T49" fmla="*/ 368 h 380"/>
                <a:gd name="T50" fmla="*/ 96 w 396"/>
                <a:gd name="T51" fmla="*/ 359 h 380"/>
                <a:gd name="T52" fmla="*/ 110 w 396"/>
                <a:gd name="T53" fmla="*/ 297 h 380"/>
                <a:gd name="T54" fmla="*/ 298 w 396"/>
                <a:gd name="T55" fmla="*/ 353 h 380"/>
                <a:gd name="T56" fmla="*/ 302 w 396"/>
                <a:gd name="T57" fmla="*/ 364 h 380"/>
                <a:gd name="T58" fmla="*/ 309 w 396"/>
                <a:gd name="T59" fmla="*/ 372 h 380"/>
                <a:gd name="T60" fmla="*/ 330 w 396"/>
                <a:gd name="T61" fmla="*/ 380 h 380"/>
                <a:gd name="T62" fmla="*/ 334 w 396"/>
                <a:gd name="T63" fmla="*/ 103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6" h="380">
                  <a:moveTo>
                    <a:pt x="129" y="218"/>
                  </a:moveTo>
                  <a:lnTo>
                    <a:pt x="150" y="121"/>
                  </a:lnTo>
                  <a:lnTo>
                    <a:pt x="154" y="107"/>
                  </a:lnTo>
                  <a:lnTo>
                    <a:pt x="163" y="94"/>
                  </a:lnTo>
                  <a:lnTo>
                    <a:pt x="169" y="88"/>
                  </a:lnTo>
                  <a:lnTo>
                    <a:pt x="177" y="84"/>
                  </a:lnTo>
                  <a:lnTo>
                    <a:pt x="186" y="82"/>
                  </a:lnTo>
                  <a:lnTo>
                    <a:pt x="198" y="80"/>
                  </a:lnTo>
                  <a:lnTo>
                    <a:pt x="209" y="82"/>
                  </a:lnTo>
                  <a:lnTo>
                    <a:pt x="219" y="84"/>
                  </a:lnTo>
                  <a:lnTo>
                    <a:pt x="227" y="88"/>
                  </a:lnTo>
                  <a:lnTo>
                    <a:pt x="232" y="94"/>
                  </a:lnTo>
                  <a:lnTo>
                    <a:pt x="242" y="107"/>
                  </a:lnTo>
                  <a:lnTo>
                    <a:pt x="246" y="121"/>
                  </a:lnTo>
                  <a:lnTo>
                    <a:pt x="267" y="218"/>
                  </a:lnTo>
                  <a:lnTo>
                    <a:pt x="129" y="218"/>
                  </a:lnTo>
                  <a:close/>
                  <a:moveTo>
                    <a:pt x="334" y="103"/>
                  </a:moveTo>
                  <a:lnTo>
                    <a:pt x="328" y="80"/>
                  </a:lnTo>
                  <a:lnTo>
                    <a:pt x="321" y="61"/>
                  </a:lnTo>
                  <a:lnTo>
                    <a:pt x="315" y="51"/>
                  </a:lnTo>
                  <a:lnTo>
                    <a:pt x="307" y="44"/>
                  </a:lnTo>
                  <a:lnTo>
                    <a:pt x="302" y="36"/>
                  </a:lnTo>
                  <a:lnTo>
                    <a:pt x="294" y="28"/>
                  </a:lnTo>
                  <a:lnTo>
                    <a:pt x="284" y="21"/>
                  </a:lnTo>
                  <a:lnTo>
                    <a:pt x="275" y="15"/>
                  </a:lnTo>
                  <a:lnTo>
                    <a:pt x="265" y="11"/>
                  </a:lnTo>
                  <a:lnTo>
                    <a:pt x="254" y="7"/>
                  </a:lnTo>
                  <a:lnTo>
                    <a:pt x="240" y="3"/>
                  </a:lnTo>
                  <a:lnTo>
                    <a:pt x="227" y="2"/>
                  </a:lnTo>
                  <a:lnTo>
                    <a:pt x="213" y="0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9" y="2"/>
                  </a:lnTo>
                  <a:lnTo>
                    <a:pt x="156" y="3"/>
                  </a:lnTo>
                  <a:lnTo>
                    <a:pt x="144" y="7"/>
                  </a:lnTo>
                  <a:lnTo>
                    <a:pt x="133" y="11"/>
                  </a:lnTo>
                  <a:lnTo>
                    <a:pt x="123" y="15"/>
                  </a:lnTo>
                  <a:lnTo>
                    <a:pt x="113" y="21"/>
                  </a:lnTo>
                  <a:lnTo>
                    <a:pt x="104" y="28"/>
                  </a:lnTo>
                  <a:lnTo>
                    <a:pt x="96" y="36"/>
                  </a:lnTo>
                  <a:lnTo>
                    <a:pt x="88" y="44"/>
                  </a:lnTo>
                  <a:lnTo>
                    <a:pt x="83" y="51"/>
                  </a:lnTo>
                  <a:lnTo>
                    <a:pt x="77" y="61"/>
                  </a:lnTo>
                  <a:lnTo>
                    <a:pt x="67" y="80"/>
                  </a:lnTo>
                  <a:lnTo>
                    <a:pt x="62" y="103"/>
                  </a:lnTo>
                  <a:lnTo>
                    <a:pt x="0" y="380"/>
                  </a:lnTo>
                  <a:lnTo>
                    <a:pt x="65" y="380"/>
                  </a:lnTo>
                  <a:lnTo>
                    <a:pt x="77" y="378"/>
                  </a:lnTo>
                  <a:lnTo>
                    <a:pt x="87" y="372"/>
                  </a:lnTo>
                  <a:lnTo>
                    <a:pt x="90" y="368"/>
                  </a:lnTo>
                  <a:lnTo>
                    <a:pt x="94" y="364"/>
                  </a:lnTo>
                  <a:lnTo>
                    <a:pt x="96" y="359"/>
                  </a:lnTo>
                  <a:lnTo>
                    <a:pt x="98" y="353"/>
                  </a:lnTo>
                  <a:lnTo>
                    <a:pt x="110" y="297"/>
                  </a:lnTo>
                  <a:lnTo>
                    <a:pt x="284" y="297"/>
                  </a:lnTo>
                  <a:lnTo>
                    <a:pt x="298" y="353"/>
                  </a:lnTo>
                  <a:lnTo>
                    <a:pt x="300" y="359"/>
                  </a:lnTo>
                  <a:lnTo>
                    <a:pt x="302" y="364"/>
                  </a:lnTo>
                  <a:lnTo>
                    <a:pt x="305" y="368"/>
                  </a:lnTo>
                  <a:lnTo>
                    <a:pt x="309" y="372"/>
                  </a:lnTo>
                  <a:lnTo>
                    <a:pt x="319" y="378"/>
                  </a:lnTo>
                  <a:lnTo>
                    <a:pt x="330" y="380"/>
                  </a:lnTo>
                  <a:lnTo>
                    <a:pt x="396" y="380"/>
                  </a:lnTo>
                  <a:lnTo>
                    <a:pt x="334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2697163" y="1454150"/>
              <a:ext cx="301625" cy="295275"/>
            </a:xfrm>
            <a:custGeom>
              <a:avLst/>
              <a:gdLst>
                <a:gd name="T0" fmla="*/ 142 w 380"/>
                <a:gd name="T1" fmla="*/ 85 h 373"/>
                <a:gd name="T2" fmla="*/ 288 w 380"/>
                <a:gd name="T3" fmla="*/ 85 h 373"/>
                <a:gd name="T4" fmla="*/ 288 w 380"/>
                <a:gd name="T5" fmla="*/ 373 h 373"/>
                <a:gd name="T6" fmla="*/ 380 w 380"/>
                <a:gd name="T7" fmla="*/ 373 h 373"/>
                <a:gd name="T8" fmla="*/ 380 w 380"/>
                <a:gd name="T9" fmla="*/ 0 h 373"/>
                <a:gd name="T10" fmla="*/ 105 w 380"/>
                <a:gd name="T11" fmla="*/ 0 h 373"/>
                <a:gd name="T12" fmla="*/ 94 w 380"/>
                <a:gd name="T13" fmla="*/ 2 h 373"/>
                <a:gd name="T14" fmla="*/ 84 w 380"/>
                <a:gd name="T15" fmla="*/ 6 h 373"/>
                <a:gd name="T16" fmla="*/ 75 w 380"/>
                <a:gd name="T17" fmla="*/ 10 h 373"/>
                <a:gd name="T18" fmla="*/ 67 w 380"/>
                <a:gd name="T19" fmla="*/ 18 h 373"/>
                <a:gd name="T20" fmla="*/ 61 w 380"/>
                <a:gd name="T21" fmla="*/ 25 h 373"/>
                <a:gd name="T22" fmla="*/ 55 w 380"/>
                <a:gd name="T23" fmla="*/ 35 h 373"/>
                <a:gd name="T24" fmla="*/ 52 w 380"/>
                <a:gd name="T25" fmla="*/ 44 h 373"/>
                <a:gd name="T26" fmla="*/ 52 w 380"/>
                <a:gd name="T27" fmla="*/ 56 h 373"/>
                <a:gd name="T28" fmla="*/ 52 w 380"/>
                <a:gd name="T29" fmla="*/ 244 h 373"/>
                <a:gd name="T30" fmla="*/ 50 w 380"/>
                <a:gd name="T31" fmla="*/ 252 h 373"/>
                <a:gd name="T32" fmla="*/ 50 w 380"/>
                <a:gd name="T33" fmla="*/ 261 h 373"/>
                <a:gd name="T34" fmla="*/ 46 w 380"/>
                <a:gd name="T35" fmla="*/ 267 h 373"/>
                <a:gd name="T36" fmla="*/ 42 w 380"/>
                <a:gd name="T37" fmla="*/ 275 h 373"/>
                <a:gd name="T38" fmla="*/ 38 w 380"/>
                <a:gd name="T39" fmla="*/ 279 h 373"/>
                <a:gd name="T40" fmla="*/ 32 w 380"/>
                <a:gd name="T41" fmla="*/ 284 h 373"/>
                <a:gd name="T42" fmla="*/ 27 w 380"/>
                <a:gd name="T43" fmla="*/ 286 h 373"/>
                <a:gd name="T44" fmla="*/ 19 w 380"/>
                <a:gd name="T45" fmla="*/ 288 h 373"/>
                <a:gd name="T46" fmla="*/ 0 w 380"/>
                <a:gd name="T47" fmla="*/ 294 h 373"/>
                <a:gd name="T48" fmla="*/ 17 w 380"/>
                <a:gd name="T49" fmla="*/ 373 h 373"/>
                <a:gd name="T50" fmla="*/ 34 w 380"/>
                <a:gd name="T51" fmla="*/ 373 h 373"/>
                <a:gd name="T52" fmla="*/ 46 w 380"/>
                <a:gd name="T53" fmla="*/ 373 h 373"/>
                <a:gd name="T54" fmla="*/ 57 w 380"/>
                <a:gd name="T55" fmla="*/ 371 h 373"/>
                <a:gd name="T56" fmla="*/ 67 w 380"/>
                <a:gd name="T57" fmla="*/ 369 h 373"/>
                <a:gd name="T58" fmla="*/ 76 w 380"/>
                <a:gd name="T59" fmla="*/ 365 h 373"/>
                <a:gd name="T60" fmla="*/ 86 w 380"/>
                <a:gd name="T61" fmla="*/ 359 h 373"/>
                <a:gd name="T62" fmla="*/ 96 w 380"/>
                <a:gd name="T63" fmla="*/ 353 h 373"/>
                <a:gd name="T64" fmla="*/ 103 w 380"/>
                <a:gd name="T65" fmla="*/ 348 h 373"/>
                <a:gd name="T66" fmla="*/ 111 w 380"/>
                <a:gd name="T67" fmla="*/ 340 h 373"/>
                <a:gd name="T68" fmla="*/ 119 w 380"/>
                <a:gd name="T69" fmla="*/ 332 h 373"/>
                <a:gd name="T70" fmla="*/ 124 w 380"/>
                <a:gd name="T71" fmla="*/ 323 h 373"/>
                <a:gd name="T72" fmla="*/ 128 w 380"/>
                <a:gd name="T73" fmla="*/ 311 h 373"/>
                <a:gd name="T74" fmla="*/ 134 w 380"/>
                <a:gd name="T75" fmla="*/ 302 h 373"/>
                <a:gd name="T76" fmla="*/ 138 w 380"/>
                <a:gd name="T77" fmla="*/ 288 h 373"/>
                <a:gd name="T78" fmla="*/ 140 w 380"/>
                <a:gd name="T79" fmla="*/ 277 h 373"/>
                <a:gd name="T80" fmla="*/ 142 w 380"/>
                <a:gd name="T81" fmla="*/ 263 h 373"/>
                <a:gd name="T82" fmla="*/ 142 w 380"/>
                <a:gd name="T83" fmla="*/ 248 h 373"/>
                <a:gd name="T84" fmla="*/ 142 w 380"/>
                <a:gd name="T85" fmla="*/ 8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0" h="373">
                  <a:moveTo>
                    <a:pt x="142" y="85"/>
                  </a:moveTo>
                  <a:lnTo>
                    <a:pt x="288" y="85"/>
                  </a:lnTo>
                  <a:lnTo>
                    <a:pt x="288" y="373"/>
                  </a:lnTo>
                  <a:lnTo>
                    <a:pt x="380" y="373"/>
                  </a:lnTo>
                  <a:lnTo>
                    <a:pt x="380" y="0"/>
                  </a:lnTo>
                  <a:lnTo>
                    <a:pt x="105" y="0"/>
                  </a:lnTo>
                  <a:lnTo>
                    <a:pt x="94" y="2"/>
                  </a:lnTo>
                  <a:lnTo>
                    <a:pt x="84" y="6"/>
                  </a:lnTo>
                  <a:lnTo>
                    <a:pt x="75" y="10"/>
                  </a:lnTo>
                  <a:lnTo>
                    <a:pt x="67" y="18"/>
                  </a:lnTo>
                  <a:lnTo>
                    <a:pt x="61" y="25"/>
                  </a:lnTo>
                  <a:lnTo>
                    <a:pt x="55" y="35"/>
                  </a:lnTo>
                  <a:lnTo>
                    <a:pt x="52" y="44"/>
                  </a:lnTo>
                  <a:lnTo>
                    <a:pt x="52" y="56"/>
                  </a:lnTo>
                  <a:lnTo>
                    <a:pt x="52" y="244"/>
                  </a:lnTo>
                  <a:lnTo>
                    <a:pt x="50" y="252"/>
                  </a:lnTo>
                  <a:lnTo>
                    <a:pt x="50" y="261"/>
                  </a:lnTo>
                  <a:lnTo>
                    <a:pt x="46" y="267"/>
                  </a:lnTo>
                  <a:lnTo>
                    <a:pt x="42" y="275"/>
                  </a:lnTo>
                  <a:lnTo>
                    <a:pt x="38" y="279"/>
                  </a:lnTo>
                  <a:lnTo>
                    <a:pt x="32" y="284"/>
                  </a:lnTo>
                  <a:lnTo>
                    <a:pt x="27" y="286"/>
                  </a:lnTo>
                  <a:lnTo>
                    <a:pt x="19" y="288"/>
                  </a:lnTo>
                  <a:lnTo>
                    <a:pt x="0" y="294"/>
                  </a:lnTo>
                  <a:lnTo>
                    <a:pt x="17" y="373"/>
                  </a:lnTo>
                  <a:lnTo>
                    <a:pt x="34" y="373"/>
                  </a:lnTo>
                  <a:lnTo>
                    <a:pt x="46" y="373"/>
                  </a:lnTo>
                  <a:lnTo>
                    <a:pt x="57" y="371"/>
                  </a:lnTo>
                  <a:lnTo>
                    <a:pt x="67" y="369"/>
                  </a:lnTo>
                  <a:lnTo>
                    <a:pt x="76" y="365"/>
                  </a:lnTo>
                  <a:lnTo>
                    <a:pt x="86" y="359"/>
                  </a:lnTo>
                  <a:lnTo>
                    <a:pt x="96" y="353"/>
                  </a:lnTo>
                  <a:lnTo>
                    <a:pt x="103" y="348"/>
                  </a:lnTo>
                  <a:lnTo>
                    <a:pt x="111" y="340"/>
                  </a:lnTo>
                  <a:lnTo>
                    <a:pt x="119" y="332"/>
                  </a:lnTo>
                  <a:lnTo>
                    <a:pt x="124" y="323"/>
                  </a:lnTo>
                  <a:lnTo>
                    <a:pt x="128" y="311"/>
                  </a:lnTo>
                  <a:lnTo>
                    <a:pt x="134" y="302"/>
                  </a:lnTo>
                  <a:lnTo>
                    <a:pt x="138" y="288"/>
                  </a:lnTo>
                  <a:lnTo>
                    <a:pt x="140" y="277"/>
                  </a:lnTo>
                  <a:lnTo>
                    <a:pt x="142" y="263"/>
                  </a:lnTo>
                  <a:lnTo>
                    <a:pt x="142" y="248"/>
                  </a:lnTo>
                  <a:lnTo>
                    <a:pt x="142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2" name="Freeform 42"/>
            <p:cNvSpPr>
              <a:spLocks noEditPoints="1"/>
            </p:cNvSpPr>
            <p:nvPr/>
          </p:nvSpPr>
          <p:spPr bwMode="auto">
            <a:xfrm>
              <a:off x="3354388" y="1420813"/>
              <a:ext cx="415925" cy="365125"/>
            </a:xfrm>
            <a:custGeom>
              <a:avLst/>
              <a:gdLst>
                <a:gd name="T0" fmla="*/ 307 w 522"/>
                <a:gd name="T1" fmla="*/ 125 h 461"/>
                <a:gd name="T2" fmla="*/ 361 w 522"/>
                <a:gd name="T3" fmla="*/ 127 h 461"/>
                <a:gd name="T4" fmla="*/ 388 w 522"/>
                <a:gd name="T5" fmla="*/ 136 h 461"/>
                <a:gd name="T6" fmla="*/ 409 w 522"/>
                <a:gd name="T7" fmla="*/ 154 h 461"/>
                <a:gd name="T8" fmla="*/ 422 w 522"/>
                <a:gd name="T9" fmla="*/ 177 h 461"/>
                <a:gd name="T10" fmla="*/ 430 w 522"/>
                <a:gd name="T11" fmla="*/ 228 h 461"/>
                <a:gd name="T12" fmla="*/ 422 w 522"/>
                <a:gd name="T13" fmla="*/ 282 h 461"/>
                <a:gd name="T14" fmla="*/ 409 w 522"/>
                <a:gd name="T15" fmla="*/ 305 h 461"/>
                <a:gd name="T16" fmla="*/ 388 w 522"/>
                <a:gd name="T17" fmla="*/ 323 h 461"/>
                <a:gd name="T18" fmla="*/ 361 w 522"/>
                <a:gd name="T19" fmla="*/ 330 h 461"/>
                <a:gd name="T20" fmla="*/ 182 w 522"/>
                <a:gd name="T21" fmla="*/ 332 h 461"/>
                <a:gd name="T22" fmla="*/ 152 w 522"/>
                <a:gd name="T23" fmla="*/ 328 h 461"/>
                <a:gd name="T24" fmla="*/ 127 w 522"/>
                <a:gd name="T25" fmla="*/ 317 h 461"/>
                <a:gd name="T26" fmla="*/ 107 w 522"/>
                <a:gd name="T27" fmla="*/ 298 h 461"/>
                <a:gd name="T28" fmla="*/ 96 w 522"/>
                <a:gd name="T29" fmla="*/ 273 h 461"/>
                <a:gd name="T30" fmla="*/ 92 w 522"/>
                <a:gd name="T31" fmla="*/ 205 h 461"/>
                <a:gd name="T32" fmla="*/ 104 w 522"/>
                <a:gd name="T33" fmla="*/ 167 h 461"/>
                <a:gd name="T34" fmla="*/ 119 w 522"/>
                <a:gd name="T35" fmla="*/ 146 h 461"/>
                <a:gd name="T36" fmla="*/ 142 w 522"/>
                <a:gd name="T37" fmla="*/ 132 h 461"/>
                <a:gd name="T38" fmla="*/ 171 w 522"/>
                <a:gd name="T39" fmla="*/ 125 h 461"/>
                <a:gd name="T40" fmla="*/ 217 w 522"/>
                <a:gd name="T41" fmla="*/ 332 h 461"/>
                <a:gd name="T42" fmla="*/ 307 w 522"/>
                <a:gd name="T43" fmla="*/ 42 h 461"/>
                <a:gd name="T44" fmla="*/ 238 w 522"/>
                <a:gd name="T45" fmla="*/ 0 h 461"/>
                <a:gd name="T46" fmla="*/ 224 w 522"/>
                <a:gd name="T47" fmla="*/ 8 h 461"/>
                <a:gd name="T48" fmla="*/ 217 w 522"/>
                <a:gd name="T49" fmla="*/ 21 h 461"/>
                <a:gd name="T50" fmla="*/ 182 w 522"/>
                <a:gd name="T51" fmla="*/ 42 h 461"/>
                <a:gd name="T52" fmla="*/ 125 w 522"/>
                <a:gd name="T53" fmla="*/ 50 h 461"/>
                <a:gd name="T54" fmla="*/ 75 w 522"/>
                <a:gd name="T55" fmla="*/ 73 h 461"/>
                <a:gd name="T56" fmla="*/ 38 w 522"/>
                <a:gd name="T57" fmla="*/ 108 h 461"/>
                <a:gd name="T58" fmla="*/ 13 w 522"/>
                <a:gd name="T59" fmla="*/ 154 h 461"/>
                <a:gd name="T60" fmla="*/ 2 w 522"/>
                <a:gd name="T61" fmla="*/ 209 h 461"/>
                <a:gd name="T62" fmla="*/ 4 w 522"/>
                <a:gd name="T63" fmla="*/ 269 h 461"/>
                <a:gd name="T64" fmla="*/ 19 w 522"/>
                <a:gd name="T65" fmla="*/ 321 h 461"/>
                <a:gd name="T66" fmla="*/ 50 w 522"/>
                <a:gd name="T67" fmla="*/ 363 h 461"/>
                <a:gd name="T68" fmla="*/ 90 w 522"/>
                <a:gd name="T69" fmla="*/ 394 h 461"/>
                <a:gd name="T70" fmla="*/ 142 w 522"/>
                <a:gd name="T71" fmla="*/ 411 h 461"/>
                <a:gd name="T72" fmla="*/ 217 w 522"/>
                <a:gd name="T73" fmla="*/ 415 h 461"/>
                <a:gd name="T74" fmla="*/ 284 w 522"/>
                <a:gd name="T75" fmla="*/ 461 h 461"/>
                <a:gd name="T76" fmla="*/ 299 w 522"/>
                <a:gd name="T77" fmla="*/ 453 h 461"/>
                <a:gd name="T78" fmla="*/ 307 w 522"/>
                <a:gd name="T79" fmla="*/ 438 h 461"/>
                <a:gd name="T80" fmla="*/ 340 w 522"/>
                <a:gd name="T81" fmla="*/ 415 h 461"/>
                <a:gd name="T82" fmla="*/ 397 w 522"/>
                <a:gd name="T83" fmla="*/ 407 h 461"/>
                <a:gd name="T84" fmla="*/ 447 w 522"/>
                <a:gd name="T85" fmla="*/ 384 h 461"/>
                <a:gd name="T86" fmla="*/ 484 w 522"/>
                <a:gd name="T87" fmla="*/ 349 h 461"/>
                <a:gd name="T88" fmla="*/ 510 w 522"/>
                <a:gd name="T89" fmla="*/ 303 h 461"/>
                <a:gd name="T90" fmla="*/ 522 w 522"/>
                <a:gd name="T91" fmla="*/ 250 h 461"/>
                <a:gd name="T92" fmla="*/ 520 w 522"/>
                <a:gd name="T93" fmla="*/ 190 h 461"/>
                <a:gd name="T94" fmla="*/ 503 w 522"/>
                <a:gd name="T95" fmla="*/ 136 h 461"/>
                <a:gd name="T96" fmla="*/ 474 w 522"/>
                <a:gd name="T97" fmla="*/ 94 h 461"/>
                <a:gd name="T98" fmla="*/ 432 w 522"/>
                <a:gd name="T99" fmla="*/ 63 h 461"/>
                <a:gd name="T100" fmla="*/ 380 w 522"/>
                <a:gd name="T101" fmla="*/ 4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2" h="461">
                  <a:moveTo>
                    <a:pt x="340" y="332"/>
                  </a:moveTo>
                  <a:lnTo>
                    <a:pt x="307" y="332"/>
                  </a:lnTo>
                  <a:lnTo>
                    <a:pt x="307" y="125"/>
                  </a:lnTo>
                  <a:lnTo>
                    <a:pt x="340" y="125"/>
                  </a:lnTo>
                  <a:lnTo>
                    <a:pt x="351" y="125"/>
                  </a:lnTo>
                  <a:lnTo>
                    <a:pt x="361" y="127"/>
                  </a:lnTo>
                  <a:lnTo>
                    <a:pt x="370" y="129"/>
                  </a:lnTo>
                  <a:lnTo>
                    <a:pt x="380" y="132"/>
                  </a:lnTo>
                  <a:lnTo>
                    <a:pt x="388" y="136"/>
                  </a:lnTo>
                  <a:lnTo>
                    <a:pt x="395" y="140"/>
                  </a:lnTo>
                  <a:lnTo>
                    <a:pt x="403" y="146"/>
                  </a:lnTo>
                  <a:lnTo>
                    <a:pt x="409" y="154"/>
                  </a:lnTo>
                  <a:lnTo>
                    <a:pt x="415" y="159"/>
                  </a:lnTo>
                  <a:lnTo>
                    <a:pt x="418" y="167"/>
                  </a:lnTo>
                  <a:lnTo>
                    <a:pt x="422" y="177"/>
                  </a:lnTo>
                  <a:lnTo>
                    <a:pt x="426" y="186"/>
                  </a:lnTo>
                  <a:lnTo>
                    <a:pt x="430" y="205"/>
                  </a:lnTo>
                  <a:lnTo>
                    <a:pt x="430" y="228"/>
                  </a:lnTo>
                  <a:lnTo>
                    <a:pt x="430" y="252"/>
                  </a:lnTo>
                  <a:lnTo>
                    <a:pt x="426" y="273"/>
                  </a:lnTo>
                  <a:lnTo>
                    <a:pt x="422" y="282"/>
                  </a:lnTo>
                  <a:lnTo>
                    <a:pt x="418" y="290"/>
                  </a:lnTo>
                  <a:lnTo>
                    <a:pt x="415" y="298"/>
                  </a:lnTo>
                  <a:lnTo>
                    <a:pt x="409" y="305"/>
                  </a:lnTo>
                  <a:lnTo>
                    <a:pt x="403" y="311"/>
                  </a:lnTo>
                  <a:lnTo>
                    <a:pt x="395" y="317"/>
                  </a:lnTo>
                  <a:lnTo>
                    <a:pt x="388" y="323"/>
                  </a:lnTo>
                  <a:lnTo>
                    <a:pt x="380" y="326"/>
                  </a:lnTo>
                  <a:lnTo>
                    <a:pt x="370" y="328"/>
                  </a:lnTo>
                  <a:lnTo>
                    <a:pt x="361" y="330"/>
                  </a:lnTo>
                  <a:lnTo>
                    <a:pt x="351" y="332"/>
                  </a:lnTo>
                  <a:lnTo>
                    <a:pt x="340" y="332"/>
                  </a:lnTo>
                  <a:close/>
                  <a:moveTo>
                    <a:pt x="182" y="332"/>
                  </a:moveTo>
                  <a:lnTo>
                    <a:pt x="171" y="332"/>
                  </a:lnTo>
                  <a:lnTo>
                    <a:pt x="161" y="330"/>
                  </a:lnTo>
                  <a:lnTo>
                    <a:pt x="152" y="328"/>
                  </a:lnTo>
                  <a:lnTo>
                    <a:pt x="142" y="326"/>
                  </a:lnTo>
                  <a:lnTo>
                    <a:pt x="134" y="323"/>
                  </a:lnTo>
                  <a:lnTo>
                    <a:pt x="127" y="317"/>
                  </a:lnTo>
                  <a:lnTo>
                    <a:pt x="119" y="311"/>
                  </a:lnTo>
                  <a:lnTo>
                    <a:pt x="113" y="305"/>
                  </a:lnTo>
                  <a:lnTo>
                    <a:pt x="107" y="298"/>
                  </a:lnTo>
                  <a:lnTo>
                    <a:pt x="104" y="290"/>
                  </a:lnTo>
                  <a:lnTo>
                    <a:pt x="100" y="282"/>
                  </a:lnTo>
                  <a:lnTo>
                    <a:pt x="96" y="273"/>
                  </a:lnTo>
                  <a:lnTo>
                    <a:pt x="92" y="252"/>
                  </a:lnTo>
                  <a:lnTo>
                    <a:pt x="90" y="228"/>
                  </a:lnTo>
                  <a:lnTo>
                    <a:pt x="92" y="205"/>
                  </a:lnTo>
                  <a:lnTo>
                    <a:pt x="96" y="186"/>
                  </a:lnTo>
                  <a:lnTo>
                    <a:pt x="100" y="177"/>
                  </a:lnTo>
                  <a:lnTo>
                    <a:pt x="104" y="167"/>
                  </a:lnTo>
                  <a:lnTo>
                    <a:pt x="107" y="159"/>
                  </a:lnTo>
                  <a:lnTo>
                    <a:pt x="113" y="154"/>
                  </a:lnTo>
                  <a:lnTo>
                    <a:pt x="119" y="146"/>
                  </a:lnTo>
                  <a:lnTo>
                    <a:pt x="127" y="140"/>
                  </a:lnTo>
                  <a:lnTo>
                    <a:pt x="134" y="136"/>
                  </a:lnTo>
                  <a:lnTo>
                    <a:pt x="142" y="132"/>
                  </a:lnTo>
                  <a:lnTo>
                    <a:pt x="152" y="129"/>
                  </a:lnTo>
                  <a:lnTo>
                    <a:pt x="161" y="127"/>
                  </a:lnTo>
                  <a:lnTo>
                    <a:pt x="171" y="125"/>
                  </a:lnTo>
                  <a:lnTo>
                    <a:pt x="182" y="125"/>
                  </a:lnTo>
                  <a:lnTo>
                    <a:pt x="217" y="125"/>
                  </a:lnTo>
                  <a:lnTo>
                    <a:pt x="217" y="332"/>
                  </a:lnTo>
                  <a:lnTo>
                    <a:pt x="182" y="332"/>
                  </a:lnTo>
                  <a:close/>
                  <a:moveTo>
                    <a:pt x="340" y="42"/>
                  </a:moveTo>
                  <a:lnTo>
                    <a:pt x="307" y="42"/>
                  </a:lnTo>
                  <a:lnTo>
                    <a:pt x="307" y="0"/>
                  </a:lnTo>
                  <a:lnTo>
                    <a:pt x="244" y="0"/>
                  </a:lnTo>
                  <a:lnTo>
                    <a:pt x="238" y="0"/>
                  </a:lnTo>
                  <a:lnTo>
                    <a:pt x="232" y="2"/>
                  </a:lnTo>
                  <a:lnTo>
                    <a:pt x="228" y="4"/>
                  </a:lnTo>
                  <a:lnTo>
                    <a:pt x="224" y="8"/>
                  </a:lnTo>
                  <a:lnTo>
                    <a:pt x="221" y="12"/>
                  </a:lnTo>
                  <a:lnTo>
                    <a:pt x="219" y="17"/>
                  </a:lnTo>
                  <a:lnTo>
                    <a:pt x="217" y="21"/>
                  </a:lnTo>
                  <a:lnTo>
                    <a:pt x="217" y="27"/>
                  </a:lnTo>
                  <a:lnTo>
                    <a:pt x="217" y="42"/>
                  </a:lnTo>
                  <a:lnTo>
                    <a:pt x="182" y="42"/>
                  </a:lnTo>
                  <a:lnTo>
                    <a:pt x="161" y="44"/>
                  </a:lnTo>
                  <a:lnTo>
                    <a:pt x="142" y="46"/>
                  </a:lnTo>
                  <a:lnTo>
                    <a:pt x="125" y="50"/>
                  </a:lnTo>
                  <a:lnTo>
                    <a:pt x="107" y="56"/>
                  </a:lnTo>
                  <a:lnTo>
                    <a:pt x="90" y="63"/>
                  </a:lnTo>
                  <a:lnTo>
                    <a:pt x="75" y="73"/>
                  </a:lnTo>
                  <a:lnTo>
                    <a:pt x="61" y="83"/>
                  </a:lnTo>
                  <a:lnTo>
                    <a:pt x="50" y="94"/>
                  </a:lnTo>
                  <a:lnTo>
                    <a:pt x="38" y="108"/>
                  </a:lnTo>
                  <a:lnTo>
                    <a:pt x="29" y="123"/>
                  </a:lnTo>
                  <a:lnTo>
                    <a:pt x="19" y="136"/>
                  </a:lnTo>
                  <a:lnTo>
                    <a:pt x="13" y="154"/>
                  </a:lnTo>
                  <a:lnTo>
                    <a:pt x="8" y="171"/>
                  </a:lnTo>
                  <a:lnTo>
                    <a:pt x="4" y="190"/>
                  </a:lnTo>
                  <a:lnTo>
                    <a:pt x="2" y="209"/>
                  </a:lnTo>
                  <a:lnTo>
                    <a:pt x="0" y="228"/>
                  </a:lnTo>
                  <a:lnTo>
                    <a:pt x="2" y="250"/>
                  </a:lnTo>
                  <a:lnTo>
                    <a:pt x="4" y="269"/>
                  </a:lnTo>
                  <a:lnTo>
                    <a:pt x="8" y="286"/>
                  </a:lnTo>
                  <a:lnTo>
                    <a:pt x="13" y="303"/>
                  </a:lnTo>
                  <a:lnTo>
                    <a:pt x="19" y="321"/>
                  </a:lnTo>
                  <a:lnTo>
                    <a:pt x="29" y="336"/>
                  </a:lnTo>
                  <a:lnTo>
                    <a:pt x="38" y="349"/>
                  </a:lnTo>
                  <a:lnTo>
                    <a:pt x="50" y="363"/>
                  </a:lnTo>
                  <a:lnTo>
                    <a:pt x="61" y="374"/>
                  </a:lnTo>
                  <a:lnTo>
                    <a:pt x="75" y="384"/>
                  </a:lnTo>
                  <a:lnTo>
                    <a:pt x="90" y="394"/>
                  </a:lnTo>
                  <a:lnTo>
                    <a:pt x="107" y="401"/>
                  </a:lnTo>
                  <a:lnTo>
                    <a:pt x="125" y="407"/>
                  </a:lnTo>
                  <a:lnTo>
                    <a:pt x="142" y="411"/>
                  </a:lnTo>
                  <a:lnTo>
                    <a:pt x="161" y="415"/>
                  </a:lnTo>
                  <a:lnTo>
                    <a:pt x="182" y="415"/>
                  </a:lnTo>
                  <a:lnTo>
                    <a:pt x="217" y="415"/>
                  </a:lnTo>
                  <a:lnTo>
                    <a:pt x="217" y="461"/>
                  </a:lnTo>
                  <a:lnTo>
                    <a:pt x="280" y="461"/>
                  </a:lnTo>
                  <a:lnTo>
                    <a:pt x="284" y="461"/>
                  </a:lnTo>
                  <a:lnTo>
                    <a:pt x="290" y="459"/>
                  </a:lnTo>
                  <a:lnTo>
                    <a:pt x="296" y="455"/>
                  </a:lnTo>
                  <a:lnTo>
                    <a:pt x="299" y="453"/>
                  </a:lnTo>
                  <a:lnTo>
                    <a:pt x="301" y="449"/>
                  </a:lnTo>
                  <a:lnTo>
                    <a:pt x="305" y="443"/>
                  </a:lnTo>
                  <a:lnTo>
                    <a:pt x="307" y="438"/>
                  </a:lnTo>
                  <a:lnTo>
                    <a:pt x="307" y="434"/>
                  </a:lnTo>
                  <a:lnTo>
                    <a:pt x="307" y="415"/>
                  </a:lnTo>
                  <a:lnTo>
                    <a:pt x="340" y="415"/>
                  </a:lnTo>
                  <a:lnTo>
                    <a:pt x="361" y="415"/>
                  </a:lnTo>
                  <a:lnTo>
                    <a:pt x="380" y="411"/>
                  </a:lnTo>
                  <a:lnTo>
                    <a:pt x="397" y="407"/>
                  </a:lnTo>
                  <a:lnTo>
                    <a:pt x="415" y="401"/>
                  </a:lnTo>
                  <a:lnTo>
                    <a:pt x="432" y="394"/>
                  </a:lnTo>
                  <a:lnTo>
                    <a:pt x="447" y="384"/>
                  </a:lnTo>
                  <a:lnTo>
                    <a:pt x="461" y="374"/>
                  </a:lnTo>
                  <a:lnTo>
                    <a:pt x="474" y="363"/>
                  </a:lnTo>
                  <a:lnTo>
                    <a:pt x="484" y="349"/>
                  </a:lnTo>
                  <a:lnTo>
                    <a:pt x="493" y="336"/>
                  </a:lnTo>
                  <a:lnTo>
                    <a:pt x="503" y="321"/>
                  </a:lnTo>
                  <a:lnTo>
                    <a:pt x="510" y="303"/>
                  </a:lnTo>
                  <a:lnTo>
                    <a:pt x="514" y="286"/>
                  </a:lnTo>
                  <a:lnTo>
                    <a:pt x="520" y="269"/>
                  </a:lnTo>
                  <a:lnTo>
                    <a:pt x="522" y="250"/>
                  </a:lnTo>
                  <a:lnTo>
                    <a:pt x="522" y="228"/>
                  </a:lnTo>
                  <a:lnTo>
                    <a:pt x="522" y="209"/>
                  </a:lnTo>
                  <a:lnTo>
                    <a:pt x="520" y="190"/>
                  </a:lnTo>
                  <a:lnTo>
                    <a:pt x="514" y="171"/>
                  </a:lnTo>
                  <a:lnTo>
                    <a:pt x="510" y="154"/>
                  </a:lnTo>
                  <a:lnTo>
                    <a:pt x="503" y="136"/>
                  </a:lnTo>
                  <a:lnTo>
                    <a:pt x="493" y="123"/>
                  </a:lnTo>
                  <a:lnTo>
                    <a:pt x="484" y="108"/>
                  </a:lnTo>
                  <a:lnTo>
                    <a:pt x="474" y="94"/>
                  </a:lnTo>
                  <a:lnTo>
                    <a:pt x="461" y="83"/>
                  </a:lnTo>
                  <a:lnTo>
                    <a:pt x="447" y="73"/>
                  </a:lnTo>
                  <a:lnTo>
                    <a:pt x="432" y="63"/>
                  </a:lnTo>
                  <a:lnTo>
                    <a:pt x="415" y="56"/>
                  </a:lnTo>
                  <a:lnTo>
                    <a:pt x="397" y="50"/>
                  </a:lnTo>
                  <a:lnTo>
                    <a:pt x="380" y="46"/>
                  </a:lnTo>
                  <a:lnTo>
                    <a:pt x="361" y="44"/>
                  </a:lnTo>
                  <a:lnTo>
                    <a:pt x="34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3" name="Freeform 43"/>
            <p:cNvSpPr>
              <a:spLocks noEditPoints="1"/>
            </p:cNvSpPr>
            <p:nvPr/>
          </p:nvSpPr>
          <p:spPr bwMode="auto">
            <a:xfrm>
              <a:off x="3046413" y="1454150"/>
              <a:ext cx="285750" cy="295275"/>
            </a:xfrm>
            <a:custGeom>
              <a:avLst/>
              <a:gdLst>
                <a:gd name="T0" fmla="*/ 92 w 361"/>
                <a:gd name="T1" fmla="*/ 290 h 373"/>
                <a:gd name="T2" fmla="*/ 223 w 361"/>
                <a:gd name="T3" fmla="*/ 179 h 373"/>
                <a:gd name="T4" fmla="*/ 238 w 361"/>
                <a:gd name="T5" fmla="*/ 183 h 373"/>
                <a:gd name="T6" fmla="*/ 254 w 361"/>
                <a:gd name="T7" fmla="*/ 192 h 373"/>
                <a:gd name="T8" fmla="*/ 265 w 361"/>
                <a:gd name="T9" fmla="*/ 210 h 373"/>
                <a:gd name="T10" fmla="*/ 271 w 361"/>
                <a:gd name="T11" fmla="*/ 234 h 373"/>
                <a:gd name="T12" fmla="*/ 265 w 361"/>
                <a:gd name="T13" fmla="*/ 257 h 373"/>
                <a:gd name="T14" fmla="*/ 254 w 361"/>
                <a:gd name="T15" fmla="*/ 275 h 373"/>
                <a:gd name="T16" fmla="*/ 238 w 361"/>
                <a:gd name="T17" fmla="*/ 286 h 373"/>
                <a:gd name="T18" fmla="*/ 223 w 361"/>
                <a:gd name="T19" fmla="*/ 290 h 373"/>
                <a:gd name="T20" fmla="*/ 92 w 361"/>
                <a:gd name="T21" fmla="*/ 94 h 373"/>
                <a:gd name="T22" fmla="*/ 0 w 361"/>
                <a:gd name="T23" fmla="*/ 0 h 373"/>
                <a:gd name="T24" fmla="*/ 2 w 361"/>
                <a:gd name="T25" fmla="*/ 352 h 373"/>
                <a:gd name="T26" fmla="*/ 6 w 361"/>
                <a:gd name="T27" fmla="*/ 361 h 373"/>
                <a:gd name="T28" fmla="*/ 14 w 361"/>
                <a:gd name="T29" fmla="*/ 369 h 373"/>
                <a:gd name="T30" fmla="*/ 23 w 361"/>
                <a:gd name="T31" fmla="*/ 373 h 373"/>
                <a:gd name="T32" fmla="*/ 223 w 361"/>
                <a:gd name="T33" fmla="*/ 373 h 373"/>
                <a:gd name="T34" fmla="*/ 252 w 361"/>
                <a:gd name="T35" fmla="*/ 371 h 373"/>
                <a:gd name="T36" fmla="*/ 277 w 361"/>
                <a:gd name="T37" fmla="*/ 363 h 373"/>
                <a:gd name="T38" fmla="*/ 302 w 361"/>
                <a:gd name="T39" fmla="*/ 350 h 373"/>
                <a:gd name="T40" fmla="*/ 321 w 361"/>
                <a:gd name="T41" fmla="*/ 332 h 373"/>
                <a:gd name="T42" fmla="*/ 338 w 361"/>
                <a:gd name="T43" fmla="*/ 313 h 373"/>
                <a:gd name="T44" fmla="*/ 352 w 361"/>
                <a:gd name="T45" fmla="*/ 290 h 373"/>
                <a:gd name="T46" fmla="*/ 359 w 361"/>
                <a:gd name="T47" fmla="*/ 263 h 373"/>
                <a:gd name="T48" fmla="*/ 361 w 361"/>
                <a:gd name="T49" fmla="*/ 234 h 373"/>
                <a:gd name="T50" fmla="*/ 359 w 361"/>
                <a:gd name="T51" fmla="*/ 206 h 373"/>
                <a:gd name="T52" fmla="*/ 352 w 361"/>
                <a:gd name="T53" fmla="*/ 179 h 373"/>
                <a:gd name="T54" fmla="*/ 340 w 361"/>
                <a:gd name="T55" fmla="*/ 156 h 373"/>
                <a:gd name="T56" fmla="*/ 325 w 361"/>
                <a:gd name="T57" fmla="*/ 135 h 373"/>
                <a:gd name="T58" fmla="*/ 305 w 361"/>
                <a:gd name="T59" fmla="*/ 117 h 373"/>
                <a:gd name="T60" fmla="*/ 280 w 361"/>
                <a:gd name="T61" fmla="*/ 106 h 373"/>
                <a:gd name="T62" fmla="*/ 254 w 361"/>
                <a:gd name="T63" fmla="*/ 98 h 373"/>
                <a:gd name="T64" fmla="*/ 223 w 361"/>
                <a:gd name="T65" fmla="*/ 94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1" h="373">
                  <a:moveTo>
                    <a:pt x="223" y="290"/>
                  </a:moveTo>
                  <a:lnTo>
                    <a:pt x="92" y="290"/>
                  </a:lnTo>
                  <a:lnTo>
                    <a:pt x="92" y="179"/>
                  </a:lnTo>
                  <a:lnTo>
                    <a:pt x="223" y="179"/>
                  </a:lnTo>
                  <a:lnTo>
                    <a:pt x="231" y="181"/>
                  </a:lnTo>
                  <a:lnTo>
                    <a:pt x="238" y="183"/>
                  </a:lnTo>
                  <a:lnTo>
                    <a:pt x="248" y="186"/>
                  </a:lnTo>
                  <a:lnTo>
                    <a:pt x="254" y="192"/>
                  </a:lnTo>
                  <a:lnTo>
                    <a:pt x="261" y="202"/>
                  </a:lnTo>
                  <a:lnTo>
                    <a:pt x="265" y="210"/>
                  </a:lnTo>
                  <a:lnTo>
                    <a:pt x="269" y="221"/>
                  </a:lnTo>
                  <a:lnTo>
                    <a:pt x="271" y="234"/>
                  </a:lnTo>
                  <a:lnTo>
                    <a:pt x="269" y="246"/>
                  </a:lnTo>
                  <a:lnTo>
                    <a:pt x="265" y="257"/>
                  </a:lnTo>
                  <a:lnTo>
                    <a:pt x="261" y="267"/>
                  </a:lnTo>
                  <a:lnTo>
                    <a:pt x="254" y="275"/>
                  </a:lnTo>
                  <a:lnTo>
                    <a:pt x="248" y="282"/>
                  </a:lnTo>
                  <a:lnTo>
                    <a:pt x="238" y="286"/>
                  </a:lnTo>
                  <a:lnTo>
                    <a:pt x="231" y="288"/>
                  </a:lnTo>
                  <a:lnTo>
                    <a:pt x="223" y="290"/>
                  </a:lnTo>
                  <a:close/>
                  <a:moveTo>
                    <a:pt x="223" y="94"/>
                  </a:moveTo>
                  <a:lnTo>
                    <a:pt x="92" y="94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346"/>
                  </a:lnTo>
                  <a:lnTo>
                    <a:pt x="2" y="352"/>
                  </a:lnTo>
                  <a:lnTo>
                    <a:pt x="4" y="357"/>
                  </a:lnTo>
                  <a:lnTo>
                    <a:pt x="6" y="361"/>
                  </a:lnTo>
                  <a:lnTo>
                    <a:pt x="10" y="365"/>
                  </a:lnTo>
                  <a:lnTo>
                    <a:pt x="14" y="369"/>
                  </a:lnTo>
                  <a:lnTo>
                    <a:pt x="18" y="371"/>
                  </a:lnTo>
                  <a:lnTo>
                    <a:pt x="23" y="373"/>
                  </a:lnTo>
                  <a:lnTo>
                    <a:pt x="29" y="373"/>
                  </a:lnTo>
                  <a:lnTo>
                    <a:pt x="223" y="373"/>
                  </a:lnTo>
                  <a:lnTo>
                    <a:pt x="236" y="373"/>
                  </a:lnTo>
                  <a:lnTo>
                    <a:pt x="252" y="371"/>
                  </a:lnTo>
                  <a:lnTo>
                    <a:pt x="265" y="367"/>
                  </a:lnTo>
                  <a:lnTo>
                    <a:pt x="277" y="363"/>
                  </a:lnTo>
                  <a:lnTo>
                    <a:pt x="290" y="357"/>
                  </a:lnTo>
                  <a:lnTo>
                    <a:pt x="302" y="350"/>
                  </a:lnTo>
                  <a:lnTo>
                    <a:pt x="311" y="342"/>
                  </a:lnTo>
                  <a:lnTo>
                    <a:pt x="321" y="332"/>
                  </a:lnTo>
                  <a:lnTo>
                    <a:pt x="330" y="323"/>
                  </a:lnTo>
                  <a:lnTo>
                    <a:pt x="338" y="313"/>
                  </a:lnTo>
                  <a:lnTo>
                    <a:pt x="346" y="302"/>
                  </a:lnTo>
                  <a:lnTo>
                    <a:pt x="352" y="290"/>
                  </a:lnTo>
                  <a:lnTo>
                    <a:pt x="355" y="277"/>
                  </a:lnTo>
                  <a:lnTo>
                    <a:pt x="359" y="263"/>
                  </a:lnTo>
                  <a:lnTo>
                    <a:pt x="361" y="250"/>
                  </a:lnTo>
                  <a:lnTo>
                    <a:pt x="361" y="234"/>
                  </a:lnTo>
                  <a:lnTo>
                    <a:pt x="361" y="219"/>
                  </a:lnTo>
                  <a:lnTo>
                    <a:pt x="359" y="206"/>
                  </a:lnTo>
                  <a:lnTo>
                    <a:pt x="355" y="192"/>
                  </a:lnTo>
                  <a:lnTo>
                    <a:pt x="352" y="179"/>
                  </a:lnTo>
                  <a:lnTo>
                    <a:pt x="348" y="167"/>
                  </a:lnTo>
                  <a:lnTo>
                    <a:pt x="340" y="156"/>
                  </a:lnTo>
                  <a:lnTo>
                    <a:pt x="334" y="144"/>
                  </a:lnTo>
                  <a:lnTo>
                    <a:pt x="325" y="135"/>
                  </a:lnTo>
                  <a:lnTo>
                    <a:pt x="315" y="127"/>
                  </a:lnTo>
                  <a:lnTo>
                    <a:pt x="305" y="117"/>
                  </a:lnTo>
                  <a:lnTo>
                    <a:pt x="294" y="112"/>
                  </a:lnTo>
                  <a:lnTo>
                    <a:pt x="280" y="106"/>
                  </a:lnTo>
                  <a:lnTo>
                    <a:pt x="267" y="102"/>
                  </a:lnTo>
                  <a:lnTo>
                    <a:pt x="254" y="98"/>
                  </a:lnTo>
                  <a:lnTo>
                    <a:pt x="238" y="96"/>
                  </a:lnTo>
                  <a:lnTo>
                    <a:pt x="223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4" name="Freeform 44"/>
            <p:cNvSpPr>
              <a:spLocks noEditPoints="1"/>
            </p:cNvSpPr>
            <p:nvPr/>
          </p:nvSpPr>
          <p:spPr bwMode="auto">
            <a:xfrm>
              <a:off x="3771900" y="1447800"/>
              <a:ext cx="314325" cy="301625"/>
            </a:xfrm>
            <a:custGeom>
              <a:avLst/>
              <a:gdLst>
                <a:gd name="T0" fmla="*/ 128 w 395"/>
                <a:gd name="T1" fmla="*/ 218 h 380"/>
                <a:gd name="T2" fmla="*/ 150 w 395"/>
                <a:gd name="T3" fmla="*/ 121 h 380"/>
                <a:gd name="T4" fmla="*/ 153 w 395"/>
                <a:gd name="T5" fmla="*/ 107 h 380"/>
                <a:gd name="T6" fmla="*/ 163 w 395"/>
                <a:gd name="T7" fmla="*/ 94 h 380"/>
                <a:gd name="T8" fmla="*/ 169 w 395"/>
                <a:gd name="T9" fmla="*/ 88 h 380"/>
                <a:gd name="T10" fmla="*/ 176 w 395"/>
                <a:gd name="T11" fmla="*/ 84 h 380"/>
                <a:gd name="T12" fmla="*/ 186 w 395"/>
                <a:gd name="T13" fmla="*/ 82 h 380"/>
                <a:gd name="T14" fmla="*/ 198 w 395"/>
                <a:gd name="T15" fmla="*/ 80 h 380"/>
                <a:gd name="T16" fmla="*/ 209 w 395"/>
                <a:gd name="T17" fmla="*/ 82 h 380"/>
                <a:gd name="T18" fmla="*/ 219 w 395"/>
                <a:gd name="T19" fmla="*/ 84 h 380"/>
                <a:gd name="T20" fmla="*/ 226 w 395"/>
                <a:gd name="T21" fmla="*/ 88 h 380"/>
                <a:gd name="T22" fmla="*/ 234 w 395"/>
                <a:gd name="T23" fmla="*/ 94 h 380"/>
                <a:gd name="T24" fmla="*/ 242 w 395"/>
                <a:gd name="T25" fmla="*/ 107 h 380"/>
                <a:gd name="T26" fmla="*/ 246 w 395"/>
                <a:gd name="T27" fmla="*/ 121 h 380"/>
                <a:gd name="T28" fmla="*/ 269 w 395"/>
                <a:gd name="T29" fmla="*/ 218 h 380"/>
                <a:gd name="T30" fmla="*/ 128 w 395"/>
                <a:gd name="T31" fmla="*/ 218 h 380"/>
                <a:gd name="T32" fmla="*/ 334 w 395"/>
                <a:gd name="T33" fmla="*/ 103 h 380"/>
                <a:gd name="T34" fmla="*/ 328 w 395"/>
                <a:gd name="T35" fmla="*/ 80 h 380"/>
                <a:gd name="T36" fmla="*/ 320 w 395"/>
                <a:gd name="T37" fmla="*/ 61 h 380"/>
                <a:gd name="T38" fmla="*/ 315 w 395"/>
                <a:gd name="T39" fmla="*/ 51 h 380"/>
                <a:gd name="T40" fmla="*/ 307 w 395"/>
                <a:gd name="T41" fmla="*/ 44 h 380"/>
                <a:gd name="T42" fmla="*/ 301 w 395"/>
                <a:gd name="T43" fmla="*/ 36 h 380"/>
                <a:gd name="T44" fmla="*/ 294 w 395"/>
                <a:gd name="T45" fmla="*/ 28 h 380"/>
                <a:gd name="T46" fmla="*/ 284 w 395"/>
                <a:gd name="T47" fmla="*/ 21 h 380"/>
                <a:gd name="T48" fmla="*/ 274 w 395"/>
                <a:gd name="T49" fmla="*/ 15 h 380"/>
                <a:gd name="T50" fmla="*/ 265 w 395"/>
                <a:gd name="T51" fmla="*/ 11 h 380"/>
                <a:gd name="T52" fmla="*/ 253 w 395"/>
                <a:gd name="T53" fmla="*/ 7 h 380"/>
                <a:gd name="T54" fmla="*/ 242 w 395"/>
                <a:gd name="T55" fmla="*/ 3 h 380"/>
                <a:gd name="T56" fmla="*/ 228 w 395"/>
                <a:gd name="T57" fmla="*/ 2 h 380"/>
                <a:gd name="T58" fmla="*/ 213 w 395"/>
                <a:gd name="T59" fmla="*/ 0 h 380"/>
                <a:gd name="T60" fmla="*/ 198 w 395"/>
                <a:gd name="T61" fmla="*/ 0 h 380"/>
                <a:gd name="T62" fmla="*/ 184 w 395"/>
                <a:gd name="T63" fmla="*/ 0 h 380"/>
                <a:gd name="T64" fmla="*/ 169 w 395"/>
                <a:gd name="T65" fmla="*/ 2 h 380"/>
                <a:gd name="T66" fmla="*/ 157 w 395"/>
                <a:gd name="T67" fmla="*/ 3 h 380"/>
                <a:gd name="T68" fmla="*/ 144 w 395"/>
                <a:gd name="T69" fmla="*/ 7 h 380"/>
                <a:gd name="T70" fmla="*/ 134 w 395"/>
                <a:gd name="T71" fmla="*/ 11 h 380"/>
                <a:gd name="T72" fmla="*/ 123 w 395"/>
                <a:gd name="T73" fmla="*/ 15 h 380"/>
                <a:gd name="T74" fmla="*/ 113 w 395"/>
                <a:gd name="T75" fmla="*/ 21 h 380"/>
                <a:gd name="T76" fmla="*/ 105 w 395"/>
                <a:gd name="T77" fmla="*/ 28 h 380"/>
                <a:gd name="T78" fmla="*/ 96 w 395"/>
                <a:gd name="T79" fmla="*/ 36 h 380"/>
                <a:gd name="T80" fmla="*/ 90 w 395"/>
                <a:gd name="T81" fmla="*/ 44 h 380"/>
                <a:gd name="T82" fmla="*/ 82 w 395"/>
                <a:gd name="T83" fmla="*/ 51 h 380"/>
                <a:gd name="T84" fmla="*/ 77 w 395"/>
                <a:gd name="T85" fmla="*/ 61 h 380"/>
                <a:gd name="T86" fmla="*/ 67 w 395"/>
                <a:gd name="T87" fmla="*/ 80 h 380"/>
                <a:gd name="T88" fmla="*/ 61 w 395"/>
                <a:gd name="T89" fmla="*/ 103 h 380"/>
                <a:gd name="T90" fmla="*/ 0 w 395"/>
                <a:gd name="T91" fmla="*/ 380 h 380"/>
                <a:gd name="T92" fmla="*/ 65 w 395"/>
                <a:gd name="T93" fmla="*/ 380 h 380"/>
                <a:gd name="T94" fmla="*/ 77 w 395"/>
                <a:gd name="T95" fmla="*/ 378 h 380"/>
                <a:gd name="T96" fmla="*/ 86 w 395"/>
                <a:gd name="T97" fmla="*/ 372 h 380"/>
                <a:gd name="T98" fmla="*/ 94 w 395"/>
                <a:gd name="T99" fmla="*/ 364 h 380"/>
                <a:gd name="T100" fmla="*/ 98 w 395"/>
                <a:gd name="T101" fmla="*/ 353 h 380"/>
                <a:gd name="T102" fmla="*/ 111 w 395"/>
                <a:gd name="T103" fmla="*/ 297 h 380"/>
                <a:gd name="T104" fmla="*/ 286 w 395"/>
                <a:gd name="T105" fmla="*/ 297 h 380"/>
                <a:gd name="T106" fmla="*/ 297 w 395"/>
                <a:gd name="T107" fmla="*/ 353 h 380"/>
                <a:gd name="T108" fmla="*/ 301 w 395"/>
                <a:gd name="T109" fmla="*/ 364 h 380"/>
                <a:gd name="T110" fmla="*/ 311 w 395"/>
                <a:gd name="T111" fmla="*/ 372 h 380"/>
                <a:gd name="T112" fmla="*/ 320 w 395"/>
                <a:gd name="T113" fmla="*/ 378 h 380"/>
                <a:gd name="T114" fmla="*/ 332 w 395"/>
                <a:gd name="T115" fmla="*/ 380 h 380"/>
                <a:gd name="T116" fmla="*/ 395 w 395"/>
                <a:gd name="T117" fmla="*/ 380 h 380"/>
                <a:gd name="T118" fmla="*/ 334 w 395"/>
                <a:gd name="T119" fmla="*/ 103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380">
                  <a:moveTo>
                    <a:pt x="128" y="218"/>
                  </a:moveTo>
                  <a:lnTo>
                    <a:pt x="150" y="121"/>
                  </a:lnTo>
                  <a:lnTo>
                    <a:pt x="153" y="107"/>
                  </a:lnTo>
                  <a:lnTo>
                    <a:pt x="163" y="94"/>
                  </a:lnTo>
                  <a:lnTo>
                    <a:pt x="169" y="88"/>
                  </a:lnTo>
                  <a:lnTo>
                    <a:pt x="176" y="84"/>
                  </a:lnTo>
                  <a:lnTo>
                    <a:pt x="186" y="82"/>
                  </a:lnTo>
                  <a:lnTo>
                    <a:pt x="198" y="80"/>
                  </a:lnTo>
                  <a:lnTo>
                    <a:pt x="209" y="82"/>
                  </a:lnTo>
                  <a:lnTo>
                    <a:pt x="219" y="84"/>
                  </a:lnTo>
                  <a:lnTo>
                    <a:pt x="226" y="88"/>
                  </a:lnTo>
                  <a:lnTo>
                    <a:pt x="234" y="94"/>
                  </a:lnTo>
                  <a:lnTo>
                    <a:pt x="242" y="107"/>
                  </a:lnTo>
                  <a:lnTo>
                    <a:pt x="246" y="121"/>
                  </a:lnTo>
                  <a:lnTo>
                    <a:pt x="269" y="218"/>
                  </a:lnTo>
                  <a:lnTo>
                    <a:pt x="128" y="218"/>
                  </a:lnTo>
                  <a:close/>
                  <a:moveTo>
                    <a:pt x="334" y="103"/>
                  </a:moveTo>
                  <a:lnTo>
                    <a:pt x="328" y="80"/>
                  </a:lnTo>
                  <a:lnTo>
                    <a:pt x="320" y="61"/>
                  </a:lnTo>
                  <a:lnTo>
                    <a:pt x="315" y="51"/>
                  </a:lnTo>
                  <a:lnTo>
                    <a:pt x="307" y="44"/>
                  </a:lnTo>
                  <a:lnTo>
                    <a:pt x="301" y="36"/>
                  </a:lnTo>
                  <a:lnTo>
                    <a:pt x="294" y="28"/>
                  </a:lnTo>
                  <a:lnTo>
                    <a:pt x="284" y="21"/>
                  </a:lnTo>
                  <a:lnTo>
                    <a:pt x="274" y="15"/>
                  </a:lnTo>
                  <a:lnTo>
                    <a:pt x="265" y="11"/>
                  </a:lnTo>
                  <a:lnTo>
                    <a:pt x="253" y="7"/>
                  </a:lnTo>
                  <a:lnTo>
                    <a:pt x="242" y="3"/>
                  </a:lnTo>
                  <a:lnTo>
                    <a:pt x="228" y="2"/>
                  </a:lnTo>
                  <a:lnTo>
                    <a:pt x="213" y="0"/>
                  </a:lnTo>
                  <a:lnTo>
                    <a:pt x="198" y="0"/>
                  </a:lnTo>
                  <a:lnTo>
                    <a:pt x="184" y="0"/>
                  </a:lnTo>
                  <a:lnTo>
                    <a:pt x="169" y="2"/>
                  </a:lnTo>
                  <a:lnTo>
                    <a:pt x="157" y="3"/>
                  </a:lnTo>
                  <a:lnTo>
                    <a:pt x="144" y="7"/>
                  </a:lnTo>
                  <a:lnTo>
                    <a:pt x="134" y="11"/>
                  </a:lnTo>
                  <a:lnTo>
                    <a:pt x="123" y="15"/>
                  </a:lnTo>
                  <a:lnTo>
                    <a:pt x="113" y="21"/>
                  </a:lnTo>
                  <a:lnTo>
                    <a:pt x="105" y="28"/>
                  </a:lnTo>
                  <a:lnTo>
                    <a:pt x="96" y="36"/>
                  </a:lnTo>
                  <a:lnTo>
                    <a:pt x="90" y="44"/>
                  </a:lnTo>
                  <a:lnTo>
                    <a:pt x="82" y="51"/>
                  </a:lnTo>
                  <a:lnTo>
                    <a:pt x="77" y="61"/>
                  </a:lnTo>
                  <a:lnTo>
                    <a:pt x="67" y="80"/>
                  </a:lnTo>
                  <a:lnTo>
                    <a:pt x="61" y="103"/>
                  </a:lnTo>
                  <a:lnTo>
                    <a:pt x="0" y="380"/>
                  </a:lnTo>
                  <a:lnTo>
                    <a:pt x="65" y="380"/>
                  </a:lnTo>
                  <a:lnTo>
                    <a:pt x="77" y="378"/>
                  </a:lnTo>
                  <a:lnTo>
                    <a:pt x="86" y="372"/>
                  </a:lnTo>
                  <a:lnTo>
                    <a:pt x="94" y="364"/>
                  </a:lnTo>
                  <a:lnTo>
                    <a:pt x="98" y="353"/>
                  </a:lnTo>
                  <a:lnTo>
                    <a:pt x="111" y="297"/>
                  </a:lnTo>
                  <a:lnTo>
                    <a:pt x="286" y="297"/>
                  </a:lnTo>
                  <a:lnTo>
                    <a:pt x="297" y="353"/>
                  </a:lnTo>
                  <a:lnTo>
                    <a:pt x="301" y="364"/>
                  </a:lnTo>
                  <a:lnTo>
                    <a:pt x="311" y="372"/>
                  </a:lnTo>
                  <a:lnTo>
                    <a:pt x="320" y="378"/>
                  </a:lnTo>
                  <a:lnTo>
                    <a:pt x="332" y="380"/>
                  </a:lnTo>
                  <a:lnTo>
                    <a:pt x="395" y="380"/>
                  </a:lnTo>
                  <a:lnTo>
                    <a:pt x="334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5" name="Freeform 45"/>
            <p:cNvSpPr>
              <a:spLocks noEditPoints="1"/>
            </p:cNvSpPr>
            <p:nvPr/>
          </p:nvSpPr>
          <p:spPr bwMode="auto">
            <a:xfrm>
              <a:off x="4186238" y="1868488"/>
              <a:ext cx="301625" cy="296863"/>
            </a:xfrm>
            <a:custGeom>
              <a:avLst/>
              <a:gdLst>
                <a:gd name="T0" fmla="*/ 88 w 378"/>
                <a:gd name="T1" fmla="*/ 296 h 375"/>
                <a:gd name="T2" fmla="*/ 257 w 378"/>
                <a:gd name="T3" fmla="*/ 223 h 375"/>
                <a:gd name="T4" fmla="*/ 274 w 378"/>
                <a:gd name="T5" fmla="*/ 233 h 375"/>
                <a:gd name="T6" fmla="*/ 282 w 378"/>
                <a:gd name="T7" fmla="*/ 244 h 375"/>
                <a:gd name="T8" fmla="*/ 284 w 378"/>
                <a:gd name="T9" fmla="*/ 260 h 375"/>
                <a:gd name="T10" fmla="*/ 282 w 378"/>
                <a:gd name="T11" fmla="*/ 275 h 375"/>
                <a:gd name="T12" fmla="*/ 274 w 378"/>
                <a:gd name="T13" fmla="*/ 286 h 375"/>
                <a:gd name="T14" fmla="*/ 265 w 378"/>
                <a:gd name="T15" fmla="*/ 294 h 375"/>
                <a:gd name="T16" fmla="*/ 257 w 378"/>
                <a:gd name="T17" fmla="*/ 296 h 375"/>
                <a:gd name="T18" fmla="*/ 253 w 378"/>
                <a:gd name="T19" fmla="*/ 79 h 375"/>
                <a:gd name="T20" fmla="*/ 263 w 378"/>
                <a:gd name="T21" fmla="*/ 85 h 375"/>
                <a:gd name="T22" fmla="*/ 271 w 378"/>
                <a:gd name="T23" fmla="*/ 93 h 375"/>
                <a:gd name="T24" fmla="*/ 276 w 378"/>
                <a:gd name="T25" fmla="*/ 106 h 375"/>
                <a:gd name="T26" fmla="*/ 276 w 378"/>
                <a:gd name="T27" fmla="*/ 123 h 375"/>
                <a:gd name="T28" fmla="*/ 271 w 378"/>
                <a:gd name="T29" fmla="*/ 137 h 375"/>
                <a:gd name="T30" fmla="*/ 259 w 378"/>
                <a:gd name="T31" fmla="*/ 148 h 375"/>
                <a:gd name="T32" fmla="*/ 88 w 378"/>
                <a:gd name="T33" fmla="*/ 152 h 375"/>
                <a:gd name="T34" fmla="*/ 248 w 378"/>
                <a:gd name="T35" fmla="*/ 79 h 375"/>
                <a:gd name="T36" fmla="*/ 351 w 378"/>
                <a:gd name="T37" fmla="*/ 167 h 375"/>
                <a:gd name="T38" fmla="*/ 361 w 378"/>
                <a:gd name="T39" fmla="*/ 142 h 375"/>
                <a:gd name="T40" fmla="*/ 365 w 378"/>
                <a:gd name="T41" fmla="*/ 123 h 375"/>
                <a:gd name="T42" fmla="*/ 365 w 378"/>
                <a:gd name="T43" fmla="*/ 100 h 375"/>
                <a:gd name="T44" fmla="*/ 361 w 378"/>
                <a:gd name="T45" fmla="*/ 79 h 375"/>
                <a:gd name="T46" fmla="*/ 351 w 378"/>
                <a:gd name="T47" fmla="*/ 58 h 375"/>
                <a:gd name="T48" fmla="*/ 340 w 378"/>
                <a:gd name="T49" fmla="*/ 41 h 375"/>
                <a:gd name="T50" fmla="*/ 324 w 378"/>
                <a:gd name="T51" fmla="*/ 25 h 375"/>
                <a:gd name="T52" fmla="*/ 305 w 378"/>
                <a:gd name="T53" fmla="*/ 14 h 375"/>
                <a:gd name="T54" fmla="*/ 284 w 378"/>
                <a:gd name="T55" fmla="*/ 6 h 375"/>
                <a:gd name="T56" fmla="*/ 261 w 378"/>
                <a:gd name="T57" fmla="*/ 2 h 375"/>
                <a:gd name="T58" fmla="*/ 27 w 378"/>
                <a:gd name="T59" fmla="*/ 0 h 375"/>
                <a:gd name="T60" fmla="*/ 15 w 378"/>
                <a:gd name="T61" fmla="*/ 4 h 375"/>
                <a:gd name="T62" fmla="*/ 8 w 378"/>
                <a:gd name="T63" fmla="*/ 10 h 375"/>
                <a:gd name="T64" fmla="*/ 2 w 378"/>
                <a:gd name="T65" fmla="*/ 18 h 375"/>
                <a:gd name="T66" fmla="*/ 0 w 378"/>
                <a:gd name="T67" fmla="*/ 29 h 375"/>
                <a:gd name="T68" fmla="*/ 0 w 378"/>
                <a:gd name="T69" fmla="*/ 352 h 375"/>
                <a:gd name="T70" fmla="*/ 4 w 378"/>
                <a:gd name="T71" fmla="*/ 361 h 375"/>
                <a:gd name="T72" fmla="*/ 11 w 378"/>
                <a:gd name="T73" fmla="*/ 369 h 375"/>
                <a:gd name="T74" fmla="*/ 21 w 378"/>
                <a:gd name="T75" fmla="*/ 373 h 375"/>
                <a:gd name="T76" fmla="*/ 263 w 378"/>
                <a:gd name="T77" fmla="*/ 375 h 375"/>
                <a:gd name="T78" fmla="*/ 288 w 378"/>
                <a:gd name="T79" fmla="*/ 371 h 375"/>
                <a:gd name="T80" fmla="*/ 311 w 378"/>
                <a:gd name="T81" fmla="*/ 365 h 375"/>
                <a:gd name="T82" fmla="*/ 330 w 378"/>
                <a:gd name="T83" fmla="*/ 356 h 375"/>
                <a:gd name="T84" fmla="*/ 347 w 378"/>
                <a:gd name="T85" fmla="*/ 340 h 375"/>
                <a:gd name="T86" fmla="*/ 361 w 378"/>
                <a:gd name="T87" fmla="*/ 323 h 375"/>
                <a:gd name="T88" fmla="*/ 370 w 378"/>
                <a:gd name="T89" fmla="*/ 304 h 375"/>
                <a:gd name="T90" fmla="*/ 376 w 378"/>
                <a:gd name="T91" fmla="*/ 283 h 375"/>
                <a:gd name="T92" fmla="*/ 378 w 378"/>
                <a:gd name="T93" fmla="*/ 258 h 375"/>
                <a:gd name="T94" fmla="*/ 376 w 378"/>
                <a:gd name="T95" fmla="*/ 235 h 375"/>
                <a:gd name="T96" fmla="*/ 368 w 378"/>
                <a:gd name="T97" fmla="*/ 213 h 375"/>
                <a:gd name="T98" fmla="*/ 355 w 378"/>
                <a:gd name="T99" fmla="*/ 196 h 375"/>
                <a:gd name="T100" fmla="*/ 340 w 378"/>
                <a:gd name="T101" fmla="*/ 18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78" h="375">
                  <a:moveTo>
                    <a:pt x="257" y="296"/>
                  </a:moveTo>
                  <a:lnTo>
                    <a:pt x="88" y="296"/>
                  </a:lnTo>
                  <a:lnTo>
                    <a:pt x="88" y="223"/>
                  </a:lnTo>
                  <a:lnTo>
                    <a:pt x="257" y="223"/>
                  </a:lnTo>
                  <a:lnTo>
                    <a:pt x="265" y="225"/>
                  </a:lnTo>
                  <a:lnTo>
                    <a:pt x="274" y="233"/>
                  </a:lnTo>
                  <a:lnTo>
                    <a:pt x="278" y="238"/>
                  </a:lnTo>
                  <a:lnTo>
                    <a:pt x="282" y="244"/>
                  </a:lnTo>
                  <a:lnTo>
                    <a:pt x="284" y="252"/>
                  </a:lnTo>
                  <a:lnTo>
                    <a:pt x="284" y="260"/>
                  </a:lnTo>
                  <a:lnTo>
                    <a:pt x="284" y="267"/>
                  </a:lnTo>
                  <a:lnTo>
                    <a:pt x="282" y="275"/>
                  </a:lnTo>
                  <a:lnTo>
                    <a:pt x="278" y="281"/>
                  </a:lnTo>
                  <a:lnTo>
                    <a:pt x="274" y="286"/>
                  </a:lnTo>
                  <a:lnTo>
                    <a:pt x="271" y="290"/>
                  </a:lnTo>
                  <a:lnTo>
                    <a:pt x="265" y="294"/>
                  </a:lnTo>
                  <a:lnTo>
                    <a:pt x="261" y="296"/>
                  </a:lnTo>
                  <a:lnTo>
                    <a:pt x="257" y="296"/>
                  </a:lnTo>
                  <a:close/>
                  <a:moveTo>
                    <a:pt x="248" y="79"/>
                  </a:moveTo>
                  <a:lnTo>
                    <a:pt x="253" y="79"/>
                  </a:lnTo>
                  <a:lnTo>
                    <a:pt x="259" y="81"/>
                  </a:lnTo>
                  <a:lnTo>
                    <a:pt x="263" y="85"/>
                  </a:lnTo>
                  <a:lnTo>
                    <a:pt x="267" y="89"/>
                  </a:lnTo>
                  <a:lnTo>
                    <a:pt x="271" y="93"/>
                  </a:lnTo>
                  <a:lnTo>
                    <a:pt x="274" y="100"/>
                  </a:lnTo>
                  <a:lnTo>
                    <a:pt x="276" y="106"/>
                  </a:lnTo>
                  <a:lnTo>
                    <a:pt x="278" y="116"/>
                  </a:lnTo>
                  <a:lnTo>
                    <a:pt x="276" y="123"/>
                  </a:lnTo>
                  <a:lnTo>
                    <a:pt x="274" y="131"/>
                  </a:lnTo>
                  <a:lnTo>
                    <a:pt x="271" y="137"/>
                  </a:lnTo>
                  <a:lnTo>
                    <a:pt x="267" y="142"/>
                  </a:lnTo>
                  <a:lnTo>
                    <a:pt x="259" y="148"/>
                  </a:lnTo>
                  <a:lnTo>
                    <a:pt x="248" y="152"/>
                  </a:lnTo>
                  <a:lnTo>
                    <a:pt x="88" y="152"/>
                  </a:lnTo>
                  <a:lnTo>
                    <a:pt x="88" y="79"/>
                  </a:lnTo>
                  <a:lnTo>
                    <a:pt x="248" y="79"/>
                  </a:lnTo>
                  <a:close/>
                  <a:moveTo>
                    <a:pt x="340" y="181"/>
                  </a:moveTo>
                  <a:lnTo>
                    <a:pt x="351" y="167"/>
                  </a:lnTo>
                  <a:lnTo>
                    <a:pt x="359" y="152"/>
                  </a:lnTo>
                  <a:lnTo>
                    <a:pt x="361" y="142"/>
                  </a:lnTo>
                  <a:lnTo>
                    <a:pt x="365" y="135"/>
                  </a:lnTo>
                  <a:lnTo>
                    <a:pt x="365" y="123"/>
                  </a:lnTo>
                  <a:lnTo>
                    <a:pt x="365" y="114"/>
                  </a:lnTo>
                  <a:lnTo>
                    <a:pt x="365" y="100"/>
                  </a:lnTo>
                  <a:lnTo>
                    <a:pt x="363" y="89"/>
                  </a:lnTo>
                  <a:lnTo>
                    <a:pt x="361" y="79"/>
                  </a:lnTo>
                  <a:lnTo>
                    <a:pt x="357" y="68"/>
                  </a:lnTo>
                  <a:lnTo>
                    <a:pt x="351" y="58"/>
                  </a:lnTo>
                  <a:lnTo>
                    <a:pt x="345" y="48"/>
                  </a:lnTo>
                  <a:lnTo>
                    <a:pt x="340" y="41"/>
                  </a:lnTo>
                  <a:lnTo>
                    <a:pt x="332" y="33"/>
                  </a:lnTo>
                  <a:lnTo>
                    <a:pt x="324" y="25"/>
                  </a:lnTo>
                  <a:lnTo>
                    <a:pt x="315" y="20"/>
                  </a:lnTo>
                  <a:lnTo>
                    <a:pt x="305" y="14"/>
                  </a:lnTo>
                  <a:lnTo>
                    <a:pt x="294" y="10"/>
                  </a:lnTo>
                  <a:lnTo>
                    <a:pt x="284" y="6"/>
                  </a:lnTo>
                  <a:lnTo>
                    <a:pt x="273" y="4"/>
                  </a:lnTo>
                  <a:lnTo>
                    <a:pt x="261" y="2"/>
                  </a:lnTo>
                  <a:lnTo>
                    <a:pt x="248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46"/>
                  </a:lnTo>
                  <a:lnTo>
                    <a:pt x="0" y="352"/>
                  </a:lnTo>
                  <a:lnTo>
                    <a:pt x="2" y="357"/>
                  </a:lnTo>
                  <a:lnTo>
                    <a:pt x="4" y="361"/>
                  </a:lnTo>
                  <a:lnTo>
                    <a:pt x="8" y="365"/>
                  </a:lnTo>
                  <a:lnTo>
                    <a:pt x="11" y="369"/>
                  </a:lnTo>
                  <a:lnTo>
                    <a:pt x="15" y="373"/>
                  </a:lnTo>
                  <a:lnTo>
                    <a:pt x="21" y="373"/>
                  </a:lnTo>
                  <a:lnTo>
                    <a:pt x="27" y="375"/>
                  </a:lnTo>
                  <a:lnTo>
                    <a:pt x="263" y="375"/>
                  </a:lnTo>
                  <a:lnTo>
                    <a:pt x="274" y="373"/>
                  </a:lnTo>
                  <a:lnTo>
                    <a:pt x="288" y="371"/>
                  </a:lnTo>
                  <a:lnTo>
                    <a:pt x="299" y="369"/>
                  </a:lnTo>
                  <a:lnTo>
                    <a:pt x="311" y="365"/>
                  </a:lnTo>
                  <a:lnTo>
                    <a:pt x="321" y="361"/>
                  </a:lnTo>
                  <a:lnTo>
                    <a:pt x="330" y="356"/>
                  </a:lnTo>
                  <a:lnTo>
                    <a:pt x="338" y="348"/>
                  </a:lnTo>
                  <a:lnTo>
                    <a:pt x="347" y="340"/>
                  </a:lnTo>
                  <a:lnTo>
                    <a:pt x="353" y="332"/>
                  </a:lnTo>
                  <a:lnTo>
                    <a:pt x="361" y="323"/>
                  </a:lnTo>
                  <a:lnTo>
                    <a:pt x="367" y="313"/>
                  </a:lnTo>
                  <a:lnTo>
                    <a:pt x="370" y="304"/>
                  </a:lnTo>
                  <a:lnTo>
                    <a:pt x="374" y="292"/>
                  </a:lnTo>
                  <a:lnTo>
                    <a:pt x="376" y="283"/>
                  </a:lnTo>
                  <a:lnTo>
                    <a:pt x="378" y="269"/>
                  </a:lnTo>
                  <a:lnTo>
                    <a:pt x="378" y="258"/>
                  </a:lnTo>
                  <a:lnTo>
                    <a:pt x="378" y="246"/>
                  </a:lnTo>
                  <a:lnTo>
                    <a:pt x="376" y="235"/>
                  </a:lnTo>
                  <a:lnTo>
                    <a:pt x="372" y="223"/>
                  </a:lnTo>
                  <a:lnTo>
                    <a:pt x="368" y="213"/>
                  </a:lnTo>
                  <a:lnTo>
                    <a:pt x="363" y="204"/>
                  </a:lnTo>
                  <a:lnTo>
                    <a:pt x="355" y="196"/>
                  </a:lnTo>
                  <a:lnTo>
                    <a:pt x="347" y="187"/>
                  </a:lnTo>
                  <a:lnTo>
                    <a:pt x="340" y="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6" name="Freeform 46"/>
            <p:cNvSpPr>
              <a:spLocks noEditPoints="1"/>
            </p:cNvSpPr>
            <p:nvPr/>
          </p:nvSpPr>
          <p:spPr bwMode="auto">
            <a:xfrm>
              <a:off x="3829050" y="1862138"/>
              <a:ext cx="327025" cy="309563"/>
            </a:xfrm>
            <a:custGeom>
              <a:avLst/>
              <a:gdLst>
                <a:gd name="T0" fmla="*/ 100 w 413"/>
                <a:gd name="T1" fmla="*/ 171 h 389"/>
                <a:gd name="T2" fmla="*/ 107 w 413"/>
                <a:gd name="T3" fmla="*/ 138 h 389"/>
                <a:gd name="T4" fmla="*/ 117 w 413"/>
                <a:gd name="T5" fmla="*/ 119 h 389"/>
                <a:gd name="T6" fmla="*/ 130 w 413"/>
                <a:gd name="T7" fmla="*/ 103 h 389"/>
                <a:gd name="T8" fmla="*/ 146 w 413"/>
                <a:gd name="T9" fmla="*/ 90 h 389"/>
                <a:gd name="T10" fmla="*/ 163 w 413"/>
                <a:gd name="T11" fmla="*/ 82 h 389"/>
                <a:gd name="T12" fmla="*/ 184 w 413"/>
                <a:gd name="T13" fmla="*/ 77 h 389"/>
                <a:gd name="T14" fmla="*/ 217 w 413"/>
                <a:gd name="T15" fmla="*/ 77 h 389"/>
                <a:gd name="T16" fmla="*/ 238 w 413"/>
                <a:gd name="T17" fmla="*/ 78 h 389"/>
                <a:gd name="T18" fmla="*/ 257 w 413"/>
                <a:gd name="T19" fmla="*/ 86 h 389"/>
                <a:gd name="T20" fmla="*/ 274 w 413"/>
                <a:gd name="T21" fmla="*/ 96 h 389"/>
                <a:gd name="T22" fmla="*/ 290 w 413"/>
                <a:gd name="T23" fmla="*/ 109 h 389"/>
                <a:gd name="T24" fmla="*/ 299 w 413"/>
                <a:gd name="T25" fmla="*/ 128 h 389"/>
                <a:gd name="T26" fmla="*/ 309 w 413"/>
                <a:gd name="T27" fmla="*/ 148 h 389"/>
                <a:gd name="T28" fmla="*/ 315 w 413"/>
                <a:gd name="T29" fmla="*/ 194 h 389"/>
                <a:gd name="T30" fmla="*/ 309 w 413"/>
                <a:gd name="T31" fmla="*/ 242 h 389"/>
                <a:gd name="T32" fmla="*/ 299 w 413"/>
                <a:gd name="T33" fmla="*/ 261 h 389"/>
                <a:gd name="T34" fmla="*/ 290 w 413"/>
                <a:gd name="T35" fmla="*/ 278 h 389"/>
                <a:gd name="T36" fmla="*/ 274 w 413"/>
                <a:gd name="T37" fmla="*/ 293 h 389"/>
                <a:gd name="T38" fmla="*/ 257 w 413"/>
                <a:gd name="T39" fmla="*/ 303 h 389"/>
                <a:gd name="T40" fmla="*/ 238 w 413"/>
                <a:gd name="T41" fmla="*/ 311 h 389"/>
                <a:gd name="T42" fmla="*/ 217 w 413"/>
                <a:gd name="T43" fmla="*/ 313 h 389"/>
                <a:gd name="T44" fmla="*/ 184 w 413"/>
                <a:gd name="T45" fmla="*/ 313 h 389"/>
                <a:gd name="T46" fmla="*/ 163 w 413"/>
                <a:gd name="T47" fmla="*/ 307 h 389"/>
                <a:gd name="T48" fmla="*/ 146 w 413"/>
                <a:gd name="T49" fmla="*/ 299 h 389"/>
                <a:gd name="T50" fmla="*/ 130 w 413"/>
                <a:gd name="T51" fmla="*/ 286 h 389"/>
                <a:gd name="T52" fmla="*/ 117 w 413"/>
                <a:gd name="T53" fmla="*/ 270 h 389"/>
                <a:gd name="T54" fmla="*/ 107 w 413"/>
                <a:gd name="T55" fmla="*/ 251 h 389"/>
                <a:gd name="T56" fmla="*/ 100 w 413"/>
                <a:gd name="T57" fmla="*/ 219 h 389"/>
                <a:gd name="T58" fmla="*/ 190 w 413"/>
                <a:gd name="T59" fmla="*/ 0 h 389"/>
                <a:gd name="T60" fmla="*/ 150 w 413"/>
                <a:gd name="T61" fmla="*/ 4 h 389"/>
                <a:gd name="T62" fmla="*/ 113 w 413"/>
                <a:gd name="T63" fmla="*/ 13 h 389"/>
                <a:gd name="T64" fmla="*/ 80 w 413"/>
                <a:gd name="T65" fmla="*/ 30 h 389"/>
                <a:gd name="T66" fmla="*/ 52 w 413"/>
                <a:gd name="T67" fmla="*/ 53 h 389"/>
                <a:gd name="T68" fmla="*/ 31 w 413"/>
                <a:gd name="T69" fmla="*/ 82 h 389"/>
                <a:gd name="T70" fmla="*/ 13 w 413"/>
                <a:gd name="T71" fmla="*/ 115 h 389"/>
                <a:gd name="T72" fmla="*/ 4 w 413"/>
                <a:gd name="T73" fmla="*/ 153 h 389"/>
                <a:gd name="T74" fmla="*/ 0 w 413"/>
                <a:gd name="T75" fmla="*/ 194 h 389"/>
                <a:gd name="T76" fmla="*/ 4 w 413"/>
                <a:gd name="T77" fmla="*/ 236 h 389"/>
                <a:gd name="T78" fmla="*/ 13 w 413"/>
                <a:gd name="T79" fmla="*/ 272 h 389"/>
                <a:gd name="T80" fmla="*/ 31 w 413"/>
                <a:gd name="T81" fmla="*/ 307 h 389"/>
                <a:gd name="T82" fmla="*/ 52 w 413"/>
                <a:gd name="T83" fmla="*/ 334 h 389"/>
                <a:gd name="T84" fmla="*/ 80 w 413"/>
                <a:gd name="T85" fmla="*/ 357 h 389"/>
                <a:gd name="T86" fmla="*/ 113 w 413"/>
                <a:gd name="T87" fmla="*/ 374 h 389"/>
                <a:gd name="T88" fmla="*/ 150 w 413"/>
                <a:gd name="T89" fmla="*/ 386 h 389"/>
                <a:gd name="T90" fmla="*/ 190 w 413"/>
                <a:gd name="T91" fmla="*/ 389 h 389"/>
                <a:gd name="T92" fmla="*/ 242 w 413"/>
                <a:gd name="T93" fmla="*/ 387 h 389"/>
                <a:gd name="T94" fmla="*/ 280 w 413"/>
                <a:gd name="T95" fmla="*/ 382 h 389"/>
                <a:gd name="T96" fmla="*/ 315 w 413"/>
                <a:gd name="T97" fmla="*/ 366 h 389"/>
                <a:gd name="T98" fmla="*/ 345 w 413"/>
                <a:gd name="T99" fmla="*/ 347 h 389"/>
                <a:gd name="T100" fmla="*/ 370 w 413"/>
                <a:gd name="T101" fmla="*/ 320 h 389"/>
                <a:gd name="T102" fmla="*/ 391 w 413"/>
                <a:gd name="T103" fmla="*/ 290 h 389"/>
                <a:gd name="T104" fmla="*/ 405 w 413"/>
                <a:gd name="T105" fmla="*/ 255 h 389"/>
                <a:gd name="T106" fmla="*/ 411 w 413"/>
                <a:gd name="T107" fmla="*/ 215 h 389"/>
                <a:gd name="T108" fmla="*/ 411 w 413"/>
                <a:gd name="T109" fmla="*/ 172 h 389"/>
                <a:gd name="T110" fmla="*/ 405 w 413"/>
                <a:gd name="T111" fmla="*/ 134 h 389"/>
                <a:gd name="T112" fmla="*/ 391 w 413"/>
                <a:gd name="T113" fmla="*/ 98 h 389"/>
                <a:gd name="T114" fmla="*/ 370 w 413"/>
                <a:gd name="T115" fmla="*/ 67 h 389"/>
                <a:gd name="T116" fmla="*/ 345 w 413"/>
                <a:gd name="T117" fmla="*/ 42 h 389"/>
                <a:gd name="T118" fmla="*/ 315 w 413"/>
                <a:gd name="T119" fmla="*/ 21 h 389"/>
                <a:gd name="T120" fmla="*/ 280 w 413"/>
                <a:gd name="T121" fmla="*/ 7 h 389"/>
                <a:gd name="T122" fmla="*/ 242 w 413"/>
                <a:gd name="T123" fmla="*/ 0 h 389"/>
                <a:gd name="T124" fmla="*/ 190 w 413"/>
                <a:gd name="T125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3" h="389">
                  <a:moveTo>
                    <a:pt x="98" y="194"/>
                  </a:moveTo>
                  <a:lnTo>
                    <a:pt x="100" y="171"/>
                  </a:lnTo>
                  <a:lnTo>
                    <a:pt x="104" y="148"/>
                  </a:lnTo>
                  <a:lnTo>
                    <a:pt x="107" y="138"/>
                  </a:lnTo>
                  <a:lnTo>
                    <a:pt x="113" y="128"/>
                  </a:lnTo>
                  <a:lnTo>
                    <a:pt x="117" y="119"/>
                  </a:lnTo>
                  <a:lnTo>
                    <a:pt x="123" y="109"/>
                  </a:lnTo>
                  <a:lnTo>
                    <a:pt x="130" y="103"/>
                  </a:lnTo>
                  <a:lnTo>
                    <a:pt x="138" y="96"/>
                  </a:lnTo>
                  <a:lnTo>
                    <a:pt x="146" y="90"/>
                  </a:lnTo>
                  <a:lnTo>
                    <a:pt x="153" y="86"/>
                  </a:lnTo>
                  <a:lnTo>
                    <a:pt x="163" y="82"/>
                  </a:lnTo>
                  <a:lnTo>
                    <a:pt x="175" y="78"/>
                  </a:lnTo>
                  <a:lnTo>
                    <a:pt x="184" y="77"/>
                  </a:lnTo>
                  <a:lnTo>
                    <a:pt x="196" y="77"/>
                  </a:lnTo>
                  <a:lnTo>
                    <a:pt x="217" y="77"/>
                  </a:lnTo>
                  <a:lnTo>
                    <a:pt x="228" y="77"/>
                  </a:lnTo>
                  <a:lnTo>
                    <a:pt x="238" y="78"/>
                  </a:lnTo>
                  <a:lnTo>
                    <a:pt x="247" y="82"/>
                  </a:lnTo>
                  <a:lnTo>
                    <a:pt x="257" y="86"/>
                  </a:lnTo>
                  <a:lnTo>
                    <a:pt x="267" y="90"/>
                  </a:lnTo>
                  <a:lnTo>
                    <a:pt x="274" y="96"/>
                  </a:lnTo>
                  <a:lnTo>
                    <a:pt x="282" y="103"/>
                  </a:lnTo>
                  <a:lnTo>
                    <a:pt x="290" y="109"/>
                  </a:lnTo>
                  <a:lnTo>
                    <a:pt x="295" y="119"/>
                  </a:lnTo>
                  <a:lnTo>
                    <a:pt x="299" y="128"/>
                  </a:lnTo>
                  <a:lnTo>
                    <a:pt x="305" y="138"/>
                  </a:lnTo>
                  <a:lnTo>
                    <a:pt x="309" y="148"/>
                  </a:lnTo>
                  <a:lnTo>
                    <a:pt x="313" y="171"/>
                  </a:lnTo>
                  <a:lnTo>
                    <a:pt x="315" y="194"/>
                  </a:lnTo>
                  <a:lnTo>
                    <a:pt x="313" y="219"/>
                  </a:lnTo>
                  <a:lnTo>
                    <a:pt x="309" y="242"/>
                  </a:lnTo>
                  <a:lnTo>
                    <a:pt x="305" y="251"/>
                  </a:lnTo>
                  <a:lnTo>
                    <a:pt x="299" y="261"/>
                  </a:lnTo>
                  <a:lnTo>
                    <a:pt x="295" y="270"/>
                  </a:lnTo>
                  <a:lnTo>
                    <a:pt x="290" y="278"/>
                  </a:lnTo>
                  <a:lnTo>
                    <a:pt x="282" y="286"/>
                  </a:lnTo>
                  <a:lnTo>
                    <a:pt x="274" y="293"/>
                  </a:lnTo>
                  <a:lnTo>
                    <a:pt x="267" y="299"/>
                  </a:lnTo>
                  <a:lnTo>
                    <a:pt x="257" y="303"/>
                  </a:lnTo>
                  <a:lnTo>
                    <a:pt x="247" y="307"/>
                  </a:lnTo>
                  <a:lnTo>
                    <a:pt x="238" y="311"/>
                  </a:lnTo>
                  <a:lnTo>
                    <a:pt x="228" y="313"/>
                  </a:lnTo>
                  <a:lnTo>
                    <a:pt x="217" y="313"/>
                  </a:lnTo>
                  <a:lnTo>
                    <a:pt x="196" y="313"/>
                  </a:lnTo>
                  <a:lnTo>
                    <a:pt x="184" y="313"/>
                  </a:lnTo>
                  <a:lnTo>
                    <a:pt x="175" y="311"/>
                  </a:lnTo>
                  <a:lnTo>
                    <a:pt x="163" y="307"/>
                  </a:lnTo>
                  <a:lnTo>
                    <a:pt x="153" y="303"/>
                  </a:lnTo>
                  <a:lnTo>
                    <a:pt x="146" y="299"/>
                  </a:lnTo>
                  <a:lnTo>
                    <a:pt x="138" y="293"/>
                  </a:lnTo>
                  <a:lnTo>
                    <a:pt x="130" y="286"/>
                  </a:lnTo>
                  <a:lnTo>
                    <a:pt x="123" y="278"/>
                  </a:lnTo>
                  <a:lnTo>
                    <a:pt x="117" y="270"/>
                  </a:lnTo>
                  <a:lnTo>
                    <a:pt x="113" y="261"/>
                  </a:lnTo>
                  <a:lnTo>
                    <a:pt x="107" y="251"/>
                  </a:lnTo>
                  <a:lnTo>
                    <a:pt x="104" y="242"/>
                  </a:lnTo>
                  <a:lnTo>
                    <a:pt x="100" y="219"/>
                  </a:lnTo>
                  <a:lnTo>
                    <a:pt x="98" y="194"/>
                  </a:lnTo>
                  <a:close/>
                  <a:moveTo>
                    <a:pt x="190" y="0"/>
                  </a:moveTo>
                  <a:lnTo>
                    <a:pt x="169" y="0"/>
                  </a:lnTo>
                  <a:lnTo>
                    <a:pt x="150" y="4"/>
                  </a:lnTo>
                  <a:lnTo>
                    <a:pt x="130" y="7"/>
                  </a:lnTo>
                  <a:lnTo>
                    <a:pt x="113" y="13"/>
                  </a:lnTo>
                  <a:lnTo>
                    <a:pt x="96" y="21"/>
                  </a:lnTo>
                  <a:lnTo>
                    <a:pt x="80" y="30"/>
                  </a:lnTo>
                  <a:lnTo>
                    <a:pt x="65" y="42"/>
                  </a:lnTo>
                  <a:lnTo>
                    <a:pt x="52" y="53"/>
                  </a:lnTo>
                  <a:lnTo>
                    <a:pt x="40" y="67"/>
                  </a:lnTo>
                  <a:lnTo>
                    <a:pt x="31" y="82"/>
                  </a:lnTo>
                  <a:lnTo>
                    <a:pt x="21" y="98"/>
                  </a:lnTo>
                  <a:lnTo>
                    <a:pt x="13" y="115"/>
                  </a:lnTo>
                  <a:lnTo>
                    <a:pt x="8" y="134"/>
                  </a:lnTo>
                  <a:lnTo>
                    <a:pt x="4" y="153"/>
                  </a:lnTo>
                  <a:lnTo>
                    <a:pt x="0" y="172"/>
                  </a:lnTo>
                  <a:lnTo>
                    <a:pt x="0" y="194"/>
                  </a:lnTo>
                  <a:lnTo>
                    <a:pt x="0" y="215"/>
                  </a:lnTo>
                  <a:lnTo>
                    <a:pt x="4" y="236"/>
                  </a:lnTo>
                  <a:lnTo>
                    <a:pt x="8" y="255"/>
                  </a:lnTo>
                  <a:lnTo>
                    <a:pt x="13" y="272"/>
                  </a:lnTo>
                  <a:lnTo>
                    <a:pt x="21" y="290"/>
                  </a:lnTo>
                  <a:lnTo>
                    <a:pt x="31" y="307"/>
                  </a:lnTo>
                  <a:lnTo>
                    <a:pt x="40" y="320"/>
                  </a:lnTo>
                  <a:lnTo>
                    <a:pt x="52" y="334"/>
                  </a:lnTo>
                  <a:lnTo>
                    <a:pt x="65" y="347"/>
                  </a:lnTo>
                  <a:lnTo>
                    <a:pt x="80" y="357"/>
                  </a:lnTo>
                  <a:lnTo>
                    <a:pt x="96" y="366"/>
                  </a:lnTo>
                  <a:lnTo>
                    <a:pt x="113" y="374"/>
                  </a:lnTo>
                  <a:lnTo>
                    <a:pt x="130" y="382"/>
                  </a:lnTo>
                  <a:lnTo>
                    <a:pt x="150" y="386"/>
                  </a:lnTo>
                  <a:lnTo>
                    <a:pt x="169" y="387"/>
                  </a:lnTo>
                  <a:lnTo>
                    <a:pt x="190" y="389"/>
                  </a:lnTo>
                  <a:lnTo>
                    <a:pt x="221" y="389"/>
                  </a:lnTo>
                  <a:lnTo>
                    <a:pt x="242" y="387"/>
                  </a:lnTo>
                  <a:lnTo>
                    <a:pt x="261" y="386"/>
                  </a:lnTo>
                  <a:lnTo>
                    <a:pt x="280" y="382"/>
                  </a:lnTo>
                  <a:lnTo>
                    <a:pt x="299" y="374"/>
                  </a:lnTo>
                  <a:lnTo>
                    <a:pt x="315" y="366"/>
                  </a:lnTo>
                  <a:lnTo>
                    <a:pt x="332" y="357"/>
                  </a:lnTo>
                  <a:lnTo>
                    <a:pt x="345" y="347"/>
                  </a:lnTo>
                  <a:lnTo>
                    <a:pt x="359" y="334"/>
                  </a:lnTo>
                  <a:lnTo>
                    <a:pt x="370" y="320"/>
                  </a:lnTo>
                  <a:lnTo>
                    <a:pt x="382" y="307"/>
                  </a:lnTo>
                  <a:lnTo>
                    <a:pt x="391" y="290"/>
                  </a:lnTo>
                  <a:lnTo>
                    <a:pt x="399" y="272"/>
                  </a:lnTo>
                  <a:lnTo>
                    <a:pt x="405" y="255"/>
                  </a:lnTo>
                  <a:lnTo>
                    <a:pt x="409" y="236"/>
                  </a:lnTo>
                  <a:lnTo>
                    <a:pt x="411" y="215"/>
                  </a:lnTo>
                  <a:lnTo>
                    <a:pt x="413" y="194"/>
                  </a:lnTo>
                  <a:lnTo>
                    <a:pt x="411" y="172"/>
                  </a:lnTo>
                  <a:lnTo>
                    <a:pt x="409" y="153"/>
                  </a:lnTo>
                  <a:lnTo>
                    <a:pt x="405" y="134"/>
                  </a:lnTo>
                  <a:lnTo>
                    <a:pt x="399" y="115"/>
                  </a:lnTo>
                  <a:lnTo>
                    <a:pt x="391" y="98"/>
                  </a:lnTo>
                  <a:lnTo>
                    <a:pt x="382" y="82"/>
                  </a:lnTo>
                  <a:lnTo>
                    <a:pt x="370" y="67"/>
                  </a:lnTo>
                  <a:lnTo>
                    <a:pt x="359" y="53"/>
                  </a:lnTo>
                  <a:lnTo>
                    <a:pt x="345" y="42"/>
                  </a:lnTo>
                  <a:lnTo>
                    <a:pt x="332" y="30"/>
                  </a:lnTo>
                  <a:lnTo>
                    <a:pt x="315" y="21"/>
                  </a:lnTo>
                  <a:lnTo>
                    <a:pt x="299" y="13"/>
                  </a:lnTo>
                  <a:lnTo>
                    <a:pt x="280" y="7"/>
                  </a:lnTo>
                  <a:lnTo>
                    <a:pt x="261" y="4"/>
                  </a:lnTo>
                  <a:lnTo>
                    <a:pt x="242" y="0"/>
                  </a:lnTo>
                  <a:lnTo>
                    <a:pt x="221" y="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2633663" y="1868488"/>
              <a:ext cx="276225" cy="296863"/>
            </a:xfrm>
            <a:custGeom>
              <a:avLst/>
              <a:gdLst>
                <a:gd name="T0" fmla="*/ 0 w 347"/>
                <a:gd name="T1" fmla="*/ 0 h 375"/>
                <a:gd name="T2" fmla="*/ 11 w 347"/>
                <a:gd name="T3" fmla="*/ 58 h 375"/>
                <a:gd name="T4" fmla="*/ 17 w 347"/>
                <a:gd name="T5" fmla="*/ 68 h 375"/>
                <a:gd name="T6" fmla="*/ 25 w 347"/>
                <a:gd name="T7" fmla="*/ 77 h 375"/>
                <a:gd name="T8" fmla="*/ 29 w 347"/>
                <a:gd name="T9" fmla="*/ 81 h 375"/>
                <a:gd name="T10" fmla="*/ 35 w 347"/>
                <a:gd name="T11" fmla="*/ 83 h 375"/>
                <a:gd name="T12" fmla="*/ 40 w 347"/>
                <a:gd name="T13" fmla="*/ 85 h 375"/>
                <a:gd name="T14" fmla="*/ 46 w 347"/>
                <a:gd name="T15" fmla="*/ 85 h 375"/>
                <a:gd name="T16" fmla="*/ 131 w 347"/>
                <a:gd name="T17" fmla="*/ 85 h 375"/>
                <a:gd name="T18" fmla="*/ 131 w 347"/>
                <a:gd name="T19" fmla="*/ 375 h 375"/>
                <a:gd name="T20" fmla="*/ 221 w 347"/>
                <a:gd name="T21" fmla="*/ 375 h 375"/>
                <a:gd name="T22" fmla="*/ 221 w 347"/>
                <a:gd name="T23" fmla="*/ 85 h 375"/>
                <a:gd name="T24" fmla="*/ 303 w 347"/>
                <a:gd name="T25" fmla="*/ 85 h 375"/>
                <a:gd name="T26" fmla="*/ 307 w 347"/>
                <a:gd name="T27" fmla="*/ 85 h 375"/>
                <a:gd name="T28" fmla="*/ 313 w 347"/>
                <a:gd name="T29" fmla="*/ 83 h 375"/>
                <a:gd name="T30" fmla="*/ 319 w 347"/>
                <a:gd name="T31" fmla="*/ 81 h 375"/>
                <a:gd name="T32" fmla="*/ 324 w 347"/>
                <a:gd name="T33" fmla="*/ 77 h 375"/>
                <a:gd name="T34" fmla="*/ 332 w 347"/>
                <a:gd name="T35" fmla="*/ 68 h 375"/>
                <a:gd name="T36" fmla="*/ 336 w 347"/>
                <a:gd name="T37" fmla="*/ 58 h 375"/>
                <a:gd name="T38" fmla="*/ 347 w 347"/>
                <a:gd name="T39" fmla="*/ 0 h 375"/>
                <a:gd name="T40" fmla="*/ 0 w 347"/>
                <a:gd name="T4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7" h="375">
                  <a:moveTo>
                    <a:pt x="0" y="0"/>
                  </a:moveTo>
                  <a:lnTo>
                    <a:pt x="11" y="58"/>
                  </a:lnTo>
                  <a:lnTo>
                    <a:pt x="17" y="68"/>
                  </a:lnTo>
                  <a:lnTo>
                    <a:pt x="25" y="77"/>
                  </a:lnTo>
                  <a:lnTo>
                    <a:pt x="29" y="81"/>
                  </a:lnTo>
                  <a:lnTo>
                    <a:pt x="35" y="83"/>
                  </a:lnTo>
                  <a:lnTo>
                    <a:pt x="40" y="85"/>
                  </a:lnTo>
                  <a:lnTo>
                    <a:pt x="46" y="85"/>
                  </a:lnTo>
                  <a:lnTo>
                    <a:pt x="131" y="85"/>
                  </a:lnTo>
                  <a:lnTo>
                    <a:pt x="131" y="375"/>
                  </a:lnTo>
                  <a:lnTo>
                    <a:pt x="221" y="375"/>
                  </a:lnTo>
                  <a:lnTo>
                    <a:pt x="221" y="85"/>
                  </a:lnTo>
                  <a:lnTo>
                    <a:pt x="303" y="85"/>
                  </a:lnTo>
                  <a:lnTo>
                    <a:pt x="307" y="85"/>
                  </a:lnTo>
                  <a:lnTo>
                    <a:pt x="313" y="83"/>
                  </a:lnTo>
                  <a:lnTo>
                    <a:pt x="319" y="81"/>
                  </a:lnTo>
                  <a:lnTo>
                    <a:pt x="324" y="77"/>
                  </a:lnTo>
                  <a:lnTo>
                    <a:pt x="332" y="68"/>
                  </a:lnTo>
                  <a:lnTo>
                    <a:pt x="336" y="58"/>
                  </a:lnTo>
                  <a:lnTo>
                    <a:pt x="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4851400" y="1868488"/>
              <a:ext cx="284163" cy="296863"/>
            </a:xfrm>
            <a:custGeom>
              <a:avLst/>
              <a:gdLst>
                <a:gd name="T0" fmla="*/ 267 w 359"/>
                <a:gd name="T1" fmla="*/ 0 h 375"/>
                <a:gd name="T2" fmla="*/ 267 w 359"/>
                <a:gd name="T3" fmla="*/ 150 h 375"/>
                <a:gd name="T4" fmla="*/ 90 w 359"/>
                <a:gd name="T5" fmla="*/ 150 h 375"/>
                <a:gd name="T6" fmla="*/ 90 w 359"/>
                <a:gd name="T7" fmla="*/ 0 h 375"/>
                <a:gd name="T8" fmla="*/ 0 w 359"/>
                <a:gd name="T9" fmla="*/ 0 h 375"/>
                <a:gd name="T10" fmla="*/ 0 w 359"/>
                <a:gd name="T11" fmla="*/ 375 h 375"/>
                <a:gd name="T12" fmla="*/ 90 w 359"/>
                <a:gd name="T13" fmla="*/ 375 h 375"/>
                <a:gd name="T14" fmla="*/ 90 w 359"/>
                <a:gd name="T15" fmla="*/ 229 h 375"/>
                <a:gd name="T16" fmla="*/ 267 w 359"/>
                <a:gd name="T17" fmla="*/ 229 h 375"/>
                <a:gd name="T18" fmla="*/ 267 w 359"/>
                <a:gd name="T19" fmla="*/ 375 h 375"/>
                <a:gd name="T20" fmla="*/ 359 w 359"/>
                <a:gd name="T21" fmla="*/ 375 h 375"/>
                <a:gd name="T22" fmla="*/ 359 w 359"/>
                <a:gd name="T23" fmla="*/ 0 h 375"/>
                <a:gd name="T24" fmla="*/ 267 w 359"/>
                <a:gd name="T2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9" h="375">
                  <a:moveTo>
                    <a:pt x="267" y="0"/>
                  </a:moveTo>
                  <a:lnTo>
                    <a:pt x="267" y="150"/>
                  </a:lnTo>
                  <a:lnTo>
                    <a:pt x="90" y="150"/>
                  </a:lnTo>
                  <a:lnTo>
                    <a:pt x="90" y="0"/>
                  </a:lnTo>
                  <a:lnTo>
                    <a:pt x="0" y="0"/>
                  </a:lnTo>
                  <a:lnTo>
                    <a:pt x="0" y="375"/>
                  </a:lnTo>
                  <a:lnTo>
                    <a:pt x="90" y="375"/>
                  </a:lnTo>
                  <a:lnTo>
                    <a:pt x="90" y="229"/>
                  </a:lnTo>
                  <a:lnTo>
                    <a:pt x="267" y="229"/>
                  </a:lnTo>
                  <a:lnTo>
                    <a:pt x="267" y="375"/>
                  </a:lnTo>
                  <a:lnTo>
                    <a:pt x="359" y="375"/>
                  </a:lnTo>
                  <a:lnTo>
                    <a:pt x="359" y="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9" name="Freeform 49"/>
            <p:cNvSpPr>
              <a:spLocks noEditPoints="1"/>
            </p:cNvSpPr>
            <p:nvPr/>
          </p:nvSpPr>
          <p:spPr bwMode="auto">
            <a:xfrm>
              <a:off x="3206750" y="1862138"/>
              <a:ext cx="315913" cy="303213"/>
            </a:xfrm>
            <a:custGeom>
              <a:avLst/>
              <a:gdLst>
                <a:gd name="T0" fmla="*/ 149 w 397"/>
                <a:gd name="T1" fmla="*/ 121 h 382"/>
                <a:gd name="T2" fmla="*/ 163 w 397"/>
                <a:gd name="T3" fmla="*/ 96 h 382"/>
                <a:gd name="T4" fmla="*/ 178 w 397"/>
                <a:gd name="T5" fmla="*/ 84 h 382"/>
                <a:gd name="T6" fmla="*/ 199 w 397"/>
                <a:gd name="T7" fmla="*/ 80 h 382"/>
                <a:gd name="T8" fmla="*/ 219 w 397"/>
                <a:gd name="T9" fmla="*/ 84 h 382"/>
                <a:gd name="T10" fmla="*/ 234 w 397"/>
                <a:gd name="T11" fmla="*/ 96 h 382"/>
                <a:gd name="T12" fmla="*/ 247 w 397"/>
                <a:gd name="T13" fmla="*/ 121 h 382"/>
                <a:gd name="T14" fmla="*/ 128 w 397"/>
                <a:gd name="T15" fmla="*/ 220 h 382"/>
                <a:gd name="T16" fmla="*/ 328 w 397"/>
                <a:gd name="T17" fmla="*/ 82 h 382"/>
                <a:gd name="T18" fmla="*/ 315 w 397"/>
                <a:gd name="T19" fmla="*/ 52 h 382"/>
                <a:gd name="T20" fmla="*/ 301 w 397"/>
                <a:gd name="T21" fmla="*/ 36 h 382"/>
                <a:gd name="T22" fmla="*/ 286 w 397"/>
                <a:gd name="T23" fmla="*/ 23 h 382"/>
                <a:gd name="T24" fmla="*/ 265 w 397"/>
                <a:gd name="T25" fmla="*/ 11 h 382"/>
                <a:gd name="T26" fmla="*/ 242 w 397"/>
                <a:gd name="T27" fmla="*/ 4 h 382"/>
                <a:gd name="T28" fmla="*/ 215 w 397"/>
                <a:gd name="T29" fmla="*/ 0 h 382"/>
                <a:gd name="T30" fmla="*/ 184 w 397"/>
                <a:gd name="T31" fmla="*/ 0 h 382"/>
                <a:gd name="T32" fmla="*/ 157 w 397"/>
                <a:gd name="T33" fmla="*/ 4 h 382"/>
                <a:gd name="T34" fmla="*/ 134 w 397"/>
                <a:gd name="T35" fmla="*/ 11 h 382"/>
                <a:gd name="T36" fmla="*/ 115 w 397"/>
                <a:gd name="T37" fmla="*/ 23 h 382"/>
                <a:gd name="T38" fmla="*/ 98 w 397"/>
                <a:gd name="T39" fmla="*/ 36 h 382"/>
                <a:gd name="T40" fmla="*/ 82 w 397"/>
                <a:gd name="T41" fmla="*/ 52 h 382"/>
                <a:gd name="T42" fmla="*/ 69 w 397"/>
                <a:gd name="T43" fmla="*/ 82 h 382"/>
                <a:gd name="T44" fmla="*/ 0 w 397"/>
                <a:gd name="T45" fmla="*/ 382 h 382"/>
                <a:gd name="T46" fmla="*/ 71 w 397"/>
                <a:gd name="T47" fmla="*/ 380 h 382"/>
                <a:gd name="T48" fmla="*/ 82 w 397"/>
                <a:gd name="T49" fmla="*/ 376 h 382"/>
                <a:gd name="T50" fmla="*/ 94 w 397"/>
                <a:gd name="T51" fmla="*/ 364 h 382"/>
                <a:gd name="T52" fmla="*/ 111 w 397"/>
                <a:gd name="T53" fmla="*/ 297 h 382"/>
                <a:gd name="T54" fmla="*/ 297 w 397"/>
                <a:gd name="T55" fmla="*/ 353 h 382"/>
                <a:gd name="T56" fmla="*/ 311 w 397"/>
                <a:gd name="T57" fmla="*/ 372 h 382"/>
                <a:gd name="T58" fmla="*/ 320 w 397"/>
                <a:gd name="T59" fmla="*/ 380 h 382"/>
                <a:gd name="T60" fmla="*/ 332 w 397"/>
                <a:gd name="T61" fmla="*/ 382 h 382"/>
                <a:gd name="T62" fmla="*/ 336 w 397"/>
                <a:gd name="T63" fmla="*/ 10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7" h="382">
                  <a:moveTo>
                    <a:pt x="128" y="220"/>
                  </a:moveTo>
                  <a:lnTo>
                    <a:pt x="149" y="121"/>
                  </a:lnTo>
                  <a:lnTo>
                    <a:pt x="155" y="107"/>
                  </a:lnTo>
                  <a:lnTo>
                    <a:pt x="163" y="96"/>
                  </a:lnTo>
                  <a:lnTo>
                    <a:pt x="171" y="90"/>
                  </a:lnTo>
                  <a:lnTo>
                    <a:pt x="178" y="84"/>
                  </a:lnTo>
                  <a:lnTo>
                    <a:pt x="188" y="82"/>
                  </a:lnTo>
                  <a:lnTo>
                    <a:pt x="199" y="80"/>
                  </a:lnTo>
                  <a:lnTo>
                    <a:pt x="209" y="82"/>
                  </a:lnTo>
                  <a:lnTo>
                    <a:pt x="219" y="84"/>
                  </a:lnTo>
                  <a:lnTo>
                    <a:pt x="228" y="90"/>
                  </a:lnTo>
                  <a:lnTo>
                    <a:pt x="234" y="96"/>
                  </a:lnTo>
                  <a:lnTo>
                    <a:pt x="242" y="107"/>
                  </a:lnTo>
                  <a:lnTo>
                    <a:pt x="247" y="121"/>
                  </a:lnTo>
                  <a:lnTo>
                    <a:pt x="268" y="220"/>
                  </a:lnTo>
                  <a:lnTo>
                    <a:pt x="128" y="220"/>
                  </a:lnTo>
                  <a:close/>
                  <a:moveTo>
                    <a:pt x="336" y="103"/>
                  </a:moveTo>
                  <a:lnTo>
                    <a:pt x="328" y="82"/>
                  </a:lnTo>
                  <a:lnTo>
                    <a:pt x="320" y="61"/>
                  </a:lnTo>
                  <a:lnTo>
                    <a:pt x="315" y="52"/>
                  </a:lnTo>
                  <a:lnTo>
                    <a:pt x="309" y="44"/>
                  </a:lnTo>
                  <a:lnTo>
                    <a:pt x="301" y="36"/>
                  </a:lnTo>
                  <a:lnTo>
                    <a:pt x="293" y="29"/>
                  </a:lnTo>
                  <a:lnTo>
                    <a:pt x="286" y="23"/>
                  </a:lnTo>
                  <a:lnTo>
                    <a:pt x="276" y="17"/>
                  </a:lnTo>
                  <a:lnTo>
                    <a:pt x="265" y="11"/>
                  </a:lnTo>
                  <a:lnTo>
                    <a:pt x="253" y="7"/>
                  </a:lnTo>
                  <a:lnTo>
                    <a:pt x="242" y="4"/>
                  </a:lnTo>
                  <a:lnTo>
                    <a:pt x="228" y="2"/>
                  </a:lnTo>
                  <a:lnTo>
                    <a:pt x="215" y="0"/>
                  </a:lnTo>
                  <a:lnTo>
                    <a:pt x="199" y="0"/>
                  </a:lnTo>
                  <a:lnTo>
                    <a:pt x="184" y="0"/>
                  </a:lnTo>
                  <a:lnTo>
                    <a:pt x="171" y="2"/>
                  </a:lnTo>
                  <a:lnTo>
                    <a:pt x="157" y="4"/>
                  </a:lnTo>
                  <a:lnTo>
                    <a:pt x="146" y="7"/>
                  </a:lnTo>
                  <a:lnTo>
                    <a:pt x="134" y="11"/>
                  </a:lnTo>
                  <a:lnTo>
                    <a:pt x="124" y="17"/>
                  </a:lnTo>
                  <a:lnTo>
                    <a:pt x="115" y="23"/>
                  </a:lnTo>
                  <a:lnTo>
                    <a:pt x="105" y="29"/>
                  </a:lnTo>
                  <a:lnTo>
                    <a:pt x="98" y="36"/>
                  </a:lnTo>
                  <a:lnTo>
                    <a:pt x="90" y="44"/>
                  </a:lnTo>
                  <a:lnTo>
                    <a:pt x="82" y="52"/>
                  </a:lnTo>
                  <a:lnTo>
                    <a:pt x="76" y="61"/>
                  </a:lnTo>
                  <a:lnTo>
                    <a:pt x="69" y="82"/>
                  </a:lnTo>
                  <a:lnTo>
                    <a:pt x="61" y="103"/>
                  </a:lnTo>
                  <a:lnTo>
                    <a:pt x="0" y="382"/>
                  </a:lnTo>
                  <a:lnTo>
                    <a:pt x="65" y="382"/>
                  </a:lnTo>
                  <a:lnTo>
                    <a:pt x="71" y="380"/>
                  </a:lnTo>
                  <a:lnTo>
                    <a:pt x="76" y="380"/>
                  </a:lnTo>
                  <a:lnTo>
                    <a:pt x="82" y="376"/>
                  </a:lnTo>
                  <a:lnTo>
                    <a:pt x="86" y="372"/>
                  </a:lnTo>
                  <a:lnTo>
                    <a:pt x="94" y="364"/>
                  </a:lnTo>
                  <a:lnTo>
                    <a:pt x="100" y="353"/>
                  </a:lnTo>
                  <a:lnTo>
                    <a:pt x="111" y="297"/>
                  </a:lnTo>
                  <a:lnTo>
                    <a:pt x="286" y="297"/>
                  </a:lnTo>
                  <a:lnTo>
                    <a:pt x="297" y="353"/>
                  </a:lnTo>
                  <a:lnTo>
                    <a:pt x="303" y="364"/>
                  </a:lnTo>
                  <a:lnTo>
                    <a:pt x="311" y="372"/>
                  </a:lnTo>
                  <a:lnTo>
                    <a:pt x="315" y="376"/>
                  </a:lnTo>
                  <a:lnTo>
                    <a:pt x="320" y="380"/>
                  </a:lnTo>
                  <a:lnTo>
                    <a:pt x="326" y="380"/>
                  </a:lnTo>
                  <a:lnTo>
                    <a:pt x="332" y="382"/>
                  </a:lnTo>
                  <a:lnTo>
                    <a:pt x="397" y="382"/>
                  </a:lnTo>
                  <a:lnTo>
                    <a:pt x="336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0" name="Freeform 50"/>
            <p:cNvSpPr>
              <a:spLocks noEditPoints="1"/>
            </p:cNvSpPr>
            <p:nvPr/>
          </p:nvSpPr>
          <p:spPr bwMode="auto">
            <a:xfrm>
              <a:off x="4503738" y="1862138"/>
              <a:ext cx="315913" cy="303213"/>
            </a:xfrm>
            <a:custGeom>
              <a:avLst/>
              <a:gdLst>
                <a:gd name="T0" fmla="*/ 150 w 398"/>
                <a:gd name="T1" fmla="*/ 121 h 382"/>
                <a:gd name="T2" fmla="*/ 163 w 398"/>
                <a:gd name="T3" fmla="*/ 96 h 382"/>
                <a:gd name="T4" fmla="*/ 179 w 398"/>
                <a:gd name="T5" fmla="*/ 84 h 382"/>
                <a:gd name="T6" fmla="*/ 200 w 398"/>
                <a:gd name="T7" fmla="*/ 80 h 382"/>
                <a:gd name="T8" fmla="*/ 219 w 398"/>
                <a:gd name="T9" fmla="*/ 84 h 382"/>
                <a:gd name="T10" fmla="*/ 234 w 398"/>
                <a:gd name="T11" fmla="*/ 96 h 382"/>
                <a:gd name="T12" fmla="*/ 248 w 398"/>
                <a:gd name="T13" fmla="*/ 121 h 382"/>
                <a:gd name="T14" fmla="*/ 129 w 398"/>
                <a:gd name="T15" fmla="*/ 220 h 382"/>
                <a:gd name="T16" fmla="*/ 330 w 398"/>
                <a:gd name="T17" fmla="*/ 82 h 382"/>
                <a:gd name="T18" fmla="*/ 315 w 398"/>
                <a:gd name="T19" fmla="*/ 52 h 382"/>
                <a:gd name="T20" fmla="*/ 302 w 398"/>
                <a:gd name="T21" fmla="*/ 36 h 382"/>
                <a:gd name="T22" fmla="*/ 286 w 398"/>
                <a:gd name="T23" fmla="*/ 23 h 382"/>
                <a:gd name="T24" fmla="*/ 265 w 398"/>
                <a:gd name="T25" fmla="*/ 11 h 382"/>
                <a:gd name="T26" fmla="*/ 242 w 398"/>
                <a:gd name="T27" fmla="*/ 4 h 382"/>
                <a:gd name="T28" fmla="*/ 215 w 398"/>
                <a:gd name="T29" fmla="*/ 0 h 382"/>
                <a:gd name="T30" fmla="*/ 184 w 398"/>
                <a:gd name="T31" fmla="*/ 0 h 382"/>
                <a:gd name="T32" fmla="*/ 158 w 398"/>
                <a:gd name="T33" fmla="*/ 4 h 382"/>
                <a:gd name="T34" fmla="*/ 135 w 398"/>
                <a:gd name="T35" fmla="*/ 11 h 382"/>
                <a:gd name="T36" fmla="*/ 115 w 398"/>
                <a:gd name="T37" fmla="*/ 23 h 382"/>
                <a:gd name="T38" fmla="*/ 98 w 398"/>
                <a:gd name="T39" fmla="*/ 36 h 382"/>
                <a:gd name="T40" fmla="*/ 85 w 398"/>
                <a:gd name="T41" fmla="*/ 52 h 382"/>
                <a:gd name="T42" fmla="*/ 69 w 398"/>
                <a:gd name="T43" fmla="*/ 82 h 382"/>
                <a:gd name="T44" fmla="*/ 0 w 398"/>
                <a:gd name="T45" fmla="*/ 382 h 382"/>
                <a:gd name="T46" fmla="*/ 71 w 398"/>
                <a:gd name="T47" fmla="*/ 380 h 382"/>
                <a:gd name="T48" fmla="*/ 83 w 398"/>
                <a:gd name="T49" fmla="*/ 376 h 382"/>
                <a:gd name="T50" fmla="*/ 94 w 398"/>
                <a:gd name="T51" fmla="*/ 364 h 382"/>
                <a:gd name="T52" fmla="*/ 112 w 398"/>
                <a:gd name="T53" fmla="*/ 297 h 382"/>
                <a:gd name="T54" fmla="*/ 298 w 398"/>
                <a:gd name="T55" fmla="*/ 353 h 382"/>
                <a:gd name="T56" fmla="*/ 311 w 398"/>
                <a:gd name="T57" fmla="*/ 372 h 382"/>
                <a:gd name="T58" fmla="*/ 321 w 398"/>
                <a:gd name="T59" fmla="*/ 380 h 382"/>
                <a:gd name="T60" fmla="*/ 332 w 398"/>
                <a:gd name="T61" fmla="*/ 382 h 382"/>
                <a:gd name="T62" fmla="*/ 336 w 398"/>
                <a:gd name="T63" fmla="*/ 10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8" h="382">
                  <a:moveTo>
                    <a:pt x="129" y="220"/>
                  </a:moveTo>
                  <a:lnTo>
                    <a:pt x="150" y="121"/>
                  </a:lnTo>
                  <a:lnTo>
                    <a:pt x="156" y="107"/>
                  </a:lnTo>
                  <a:lnTo>
                    <a:pt x="163" y="96"/>
                  </a:lnTo>
                  <a:lnTo>
                    <a:pt x="171" y="90"/>
                  </a:lnTo>
                  <a:lnTo>
                    <a:pt x="179" y="84"/>
                  </a:lnTo>
                  <a:lnTo>
                    <a:pt x="188" y="82"/>
                  </a:lnTo>
                  <a:lnTo>
                    <a:pt x="200" y="80"/>
                  </a:lnTo>
                  <a:lnTo>
                    <a:pt x="209" y="82"/>
                  </a:lnTo>
                  <a:lnTo>
                    <a:pt x="219" y="84"/>
                  </a:lnTo>
                  <a:lnTo>
                    <a:pt x="229" y="90"/>
                  </a:lnTo>
                  <a:lnTo>
                    <a:pt x="234" y="96"/>
                  </a:lnTo>
                  <a:lnTo>
                    <a:pt x="242" y="107"/>
                  </a:lnTo>
                  <a:lnTo>
                    <a:pt x="248" y="121"/>
                  </a:lnTo>
                  <a:lnTo>
                    <a:pt x="269" y="220"/>
                  </a:lnTo>
                  <a:lnTo>
                    <a:pt x="129" y="220"/>
                  </a:lnTo>
                  <a:close/>
                  <a:moveTo>
                    <a:pt x="336" y="103"/>
                  </a:moveTo>
                  <a:lnTo>
                    <a:pt x="330" y="82"/>
                  </a:lnTo>
                  <a:lnTo>
                    <a:pt x="321" y="61"/>
                  </a:lnTo>
                  <a:lnTo>
                    <a:pt x="315" y="52"/>
                  </a:lnTo>
                  <a:lnTo>
                    <a:pt x="309" y="44"/>
                  </a:lnTo>
                  <a:lnTo>
                    <a:pt x="302" y="36"/>
                  </a:lnTo>
                  <a:lnTo>
                    <a:pt x="294" y="29"/>
                  </a:lnTo>
                  <a:lnTo>
                    <a:pt x="286" y="23"/>
                  </a:lnTo>
                  <a:lnTo>
                    <a:pt x="277" y="17"/>
                  </a:lnTo>
                  <a:lnTo>
                    <a:pt x="265" y="11"/>
                  </a:lnTo>
                  <a:lnTo>
                    <a:pt x="254" y="7"/>
                  </a:lnTo>
                  <a:lnTo>
                    <a:pt x="242" y="4"/>
                  </a:lnTo>
                  <a:lnTo>
                    <a:pt x="229" y="2"/>
                  </a:lnTo>
                  <a:lnTo>
                    <a:pt x="215" y="0"/>
                  </a:lnTo>
                  <a:lnTo>
                    <a:pt x="200" y="0"/>
                  </a:lnTo>
                  <a:lnTo>
                    <a:pt x="184" y="0"/>
                  </a:lnTo>
                  <a:lnTo>
                    <a:pt x="171" y="2"/>
                  </a:lnTo>
                  <a:lnTo>
                    <a:pt x="158" y="4"/>
                  </a:lnTo>
                  <a:lnTo>
                    <a:pt x="146" y="7"/>
                  </a:lnTo>
                  <a:lnTo>
                    <a:pt x="135" y="11"/>
                  </a:lnTo>
                  <a:lnTo>
                    <a:pt x="125" y="17"/>
                  </a:lnTo>
                  <a:lnTo>
                    <a:pt x="115" y="23"/>
                  </a:lnTo>
                  <a:lnTo>
                    <a:pt x="106" y="29"/>
                  </a:lnTo>
                  <a:lnTo>
                    <a:pt x="98" y="36"/>
                  </a:lnTo>
                  <a:lnTo>
                    <a:pt x="90" y="44"/>
                  </a:lnTo>
                  <a:lnTo>
                    <a:pt x="85" y="52"/>
                  </a:lnTo>
                  <a:lnTo>
                    <a:pt x="77" y="61"/>
                  </a:lnTo>
                  <a:lnTo>
                    <a:pt x="69" y="82"/>
                  </a:lnTo>
                  <a:lnTo>
                    <a:pt x="62" y="103"/>
                  </a:lnTo>
                  <a:lnTo>
                    <a:pt x="0" y="382"/>
                  </a:lnTo>
                  <a:lnTo>
                    <a:pt x="65" y="382"/>
                  </a:lnTo>
                  <a:lnTo>
                    <a:pt x="71" y="380"/>
                  </a:lnTo>
                  <a:lnTo>
                    <a:pt x="77" y="380"/>
                  </a:lnTo>
                  <a:lnTo>
                    <a:pt x="83" y="376"/>
                  </a:lnTo>
                  <a:lnTo>
                    <a:pt x="87" y="372"/>
                  </a:lnTo>
                  <a:lnTo>
                    <a:pt x="94" y="364"/>
                  </a:lnTo>
                  <a:lnTo>
                    <a:pt x="100" y="353"/>
                  </a:lnTo>
                  <a:lnTo>
                    <a:pt x="112" y="297"/>
                  </a:lnTo>
                  <a:lnTo>
                    <a:pt x="286" y="297"/>
                  </a:lnTo>
                  <a:lnTo>
                    <a:pt x="298" y="353"/>
                  </a:lnTo>
                  <a:lnTo>
                    <a:pt x="303" y="364"/>
                  </a:lnTo>
                  <a:lnTo>
                    <a:pt x="311" y="372"/>
                  </a:lnTo>
                  <a:lnTo>
                    <a:pt x="315" y="376"/>
                  </a:lnTo>
                  <a:lnTo>
                    <a:pt x="321" y="380"/>
                  </a:lnTo>
                  <a:lnTo>
                    <a:pt x="327" y="380"/>
                  </a:lnTo>
                  <a:lnTo>
                    <a:pt x="332" y="382"/>
                  </a:lnTo>
                  <a:lnTo>
                    <a:pt x="398" y="382"/>
                  </a:lnTo>
                  <a:lnTo>
                    <a:pt x="336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2370138" y="1868488"/>
              <a:ext cx="287338" cy="296863"/>
            </a:xfrm>
            <a:custGeom>
              <a:avLst/>
              <a:gdLst>
                <a:gd name="T0" fmla="*/ 361 w 361"/>
                <a:gd name="T1" fmla="*/ 375 h 375"/>
                <a:gd name="T2" fmla="*/ 163 w 361"/>
                <a:gd name="T3" fmla="*/ 373 h 375"/>
                <a:gd name="T4" fmla="*/ 127 w 361"/>
                <a:gd name="T5" fmla="*/ 367 h 375"/>
                <a:gd name="T6" fmla="*/ 92 w 361"/>
                <a:gd name="T7" fmla="*/ 354 h 375"/>
                <a:gd name="T8" fmla="*/ 63 w 361"/>
                <a:gd name="T9" fmla="*/ 334 h 375"/>
                <a:gd name="T10" fmla="*/ 40 w 361"/>
                <a:gd name="T11" fmla="*/ 309 h 375"/>
                <a:gd name="T12" fmla="*/ 21 w 361"/>
                <a:gd name="T13" fmla="*/ 279 h 375"/>
                <a:gd name="T14" fmla="*/ 8 w 361"/>
                <a:gd name="T15" fmla="*/ 246 h 375"/>
                <a:gd name="T16" fmla="*/ 2 w 361"/>
                <a:gd name="T17" fmla="*/ 208 h 375"/>
                <a:gd name="T18" fmla="*/ 2 w 361"/>
                <a:gd name="T19" fmla="*/ 167 h 375"/>
                <a:gd name="T20" fmla="*/ 8 w 361"/>
                <a:gd name="T21" fmla="*/ 129 h 375"/>
                <a:gd name="T22" fmla="*/ 21 w 361"/>
                <a:gd name="T23" fmla="*/ 96 h 375"/>
                <a:gd name="T24" fmla="*/ 40 w 361"/>
                <a:gd name="T25" fmla="*/ 66 h 375"/>
                <a:gd name="T26" fmla="*/ 63 w 361"/>
                <a:gd name="T27" fmla="*/ 41 h 375"/>
                <a:gd name="T28" fmla="*/ 92 w 361"/>
                <a:gd name="T29" fmla="*/ 22 h 375"/>
                <a:gd name="T30" fmla="*/ 127 w 361"/>
                <a:gd name="T31" fmla="*/ 10 h 375"/>
                <a:gd name="T32" fmla="*/ 163 w 361"/>
                <a:gd name="T33" fmla="*/ 2 h 375"/>
                <a:gd name="T34" fmla="*/ 317 w 361"/>
                <a:gd name="T35" fmla="*/ 0 h 375"/>
                <a:gd name="T36" fmla="*/ 299 w 361"/>
                <a:gd name="T37" fmla="*/ 70 h 375"/>
                <a:gd name="T38" fmla="*/ 282 w 361"/>
                <a:gd name="T39" fmla="*/ 83 h 375"/>
                <a:gd name="T40" fmla="*/ 182 w 361"/>
                <a:gd name="T41" fmla="*/ 85 h 375"/>
                <a:gd name="T42" fmla="*/ 163 w 361"/>
                <a:gd name="T43" fmla="*/ 87 h 375"/>
                <a:gd name="T44" fmla="*/ 144 w 361"/>
                <a:gd name="T45" fmla="*/ 93 h 375"/>
                <a:gd name="T46" fmla="*/ 129 w 361"/>
                <a:gd name="T47" fmla="*/ 102 h 375"/>
                <a:gd name="T48" fmla="*/ 115 w 361"/>
                <a:gd name="T49" fmla="*/ 114 h 375"/>
                <a:gd name="T50" fmla="*/ 98 w 361"/>
                <a:gd name="T51" fmla="*/ 146 h 375"/>
                <a:gd name="T52" fmla="*/ 92 w 361"/>
                <a:gd name="T53" fmla="*/ 187 h 375"/>
                <a:gd name="T54" fmla="*/ 98 w 361"/>
                <a:gd name="T55" fmla="*/ 229 h 375"/>
                <a:gd name="T56" fmla="*/ 115 w 361"/>
                <a:gd name="T57" fmla="*/ 261 h 375"/>
                <a:gd name="T58" fmla="*/ 129 w 361"/>
                <a:gd name="T59" fmla="*/ 273 h 375"/>
                <a:gd name="T60" fmla="*/ 144 w 361"/>
                <a:gd name="T61" fmla="*/ 283 h 375"/>
                <a:gd name="T62" fmla="*/ 163 w 361"/>
                <a:gd name="T63" fmla="*/ 288 h 375"/>
                <a:gd name="T64" fmla="*/ 182 w 361"/>
                <a:gd name="T65" fmla="*/ 290 h 375"/>
                <a:gd name="T66" fmla="*/ 324 w 361"/>
                <a:gd name="T67" fmla="*/ 292 h 375"/>
                <a:gd name="T68" fmla="*/ 343 w 361"/>
                <a:gd name="T69" fmla="*/ 306 h 375"/>
                <a:gd name="T70" fmla="*/ 361 w 361"/>
                <a:gd name="T71" fmla="*/ 37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1" h="375">
                  <a:moveTo>
                    <a:pt x="361" y="373"/>
                  </a:moveTo>
                  <a:lnTo>
                    <a:pt x="361" y="375"/>
                  </a:lnTo>
                  <a:lnTo>
                    <a:pt x="182" y="375"/>
                  </a:lnTo>
                  <a:lnTo>
                    <a:pt x="163" y="373"/>
                  </a:lnTo>
                  <a:lnTo>
                    <a:pt x="144" y="371"/>
                  </a:lnTo>
                  <a:lnTo>
                    <a:pt x="127" y="367"/>
                  </a:lnTo>
                  <a:lnTo>
                    <a:pt x="109" y="359"/>
                  </a:lnTo>
                  <a:lnTo>
                    <a:pt x="92" y="354"/>
                  </a:lnTo>
                  <a:lnTo>
                    <a:pt x="79" y="344"/>
                  </a:lnTo>
                  <a:lnTo>
                    <a:pt x="63" y="334"/>
                  </a:lnTo>
                  <a:lnTo>
                    <a:pt x="52" y="321"/>
                  </a:lnTo>
                  <a:lnTo>
                    <a:pt x="40" y="309"/>
                  </a:lnTo>
                  <a:lnTo>
                    <a:pt x="31" y="294"/>
                  </a:lnTo>
                  <a:lnTo>
                    <a:pt x="21" y="279"/>
                  </a:lnTo>
                  <a:lnTo>
                    <a:pt x="13" y="263"/>
                  </a:lnTo>
                  <a:lnTo>
                    <a:pt x="8" y="246"/>
                  </a:lnTo>
                  <a:lnTo>
                    <a:pt x="4" y="227"/>
                  </a:lnTo>
                  <a:lnTo>
                    <a:pt x="2" y="208"/>
                  </a:lnTo>
                  <a:lnTo>
                    <a:pt x="0" y="187"/>
                  </a:lnTo>
                  <a:lnTo>
                    <a:pt x="2" y="167"/>
                  </a:lnTo>
                  <a:lnTo>
                    <a:pt x="4" y="148"/>
                  </a:lnTo>
                  <a:lnTo>
                    <a:pt x="8" y="129"/>
                  </a:lnTo>
                  <a:lnTo>
                    <a:pt x="13" y="112"/>
                  </a:lnTo>
                  <a:lnTo>
                    <a:pt x="21" y="96"/>
                  </a:lnTo>
                  <a:lnTo>
                    <a:pt x="31" y="81"/>
                  </a:lnTo>
                  <a:lnTo>
                    <a:pt x="40" y="66"/>
                  </a:lnTo>
                  <a:lnTo>
                    <a:pt x="52" y="54"/>
                  </a:lnTo>
                  <a:lnTo>
                    <a:pt x="63" y="41"/>
                  </a:lnTo>
                  <a:lnTo>
                    <a:pt x="79" y="31"/>
                  </a:lnTo>
                  <a:lnTo>
                    <a:pt x="92" y="22"/>
                  </a:lnTo>
                  <a:lnTo>
                    <a:pt x="109" y="16"/>
                  </a:lnTo>
                  <a:lnTo>
                    <a:pt x="127" y="10"/>
                  </a:lnTo>
                  <a:lnTo>
                    <a:pt x="144" y="4"/>
                  </a:lnTo>
                  <a:lnTo>
                    <a:pt x="163" y="2"/>
                  </a:lnTo>
                  <a:lnTo>
                    <a:pt x="182" y="0"/>
                  </a:lnTo>
                  <a:lnTo>
                    <a:pt x="317" y="0"/>
                  </a:lnTo>
                  <a:lnTo>
                    <a:pt x="305" y="58"/>
                  </a:lnTo>
                  <a:lnTo>
                    <a:pt x="299" y="70"/>
                  </a:lnTo>
                  <a:lnTo>
                    <a:pt x="292" y="77"/>
                  </a:lnTo>
                  <a:lnTo>
                    <a:pt x="282" y="83"/>
                  </a:lnTo>
                  <a:lnTo>
                    <a:pt x="271" y="85"/>
                  </a:lnTo>
                  <a:lnTo>
                    <a:pt x="182" y="85"/>
                  </a:lnTo>
                  <a:lnTo>
                    <a:pt x="173" y="85"/>
                  </a:lnTo>
                  <a:lnTo>
                    <a:pt x="163" y="87"/>
                  </a:lnTo>
                  <a:lnTo>
                    <a:pt x="153" y="89"/>
                  </a:lnTo>
                  <a:lnTo>
                    <a:pt x="144" y="93"/>
                  </a:lnTo>
                  <a:lnTo>
                    <a:pt x="136" y="96"/>
                  </a:lnTo>
                  <a:lnTo>
                    <a:pt x="129" y="102"/>
                  </a:lnTo>
                  <a:lnTo>
                    <a:pt x="121" y="108"/>
                  </a:lnTo>
                  <a:lnTo>
                    <a:pt x="115" y="114"/>
                  </a:lnTo>
                  <a:lnTo>
                    <a:pt x="105" y="129"/>
                  </a:lnTo>
                  <a:lnTo>
                    <a:pt x="98" y="146"/>
                  </a:lnTo>
                  <a:lnTo>
                    <a:pt x="92" y="165"/>
                  </a:lnTo>
                  <a:lnTo>
                    <a:pt x="92" y="187"/>
                  </a:lnTo>
                  <a:lnTo>
                    <a:pt x="92" y="210"/>
                  </a:lnTo>
                  <a:lnTo>
                    <a:pt x="98" y="229"/>
                  </a:lnTo>
                  <a:lnTo>
                    <a:pt x="105" y="246"/>
                  </a:lnTo>
                  <a:lnTo>
                    <a:pt x="115" y="261"/>
                  </a:lnTo>
                  <a:lnTo>
                    <a:pt x="121" y="267"/>
                  </a:lnTo>
                  <a:lnTo>
                    <a:pt x="129" y="273"/>
                  </a:lnTo>
                  <a:lnTo>
                    <a:pt x="136" y="279"/>
                  </a:lnTo>
                  <a:lnTo>
                    <a:pt x="144" y="283"/>
                  </a:lnTo>
                  <a:lnTo>
                    <a:pt x="153" y="286"/>
                  </a:lnTo>
                  <a:lnTo>
                    <a:pt x="163" y="288"/>
                  </a:lnTo>
                  <a:lnTo>
                    <a:pt x="173" y="290"/>
                  </a:lnTo>
                  <a:lnTo>
                    <a:pt x="182" y="290"/>
                  </a:lnTo>
                  <a:lnTo>
                    <a:pt x="315" y="290"/>
                  </a:lnTo>
                  <a:lnTo>
                    <a:pt x="324" y="292"/>
                  </a:lnTo>
                  <a:lnTo>
                    <a:pt x="336" y="298"/>
                  </a:lnTo>
                  <a:lnTo>
                    <a:pt x="343" y="306"/>
                  </a:lnTo>
                  <a:lnTo>
                    <a:pt x="347" y="317"/>
                  </a:lnTo>
                  <a:lnTo>
                    <a:pt x="361" y="3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auto">
            <a:xfrm>
              <a:off x="2928938" y="1868488"/>
              <a:ext cx="285750" cy="296863"/>
            </a:xfrm>
            <a:custGeom>
              <a:avLst/>
              <a:gdLst>
                <a:gd name="T0" fmla="*/ 91 w 361"/>
                <a:gd name="T1" fmla="*/ 194 h 375"/>
                <a:gd name="T2" fmla="*/ 221 w 361"/>
                <a:gd name="T3" fmla="*/ 85 h 375"/>
                <a:gd name="T4" fmla="*/ 238 w 361"/>
                <a:gd name="T5" fmla="*/ 89 h 375"/>
                <a:gd name="T6" fmla="*/ 254 w 361"/>
                <a:gd name="T7" fmla="*/ 98 h 375"/>
                <a:gd name="T8" fmla="*/ 265 w 361"/>
                <a:gd name="T9" fmla="*/ 117 h 375"/>
                <a:gd name="T10" fmla="*/ 269 w 361"/>
                <a:gd name="T11" fmla="*/ 141 h 375"/>
                <a:gd name="T12" fmla="*/ 265 w 361"/>
                <a:gd name="T13" fmla="*/ 164 h 375"/>
                <a:gd name="T14" fmla="*/ 254 w 361"/>
                <a:gd name="T15" fmla="*/ 181 h 375"/>
                <a:gd name="T16" fmla="*/ 238 w 361"/>
                <a:gd name="T17" fmla="*/ 192 h 375"/>
                <a:gd name="T18" fmla="*/ 221 w 361"/>
                <a:gd name="T19" fmla="*/ 194 h 375"/>
                <a:gd name="T20" fmla="*/ 27 w 361"/>
                <a:gd name="T21" fmla="*/ 0 h 375"/>
                <a:gd name="T22" fmla="*/ 18 w 361"/>
                <a:gd name="T23" fmla="*/ 4 h 375"/>
                <a:gd name="T24" fmla="*/ 8 w 361"/>
                <a:gd name="T25" fmla="*/ 10 h 375"/>
                <a:gd name="T26" fmla="*/ 2 w 361"/>
                <a:gd name="T27" fmla="*/ 18 h 375"/>
                <a:gd name="T28" fmla="*/ 0 w 361"/>
                <a:gd name="T29" fmla="*/ 29 h 375"/>
                <a:gd name="T30" fmla="*/ 91 w 361"/>
                <a:gd name="T31" fmla="*/ 375 h 375"/>
                <a:gd name="T32" fmla="*/ 221 w 361"/>
                <a:gd name="T33" fmla="*/ 279 h 375"/>
                <a:gd name="T34" fmla="*/ 252 w 361"/>
                <a:gd name="T35" fmla="*/ 277 h 375"/>
                <a:gd name="T36" fmla="*/ 281 w 361"/>
                <a:gd name="T37" fmla="*/ 269 h 375"/>
                <a:gd name="T38" fmla="*/ 304 w 361"/>
                <a:gd name="T39" fmla="*/ 256 h 375"/>
                <a:gd name="T40" fmla="*/ 325 w 361"/>
                <a:gd name="T41" fmla="*/ 240 h 375"/>
                <a:gd name="T42" fmla="*/ 340 w 361"/>
                <a:gd name="T43" fmla="*/ 219 h 375"/>
                <a:gd name="T44" fmla="*/ 352 w 361"/>
                <a:gd name="T45" fmla="*/ 196 h 375"/>
                <a:gd name="T46" fmla="*/ 357 w 361"/>
                <a:gd name="T47" fmla="*/ 169 h 375"/>
                <a:gd name="T48" fmla="*/ 361 w 361"/>
                <a:gd name="T49" fmla="*/ 141 h 375"/>
                <a:gd name="T50" fmla="*/ 357 w 361"/>
                <a:gd name="T51" fmla="*/ 112 h 375"/>
                <a:gd name="T52" fmla="*/ 350 w 361"/>
                <a:gd name="T53" fmla="*/ 85 h 375"/>
                <a:gd name="T54" fmla="*/ 336 w 361"/>
                <a:gd name="T55" fmla="*/ 62 h 375"/>
                <a:gd name="T56" fmla="*/ 321 w 361"/>
                <a:gd name="T57" fmla="*/ 41 h 375"/>
                <a:gd name="T58" fmla="*/ 300 w 361"/>
                <a:gd name="T59" fmla="*/ 25 h 375"/>
                <a:gd name="T60" fmla="*/ 277 w 361"/>
                <a:gd name="T61" fmla="*/ 12 h 375"/>
                <a:gd name="T62" fmla="*/ 250 w 361"/>
                <a:gd name="T63" fmla="*/ 4 h 375"/>
                <a:gd name="T64" fmla="*/ 221 w 361"/>
                <a:gd name="T6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1" h="375">
                  <a:moveTo>
                    <a:pt x="221" y="194"/>
                  </a:moveTo>
                  <a:lnTo>
                    <a:pt x="91" y="194"/>
                  </a:lnTo>
                  <a:lnTo>
                    <a:pt x="91" y="85"/>
                  </a:lnTo>
                  <a:lnTo>
                    <a:pt x="221" y="85"/>
                  </a:lnTo>
                  <a:lnTo>
                    <a:pt x="229" y="87"/>
                  </a:lnTo>
                  <a:lnTo>
                    <a:pt x="238" y="89"/>
                  </a:lnTo>
                  <a:lnTo>
                    <a:pt x="246" y="93"/>
                  </a:lnTo>
                  <a:lnTo>
                    <a:pt x="254" y="98"/>
                  </a:lnTo>
                  <a:lnTo>
                    <a:pt x="260" y="108"/>
                  </a:lnTo>
                  <a:lnTo>
                    <a:pt x="265" y="117"/>
                  </a:lnTo>
                  <a:lnTo>
                    <a:pt x="267" y="127"/>
                  </a:lnTo>
                  <a:lnTo>
                    <a:pt x="269" y="141"/>
                  </a:lnTo>
                  <a:lnTo>
                    <a:pt x="267" y="154"/>
                  </a:lnTo>
                  <a:lnTo>
                    <a:pt x="265" y="164"/>
                  </a:lnTo>
                  <a:lnTo>
                    <a:pt x="260" y="173"/>
                  </a:lnTo>
                  <a:lnTo>
                    <a:pt x="254" y="181"/>
                  </a:lnTo>
                  <a:lnTo>
                    <a:pt x="246" y="187"/>
                  </a:lnTo>
                  <a:lnTo>
                    <a:pt x="238" y="192"/>
                  </a:lnTo>
                  <a:lnTo>
                    <a:pt x="229" y="194"/>
                  </a:lnTo>
                  <a:lnTo>
                    <a:pt x="221" y="194"/>
                  </a:lnTo>
                  <a:close/>
                  <a:moveTo>
                    <a:pt x="221" y="0"/>
                  </a:moveTo>
                  <a:lnTo>
                    <a:pt x="27" y="0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75"/>
                  </a:lnTo>
                  <a:lnTo>
                    <a:pt x="91" y="375"/>
                  </a:lnTo>
                  <a:lnTo>
                    <a:pt x="91" y="279"/>
                  </a:lnTo>
                  <a:lnTo>
                    <a:pt x="221" y="279"/>
                  </a:lnTo>
                  <a:lnTo>
                    <a:pt x="237" y="279"/>
                  </a:lnTo>
                  <a:lnTo>
                    <a:pt x="252" y="277"/>
                  </a:lnTo>
                  <a:lnTo>
                    <a:pt x="267" y="273"/>
                  </a:lnTo>
                  <a:lnTo>
                    <a:pt x="281" y="269"/>
                  </a:lnTo>
                  <a:lnTo>
                    <a:pt x="292" y="263"/>
                  </a:lnTo>
                  <a:lnTo>
                    <a:pt x="304" y="256"/>
                  </a:lnTo>
                  <a:lnTo>
                    <a:pt x="315" y="248"/>
                  </a:lnTo>
                  <a:lnTo>
                    <a:pt x="325" y="240"/>
                  </a:lnTo>
                  <a:lnTo>
                    <a:pt x="333" y="229"/>
                  </a:lnTo>
                  <a:lnTo>
                    <a:pt x="340" y="219"/>
                  </a:lnTo>
                  <a:lnTo>
                    <a:pt x="346" y="208"/>
                  </a:lnTo>
                  <a:lnTo>
                    <a:pt x="352" y="196"/>
                  </a:lnTo>
                  <a:lnTo>
                    <a:pt x="356" y="183"/>
                  </a:lnTo>
                  <a:lnTo>
                    <a:pt x="357" y="169"/>
                  </a:lnTo>
                  <a:lnTo>
                    <a:pt x="359" y="156"/>
                  </a:lnTo>
                  <a:lnTo>
                    <a:pt x="361" y="141"/>
                  </a:lnTo>
                  <a:lnTo>
                    <a:pt x="359" y="125"/>
                  </a:lnTo>
                  <a:lnTo>
                    <a:pt x="357" y="112"/>
                  </a:lnTo>
                  <a:lnTo>
                    <a:pt x="354" y="98"/>
                  </a:lnTo>
                  <a:lnTo>
                    <a:pt x="350" y="85"/>
                  </a:lnTo>
                  <a:lnTo>
                    <a:pt x="344" y="73"/>
                  </a:lnTo>
                  <a:lnTo>
                    <a:pt x="336" y="62"/>
                  </a:lnTo>
                  <a:lnTo>
                    <a:pt x="329" y="50"/>
                  </a:lnTo>
                  <a:lnTo>
                    <a:pt x="321" y="41"/>
                  </a:lnTo>
                  <a:lnTo>
                    <a:pt x="311" y="33"/>
                  </a:lnTo>
                  <a:lnTo>
                    <a:pt x="300" y="25"/>
                  </a:lnTo>
                  <a:lnTo>
                    <a:pt x="288" y="18"/>
                  </a:lnTo>
                  <a:lnTo>
                    <a:pt x="277" y="12"/>
                  </a:lnTo>
                  <a:lnTo>
                    <a:pt x="263" y="8"/>
                  </a:lnTo>
                  <a:lnTo>
                    <a:pt x="250" y="4"/>
                  </a:lnTo>
                  <a:lnTo>
                    <a:pt x="237" y="2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3522663" y="1868488"/>
              <a:ext cx="320675" cy="296863"/>
            </a:xfrm>
            <a:custGeom>
              <a:avLst/>
              <a:gdLst>
                <a:gd name="T0" fmla="*/ 273 w 403"/>
                <a:gd name="T1" fmla="*/ 185 h 375"/>
                <a:gd name="T2" fmla="*/ 401 w 403"/>
                <a:gd name="T3" fmla="*/ 0 h 375"/>
                <a:gd name="T4" fmla="*/ 317 w 403"/>
                <a:gd name="T5" fmla="*/ 0 h 375"/>
                <a:gd name="T6" fmla="*/ 305 w 403"/>
                <a:gd name="T7" fmla="*/ 2 h 375"/>
                <a:gd name="T8" fmla="*/ 294 w 403"/>
                <a:gd name="T9" fmla="*/ 6 h 375"/>
                <a:gd name="T10" fmla="*/ 284 w 403"/>
                <a:gd name="T11" fmla="*/ 14 h 375"/>
                <a:gd name="T12" fmla="*/ 275 w 403"/>
                <a:gd name="T13" fmla="*/ 23 h 375"/>
                <a:gd name="T14" fmla="*/ 207 w 403"/>
                <a:gd name="T15" fmla="*/ 129 h 375"/>
                <a:gd name="T16" fmla="*/ 196 w 403"/>
                <a:gd name="T17" fmla="*/ 129 h 375"/>
                <a:gd name="T18" fmla="*/ 129 w 403"/>
                <a:gd name="T19" fmla="*/ 23 h 375"/>
                <a:gd name="T20" fmla="*/ 119 w 403"/>
                <a:gd name="T21" fmla="*/ 14 h 375"/>
                <a:gd name="T22" fmla="*/ 109 w 403"/>
                <a:gd name="T23" fmla="*/ 6 h 375"/>
                <a:gd name="T24" fmla="*/ 98 w 403"/>
                <a:gd name="T25" fmla="*/ 2 h 375"/>
                <a:gd name="T26" fmla="*/ 86 w 403"/>
                <a:gd name="T27" fmla="*/ 0 h 375"/>
                <a:gd name="T28" fmla="*/ 0 w 403"/>
                <a:gd name="T29" fmla="*/ 0 h 375"/>
                <a:gd name="T30" fmla="*/ 131 w 403"/>
                <a:gd name="T31" fmla="*/ 189 h 375"/>
                <a:gd name="T32" fmla="*/ 4 w 403"/>
                <a:gd name="T33" fmla="*/ 375 h 375"/>
                <a:gd name="T34" fmla="*/ 86 w 403"/>
                <a:gd name="T35" fmla="*/ 375 h 375"/>
                <a:gd name="T36" fmla="*/ 98 w 403"/>
                <a:gd name="T37" fmla="*/ 373 h 375"/>
                <a:gd name="T38" fmla="*/ 109 w 403"/>
                <a:gd name="T39" fmla="*/ 369 h 375"/>
                <a:gd name="T40" fmla="*/ 119 w 403"/>
                <a:gd name="T41" fmla="*/ 361 h 375"/>
                <a:gd name="T42" fmla="*/ 129 w 403"/>
                <a:gd name="T43" fmla="*/ 350 h 375"/>
                <a:gd name="T44" fmla="*/ 196 w 403"/>
                <a:gd name="T45" fmla="*/ 244 h 375"/>
                <a:gd name="T46" fmla="*/ 207 w 403"/>
                <a:gd name="T47" fmla="*/ 244 h 375"/>
                <a:gd name="T48" fmla="*/ 275 w 403"/>
                <a:gd name="T49" fmla="*/ 350 h 375"/>
                <a:gd name="T50" fmla="*/ 284 w 403"/>
                <a:gd name="T51" fmla="*/ 361 h 375"/>
                <a:gd name="T52" fmla="*/ 294 w 403"/>
                <a:gd name="T53" fmla="*/ 369 h 375"/>
                <a:gd name="T54" fmla="*/ 305 w 403"/>
                <a:gd name="T55" fmla="*/ 373 h 375"/>
                <a:gd name="T56" fmla="*/ 317 w 403"/>
                <a:gd name="T57" fmla="*/ 375 h 375"/>
                <a:gd name="T58" fmla="*/ 403 w 403"/>
                <a:gd name="T59" fmla="*/ 375 h 375"/>
                <a:gd name="T60" fmla="*/ 273 w 403"/>
                <a:gd name="T61" fmla="*/ 18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3" h="375">
                  <a:moveTo>
                    <a:pt x="273" y="185"/>
                  </a:moveTo>
                  <a:lnTo>
                    <a:pt x="401" y="0"/>
                  </a:lnTo>
                  <a:lnTo>
                    <a:pt x="317" y="0"/>
                  </a:lnTo>
                  <a:lnTo>
                    <a:pt x="305" y="2"/>
                  </a:lnTo>
                  <a:lnTo>
                    <a:pt x="294" y="6"/>
                  </a:lnTo>
                  <a:lnTo>
                    <a:pt x="284" y="14"/>
                  </a:lnTo>
                  <a:lnTo>
                    <a:pt x="275" y="23"/>
                  </a:lnTo>
                  <a:lnTo>
                    <a:pt x="207" y="129"/>
                  </a:lnTo>
                  <a:lnTo>
                    <a:pt x="196" y="129"/>
                  </a:lnTo>
                  <a:lnTo>
                    <a:pt x="129" y="23"/>
                  </a:lnTo>
                  <a:lnTo>
                    <a:pt x="119" y="14"/>
                  </a:lnTo>
                  <a:lnTo>
                    <a:pt x="109" y="6"/>
                  </a:lnTo>
                  <a:lnTo>
                    <a:pt x="98" y="2"/>
                  </a:lnTo>
                  <a:lnTo>
                    <a:pt x="86" y="0"/>
                  </a:lnTo>
                  <a:lnTo>
                    <a:pt x="0" y="0"/>
                  </a:lnTo>
                  <a:lnTo>
                    <a:pt x="131" y="189"/>
                  </a:lnTo>
                  <a:lnTo>
                    <a:pt x="4" y="375"/>
                  </a:lnTo>
                  <a:lnTo>
                    <a:pt x="86" y="375"/>
                  </a:lnTo>
                  <a:lnTo>
                    <a:pt x="98" y="373"/>
                  </a:lnTo>
                  <a:lnTo>
                    <a:pt x="109" y="369"/>
                  </a:lnTo>
                  <a:lnTo>
                    <a:pt x="119" y="361"/>
                  </a:lnTo>
                  <a:lnTo>
                    <a:pt x="129" y="350"/>
                  </a:lnTo>
                  <a:lnTo>
                    <a:pt x="196" y="244"/>
                  </a:lnTo>
                  <a:lnTo>
                    <a:pt x="207" y="244"/>
                  </a:lnTo>
                  <a:lnTo>
                    <a:pt x="275" y="350"/>
                  </a:lnTo>
                  <a:lnTo>
                    <a:pt x="284" y="361"/>
                  </a:lnTo>
                  <a:lnTo>
                    <a:pt x="294" y="369"/>
                  </a:lnTo>
                  <a:lnTo>
                    <a:pt x="305" y="373"/>
                  </a:lnTo>
                  <a:lnTo>
                    <a:pt x="317" y="375"/>
                  </a:lnTo>
                  <a:lnTo>
                    <a:pt x="403" y="375"/>
                  </a:lnTo>
                  <a:lnTo>
                    <a:pt x="273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2376488" y="2317750"/>
              <a:ext cx="112713" cy="146050"/>
            </a:xfrm>
            <a:custGeom>
              <a:avLst/>
              <a:gdLst>
                <a:gd name="T0" fmla="*/ 0 w 142"/>
                <a:gd name="T1" fmla="*/ 90 h 184"/>
                <a:gd name="T2" fmla="*/ 2 w 142"/>
                <a:gd name="T3" fmla="*/ 73 h 184"/>
                <a:gd name="T4" fmla="*/ 5 w 142"/>
                <a:gd name="T5" fmla="*/ 55 h 184"/>
                <a:gd name="T6" fmla="*/ 13 w 142"/>
                <a:gd name="T7" fmla="*/ 40 h 184"/>
                <a:gd name="T8" fmla="*/ 23 w 142"/>
                <a:gd name="T9" fmla="*/ 27 h 184"/>
                <a:gd name="T10" fmla="*/ 36 w 142"/>
                <a:gd name="T11" fmla="*/ 15 h 184"/>
                <a:gd name="T12" fmla="*/ 49 w 142"/>
                <a:gd name="T13" fmla="*/ 7 h 184"/>
                <a:gd name="T14" fmla="*/ 59 w 142"/>
                <a:gd name="T15" fmla="*/ 4 h 184"/>
                <a:gd name="T16" fmla="*/ 69 w 142"/>
                <a:gd name="T17" fmla="*/ 2 h 184"/>
                <a:gd name="T18" fmla="*/ 78 w 142"/>
                <a:gd name="T19" fmla="*/ 0 h 184"/>
                <a:gd name="T20" fmla="*/ 88 w 142"/>
                <a:gd name="T21" fmla="*/ 0 h 184"/>
                <a:gd name="T22" fmla="*/ 103 w 142"/>
                <a:gd name="T23" fmla="*/ 0 h 184"/>
                <a:gd name="T24" fmla="*/ 117 w 142"/>
                <a:gd name="T25" fmla="*/ 4 h 184"/>
                <a:gd name="T26" fmla="*/ 128 w 142"/>
                <a:gd name="T27" fmla="*/ 7 h 184"/>
                <a:gd name="T28" fmla="*/ 138 w 142"/>
                <a:gd name="T29" fmla="*/ 13 h 184"/>
                <a:gd name="T30" fmla="*/ 126 w 142"/>
                <a:gd name="T31" fmla="*/ 30 h 184"/>
                <a:gd name="T32" fmla="*/ 119 w 142"/>
                <a:gd name="T33" fmla="*/ 27 h 184"/>
                <a:gd name="T34" fmla="*/ 109 w 142"/>
                <a:gd name="T35" fmla="*/ 23 h 184"/>
                <a:gd name="T36" fmla="*/ 99 w 142"/>
                <a:gd name="T37" fmla="*/ 21 h 184"/>
                <a:gd name="T38" fmla="*/ 88 w 142"/>
                <a:gd name="T39" fmla="*/ 19 h 184"/>
                <a:gd name="T40" fmla="*/ 73 w 142"/>
                <a:gd name="T41" fmla="*/ 21 h 184"/>
                <a:gd name="T42" fmla="*/ 61 w 142"/>
                <a:gd name="T43" fmla="*/ 25 h 184"/>
                <a:gd name="T44" fmla="*/ 49 w 142"/>
                <a:gd name="T45" fmla="*/ 32 h 184"/>
                <a:gd name="T46" fmla="*/ 40 w 142"/>
                <a:gd name="T47" fmla="*/ 40 h 184"/>
                <a:gd name="T48" fmla="*/ 34 w 142"/>
                <a:gd name="T49" fmla="*/ 51 h 184"/>
                <a:gd name="T50" fmla="*/ 28 w 142"/>
                <a:gd name="T51" fmla="*/ 63 h 184"/>
                <a:gd name="T52" fmla="*/ 26 w 142"/>
                <a:gd name="T53" fmla="*/ 76 h 184"/>
                <a:gd name="T54" fmla="*/ 25 w 142"/>
                <a:gd name="T55" fmla="*/ 90 h 184"/>
                <a:gd name="T56" fmla="*/ 26 w 142"/>
                <a:gd name="T57" fmla="*/ 105 h 184"/>
                <a:gd name="T58" fmla="*/ 28 w 142"/>
                <a:gd name="T59" fmla="*/ 119 h 184"/>
                <a:gd name="T60" fmla="*/ 34 w 142"/>
                <a:gd name="T61" fmla="*/ 130 h 184"/>
                <a:gd name="T62" fmla="*/ 40 w 142"/>
                <a:gd name="T63" fmla="*/ 142 h 184"/>
                <a:gd name="T64" fmla="*/ 49 w 142"/>
                <a:gd name="T65" fmla="*/ 149 h 184"/>
                <a:gd name="T66" fmla="*/ 59 w 142"/>
                <a:gd name="T67" fmla="*/ 157 h 184"/>
                <a:gd name="T68" fmla="*/ 73 w 142"/>
                <a:gd name="T69" fmla="*/ 161 h 184"/>
                <a:gd name="T70" fmla="*/ 88 w 142"/>
                <a:gd name="T71" fmla="*/ 163 h 184"/>
                <a:gd name="T72" fmla="*/ 101 w 142"/>
                <a:gd name="T73" fmla="*/ 161 h 184"/>
                <a:gd name="T74" fmla="*/ 113 w 142"/>
                <a:gd name="T75" fmla="*/ 159 h 184"/>
                <a:gd name="T76" fmla="*/ 122 w 142"/>
                <a:gd name="T77" fmla="*/ 153 h 184"/>
                <a:gd name="T78" fmla="*/ 130 w 142"/>
                <a:gd name="T79" fmla="*/ 147 h 184"/>
                <a:gd name="T80" fmla="*/ 142 w 142"/>
                <a:gd name="T81" fmla="*/ 165 h 184"/>
                <a:gd name="T82" fmla="*/ 132 w 142"/>
                <a:gd name="T83" fmla="*/ 172 h 184"/>
                <a:gd name="T84" fmla="*/ 121 w 142"/>
                <a:gd name="T85" fmla="*/ 178 h 184"/>
                <a:gd name="T86" fmla="*/ 105 w 142"/>
                <a:gd name="T87" fmla="*/ 182 h 184"/>
                <a:gd name="T88" fmla="*/ 88 w 142"/>
                <a:gd name="T89" fmla="*/ 184 h 184"/>
                <a:gd name="T90" fmla="*/ 76 w 142"/>
                <a:gd name="T91" fmla="*/ 182 h 184"/>
                <a:gd name="T92" fmla="*/ 67 w 142"/>
                <a:gd name="T93" fmla="*/ 182 h 184"/>
                <a:gd name="T94" fmla="*/ 59 w 142"/>
                <a:gd name="T95" fmla="*/ 178 h 184"/>
                <a:gd name="T96" fmla="*/ 49 w 142"/>
                <a:gd name="T97" fmla="*/ 176 h 184"/>
                <a:gd name="T98" fmla="*/ 34 w 142"/>
                <a:gd name="T99" fmla="*/ 167 h 184"/>
                <a:gd name="T100" fmla="*/ 23 w 142"/>
                <a:gd name="T101" fmla="*/ 155 h 184"/>
                <a:gd name="T102" fmla="*/ 13 w 142"/>
                <a:gd name="T103" fmla="*/ 142 h 184"/>
                <a:gd name="T104" fmla="*/ 5 w 142"/>
                <a:gd name="T105" fmla="*/ 126 h 184"/>
                <a:gd name="T106" fmla="*/ 2 w 142"/>
                <a:gd name="T107" fmla="*/ 109 h 184"/>
                <a:gd name="T108" fmla="*/ 0 w 142"/>
                <a:gd name="T109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2" h="184">
                  <a:moveTo>
                    <a:pt x="0" y="90"/>
                  </a:moveTo>
                  <a:lnTo>
                    <a:pt x="2" y="73"/>
                  </a:lnTo>
                  <a:lnTo>
                    <a:pt x="5" y="55"/>
                  </a:lnTo>
                  <a:lnTo>
                    <a:pt x="13" y="40"/>
                  </a:lnTo>
                  <a:lnTo>
                    <a:pt x="23" y="27"/>
                  </a:lnTo>
                  <a:lnTo>
                    <a:pt x="36" y="15"/>
                  </a:lnTo>
                  <a:lnTo>
                    <a:pt x="49" y="7"/>
                  </a:lnTo>
                  <a:lnTo>
                    <a:pt x="59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103" y="0"/>
                  </a:lnTo>
                  <a:lnTo>
                    <a:pt x="117" y="4"/>
                  </a:lnTo>
                  <a:lnTo>
                    <a:pt x="128" y="7"/>
                  </a:lnTo>
                  <a:lnTo>
                    <a:pt x="138" y="13"/>
                  </a:lnTo>
                  <a:lnTo>
                    <a:pt x="126" y="30"/>
                  </a:lnTo>
                  <a:lnTo>
                    <a:pt x="119" y="27"/>
                  </a:lnTo>
                  <a:lnTo>
                    <a:pt x="109" y="23"/>
                  </a:lnTo>
                  <a:lnTo>
                    <a:pt x="99" y="21"/>
                  </a:lnTo>
                  <a:lnTo>
                    <a:pt x="88" y="19"/>
                  </a:lnTo>
                  <a:lnTo>
                    <a:pt x="73" y="21"/>
                  </a:lnTo>
                  <a:lnTo>
                    <a:pt x="61" y="25"/>
                  </a:lnTo>
                  <a:lnTo>
                    <a:pt x="49" y="32"/>
                  </a:lnTo>
                  <a:lnTo>
                    <a:pt x="40" y="40"/>
                  </a:lnTo>
                  <a:lnTo>
                    <a:pt x="34" y="51"/>
                  </a:lnTo>
                  <a:lnTo>
                    <a:pt x="28" y="63"/>
                  </a:lnTo>
                  <a:lnTo>
                    <a:pt x="26" y="76"/>
                  </a:lnTo>
                  <a:lnTo>
                    <a:pt x="25" y="90"/>
                  </a:lnTo>
                  <a:lnTo>
                    <a:pt x="26" y="105"/>
                  </a:lnTo>
                  <a:lnTo>
                    <a:pt x="28" y="119"/>
                  </a:lnTo>
                  <a:lnTo>
                    <a:pt x="34" y="130"/>
                  </a:lnTo>
                  <a:lnTo>
                    <a:pt x="40" y="142"/>
                  </a:lnTo>
                  <a:lnTo>
                    <a:pt x="49" y="149"/>
                  </a:lnTo>
                  <a:lnTo>
                    <a:pt x="59" y="157"/>
                  </a:lnTo>
                  <a:lnTo>
                    <a:pt x="73" y="161"/>
                  </a:lnTo>
                  <a:lnTo>
                    <a:pt x="88" y="163"/>
                  </a:lnTo>
                  <a:lnTo>
                    <a:pt x="101" y="161"/>
                  </a:lnTo>
                  <a:lnTo>
                    <a:pt x="113" y="159"/>
                  </a:lnTo>
                  <a:lnTo>
                    <a:pt x="122" y="153"/>
                  </a:lnTo>
                  <a:lnTo>
                    <a:pt x="130" y="147"/>
                  </a:lnTo>
                  <a:lnTo>
                    <a:pt x="142" y="165"/>
                  </a:lnTo>
                  <a:lnTo>
                    <a:pt x="132" y="172"/>
                  </a:lnTo>
                  <a:lnTo>
                    <a:pt x="121" y="178"/>
                  </a:lnTo>
                  <a:lnTo>
                    <a:pt x="105" y="182"/>
                  </a:lnTo>
                  <a:lnTo>
                    <a:pt x="88" y="184"/>
                  </a:lnTo>
                  <a:lnTo>
                    <a:pt x="76" y="182"/>
                  </a:lnTo>
                  <a:lnTo>
                    <a:pt x="67" y="182"/>
                  </a:lnTo>
                  <a:lnTo>
                    <a:pt x="59" y="178"/>
                  </a:lnTo>
                  <a:lnTo>
                    <a:pt x="49" y="176"/>
                  </a:lnTo>
                  <a:lnTo>
                    <a:pt x="34" y="167"/>
                  </a:lnTo>
                  <a:lnTo>
                    <a:pt x="23" y="155"/>
                  </a:lnTo>
                  <a:lnTo>
                    <a:pt x="13" y="142"/>
                  </a:lnTo>
                  <a:lnTo>
                    <a:pt x="5" y="126"/>
                  </a:lnTo>
                  <a:lnTo>
                    <a:pt x="2" y="109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2517775" y="2320925"/>
              <a:ext cx="76200" cy="139700"/>
            </a:xfrm>
            <a:custGeom>
              <a:avLst/>
              <a:gdLst>
                <a:gd name="T0" fmla="*/ 0 w 96"/>
                <a:gd name="T1" fmla="*/ 0 h 176"/>
                <a:gd name="T2" fmla="*/ 94 w 96"/>
                <a:gd name="T3" fmla="*/ 0 h 176"/>
                <a:gd name="T4" fmla="*/ 94 w 96"/>
                <a:gd name="T5" fmla="*/ 19 h 176"/>
                <a:gd name="T6" fmla="*/ 23 w 96"/>
                <a:gd name="T7" fmla="*/ 19 h 176"/>
                <a:gd name="T8" fmla="*/ 23 w 96"/>
                <a:gd name="T9" fmla="*/ 72 h 176"/>
                <a:gd name="T10" fmla="*/ 85 w 96"/>
                <a:gd name="T11" fmla="*/ 72 h 176"/>
                <a:gd name="T12" fmla="*/ 85 w 96"/>
                <a:gd name="T13" fmla="*/ 92 h 176"/>
                <a:gd name="T14" fmla="*/ 23 w 96"/>
                <a:gd name="T15" fmla="*/ 92 h 176"/>
                <a:gd name="T16" fmla="*/ 23 w 96"/>
                <a:gd name="T17" fmla="*/ 157 h 176"/>
                <a:gd name="T18" fmla="*/ 96 w 96"/>
                <a:gd name="T19" fmla="*/ 157 h 176"/>
                <a:gd name="T20" fmla="*/ 96 w 96"/>
                <a:gd name="T21" fmla="*/ 176 h 176"/>
                <a:gd name="T22" fmla="*/ 0 w 96"/>
                <a:gd name="T23" fmla="*/ 176 h 176"/>
                <a:gd name="T24" fmla="*/ 0 w 96"/>
                <a:gd name="T2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76">
                  <a:moveTo>
                    <a:pt x="0" y="0"/>
                  </a:moveTo>
                  <a:lnTo>
                    <a:pt x="94" y="0"/>
                  </a:lnTo>
                  <a:lnTo>
                    <a:pt x="94" y="19"/>
                  </a:lnTo>
                  <a:lnTo>
                    <a:pt x="23" y="19"/>
                  </a:lnTo>
                  <a:lnTo>
                    <a:pt x="23" y="72"/>
                  </a:lnTo>
                  <a:lnTo>
                    <a:pt x="85" y="72"/>
                  </a:lnTo>
                  <a:lnTo>
                    <a:pt x="85" y="92"/>
                  </a:lnTo>
                  <a:lnTo>
                    <a:pt x="23" y="92"/>
                  </a:lnTo>
                  <a:lnTo>
                    <a:pt x="23" y="157"/>
                  </a:lnTo>
                  <a:lnTo>
                    <a:pt x="96" y="157"/>
                  </a:lnTo>
                  <a:lnTo>
                    <a:pt x="96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6" name="Freeform 56"/>
            <p:cNvSpPr>
              <a:spLocks noEditPoints="1"/>
            </p:cNvSpPr>
            <p:nvPr/>
          </p:nvSpPr>
          <p:spPr bwMode="auto">
            <a:xfrm>
              <a:off x="2624138" y="2320925"/>
              <a:ext cx="88900" cy="139700"/>
            </a:xfrm>
            <a:custGeom>
              <a:avLst/>
              <a:gdLst>
                <a:gd name="T0" fmla="*/ 46 w 113"/>
                <a:gd name="T1" fmla="*/ 86 h 176"/>
                <a:gd name="T2" fmla="*/ 55 w 113"/>
                <a:gd name="T3" fmla="*/ 86 h 176"/>
                <a:gd name="T4" fmla="*/ 63 w 113"/>
                <a:gd name="T5" fmla="*/ 84 h 176"/>
                <a:gd name="T6" fmla="*/ 71 w 113"/>
                <a:gd name="T7" fmla="*/ 82 h 176"/>
                <a:gd name="T8" fmla="*/ 76 w 113"/>
                <a:gd name="T9" fmla="*/ 78 h 176"/>
                <a:gd name="T10" fmla="*/ 80 w 113"/>
                <a:gd name="T11" fmla="*/ 72 h 176"/>
                <a:gd name="T12" fmla="*/ 84 w 113"/>
                <a:gd name="T13" fmla="*/ 67 h 176"/>
                <a:gd name="T14" fmla="*/ 86 w 113"/>
                <a:gd name="T15" fmla="*/ 59 h 176"/>
                <a:gd name="T16" fmla="*/ 86 w 113"/>
                <a:gd name="T17" fmla="*/ 51 h 176"/>
                <a:gd name="T18" fmla="*/ 86 w 113"/>
                <a:gd name="T19" fmla="*/ 44 h 176"/>
                <a:gd name="T20" fmla="*/ 84 w 113"/>
                <a:gd name="T21" fmla="*/ 38 h 176"/>
                <a:gd name="T22" fmla="*/ 82 w 113"/>
                <a:gd name="T23" fmla="*/ 32 h 176"/>
                <a:gd name="T24" fmla="*/ 78 w 113"/>
                <a:gd name="T25" fmla="*/ 26 h 176"/>
                <a:gd name="T26" fmla="*/ 72 w 113"/>
                <a:gd name="T27" fmla="*/ 23 h 176"/>
                <a:gd name="T28" fmla="*/ 65 w 113"/>
                <a:gd name="T29" fmla="*/ 21 h 176"/>
                <a:gd name="T30" fmla="*/ 57 w 113"/>
                <a:gd name="T31" fmla="*/ 19 h 176"/>
                <a:gd name="T32" fmla="*/ 46 w 113"/>
                <a:gd name="T33" fmla="*/ 19 h 176"/>
                <a:gd name="T34" fmla="*/ 24 w 113"/>
                <a:gd name="T35" fmla="*/ 19 h 176"/>
                <a:gd name="T36" fmla="*/ 24 w 113"/>
                <a:gd name="T37" fmla="*/ 86 h 176"/>
                <a:gd name="T38" fmla="*/ 46 w 113"/>
                <a:gd name="T39" fmla="*/ 86 h 176"/>
                <a:gd name="T40" fmla="*/ 0 w 113"/>
                <a:gd name="T41" fmla="*/ 0 h 176"/>
                <a:gd name="T42" fmla="*/ 48 w 113"/>
                <a:gd name="T43" fmla="*/ 0 h 176"/>
                <a:gd name="T44" fmla="*/ 61 w 113"/>
                <a:gd name="T45" fmla="*/ 0 h 176"/>
                <a:gd name="T46" fmla="*/ 72 w 113"/>
                <a:gd name="T47" fmla="*/ 1 h 176"/>
                <a:gd name="T48" fmla="*/ 84 w 113"/>
                <a:gd name="T49" fmla="*/ 5 h 176"/>
                <a:gd name="T50" fmla="*/ 94 w 113"/>
                <a:gd name="T51" fmla="*/ 11 h 176"/>
                <a:gd name="T52" fmla="*/ 101 w 113"/>
                <a:gd name="T53" fmla="*/ 19 h 176"/>
                <a:gd name="T54" fmla="*/ 107 w 113"/>
                <a:gd name="T55" fmla="*/ 28 h 176"/>
                <a:gd name="T56" fmla="*/ 111 w 113"/>
                <a:gd name="T57" fmla="*/ 38 h 176"/>
                <a:gd name="T58" fmla="*/ 113 w 113"/>
                <a:gd name="T59" fmla="*/ 51 h 176"/>
                <a:gd name="T60" fmla="*/ 111 w 113"/>
                <a:gd name="T61" fmla="*/ 63 h 176"/>
                <a:gd name="T62" fmla="*/ 107 w 113"/>
                <a:gd name="T63" fmla="*/ 74 h 176"/>
                <a:gd name="T64" fmla="*/ 101 w 113"/>
                <a:gd name="T65" fmla="*/ 84 h 176"/>
                <a:gd name="T66" fmla="*/ 94 w 113"/>
                <a:gd name="T67" fmla="*/ 92 h 176"/>
                <a:gd name="T68" fmla="*/ 84 w 113"/>
                <a:gd name="T69" fmla="*/ 97 h 176"/>
                <a:gd name="T70" fmla="*/ 72 w 113"/>
                <a:gd name="T71" fmla="*/ 103 h 176"/>
                <a:gd name="T72" fmla="*/ 59 w 113"/>
                <a:gd name="T73" fmla="*/ 105 h 176"/>
                <a:gd name="T74" fmla="*/ 46 w 113"/>
                <a:gd name="T75" fmla="*/ 107 h 176"/>
                <a:gd name="T76" fmla="*/ 24 w 113"/>
                <a:gd name="T77" fmla="*/ 107 h 176"/>
                <a:gd name="T78" fmla="*/ 24 w 113"/>
                <a:gd name="T79" fmla="*/ 176 h 176"/>
                <a:gd name="T80" fmla="*/ 0 w 113"/>
                <a:gd name="T81" fmla="*/ 176 h 176"/>
                <a:gd name="T82" fmla="*/ 0 w 113"/>
                <a:gd name="T8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3" h="176">
                  <a:moveTo>
                    <a:pt x="46" y="86"/>
                  </a:moveTo>
                  <a:lnTo>
                    <a:pt x="55" y="86"/>
                  </a:lnTo>
                  <a:lnTo>
                    <a:pt x="63" y="84"/>
                  </a:lnTo>
                  <a:lnTo>
                    <a:pt x="71" y="82"/>
                  </a:lnTo>
                  <a:lnTo>
                    <a:pt x="76" y="78"/>
                  </a:lnTo>
                  <a:lnTo>
                    <a:pt x="80" y="72"/>
                  </a:lnTo>
                  <a:lnTo>
                    <a:pt x="84" y="67"/>
                  </a:lnTo>
                  <a:lnTo>
                    <a:pt x="86" y="59"/>
                  </a:lnTo>
                  <a:lnTo>
                    <a:pt x="86" y="51"/>
                  </a:lnTo>
                  <a:lnTo>
                    <a:pt x="86" y="44"/>
                  </a:lnTo>
                  <a:lnTo>
                    <a:pt x="84" y="38"/>
                  </a:lnTo>
                  <a:lnTo>
                    <a:pt x="82" y="32"/>
                  </a:lnTo>
                  <a:lnTo>
                    <a:pt x="78" y="26"/>
                  </a:lnTo>
                  <a:lnTo>
                    <a:pt x="72" y="23"/>
                  </a:lnTo>
                  <a:lnTo>
                    <a:pt x="65" y="21"/>
                  </a:lnTo>
                  <a:lnTo>
                    <a:pt x="57" y="19"/>
                  </a:lnTo>
                  <a:lnTo>
                    <a:pt x="46" y="19"/>
                  </a:lnTo>
                  <a:lnTo>
                    <a:pt x="24" y="19"/>
                  </a:lnTo>
                  <a:lnTo>
                    <a:pt x="24" y="86"/>
                  </a:lnTo>
                  <a:lnTo>
                    <a:pt x="46" y="8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61" y="0"/>
                  </a:lnTo>
                  <a:lnTo>
                    <a:pt x="72" y="1"/>
                  </a:lnTo>
                  <a:lnTo>
                    <a:pt x="84" y="5"/>
                  </a:lnTo>
                  <a:lnTo>
                    <a:pt x="94" y="11"/>
                  </a:lnTo>
                  <a:lnTo>
                    <a:pt x="101" y="19"/>
                  </a:lnTo>
                  <a:lnTo>
                    <a:pt x="107" y="28"/>
                  </a:lnTo>
                  <a:lnTo>
                    <a:pt x="111" y="38"/>
                  </a:lnTo>
                  <a:lnTo>
                    <a:pt x="113" y="51"/>
                  </a:lnTo>
                  <a:lnTo>
                    <a:pt x="111" y="63"/>
                  </a:lnTo>
                  <a:lnTo>
                    <a:pt x="107" y="74"/>
                  </a:lnTo>
                  <a:lnTo>
                    <a:pt x="101" y="84"/>
                  </a:lnTo>
                  <a:lnTo>
                    <a:pt x="94" y="92"/>
                  </a:lnTo>
                  <a:lnTo>
                    <a:pt x="84" y="97"/>
                  </a:lnTo>
                  <a:lnTo>
                    <a:pt x="72" y="103"/>
                  </a:lnTo>
                  <a:lnTo>
                    <a:pt x="59" y="105"/>
                  </a:lnTo>
                  <a:lnTo>
                    <a:pt x="46" y="107"/>
                  </a:lnTo>
                  <a:lnTo>
                    <a:pt x="24" y="107"/>
                  </a:lnTo>
                  <a:lnTo>
                    <a:pt x="24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7" name="Freeform 57"/>
            <p:cNvSpPr>
              <a:spLocks noEditPoints="1"/>
            </p:cNvSpPr>
            <p:nvPr/>
          </p:nvSpPr>
          <p:spPr bwMode="auto">
            <a:xfrm>
              <a:off x="2741613" y="2320925"/>
              <a:ext cx="92075" cy="139700"/>
            </a:xfrm>
            <a:custGeom>
              <a:avLst/>
              <a:gdLst>
                <a:gd name="T0" fmla="*/ 60 w 117"/>
                <a:gd name="T1" fmla="*/ 157 h 176"/>
                <a:gd name="T2" fmla="*/ 75 w 117"/>
                <a:gd name="T3" fmla="*/ 153 h 176"/>
                <a:gd name="T4" fmla="*/ 87 w 117"/>
                <a:gd name="T5" fmla="*/ 145 h 176"/>
                <a:gd name="T6" fmla="*/ 91 w 117"/>
                <a:gd name="T7" fmla="*/ 134 h 176"/>
                <a:gd name="T8" fmla="*/ 91 w 117"/>
                <a:gd name="T9" fmla="*/ 119 h 176"/>
                <a:gd name="T10" fmla="*/ 87 w 117"/>
                <a:gd name="T11" fmla="*/ 107 h 176"/>
                <a:gd name="T12" fmla="*/ 77 w 117"/>
                <a:gd name="T13" fmla="*/ 97 h 176"/>
                <a:gd name="T14" fmla="*/ 62 w 117"/>
                <a:gd name="T15" fmla="*/ 94 h 176"/>
                <a:gd name="T16" fmla="*/ 25 w 117"/>
                <a:gd name="T17" fmla="*/ 94 h 176"/>
                <a:gd name="T18" fmla="*/ 48 w 117"/>
                <a:gd name="T19" fmla="*/ 157 h 176"/>
                <a:gd name="T20" fmla="*/ 56 w 117"/>
                <a:gd name="T21" fmla="*/ 74 h 176"/>
                <a:gd name="T22" fmla="*/ 71 w 117"/>
                <a:gd name="T23" fmla="*/ 71 h 176"/>
                <a:gd name="T24" fmla="*/ 79 w 117"/>
                <a:gd name="T25" fmla="*/ 63 h 176"/>
                <a:gd name="T26" fmla="*/ 85 w 117"/>
                <a:gd name="T27" fmla="*/ 51 h 176"/>
                <a:gd name="T28" fmla="*/ 85 w 117"/>
                <a:gd name="T29" fmla="*/ 38 h 176"/>
                <a:gd name="T30" fmla="*/ 79 w 117"/>
                <a:gd name="T31" fmla="*/ 28 h 176"/>
                <a:gd name="T32" fmla="*/ 71 w 117"/>
                <a:gd name="T33" fmla="*/ 21 h 176"/>
                <a:gd name="T34" fmla="*/ 58 w 117"/>
                <a:gd name="T35" fmla="*/ 19 h 176"/>
                <a:gd name="T36" fmla="*/ 25 w 117"/>
                <a:gd name="T37" fmla="*/ 19 h 176"/>
                <a:gd name="T38" fmla="*/ 48 w 117"/>
                <a:gd name="T39" fmla="*/ 74 h 176"/>
                <a:gd name="T40" fmla="*/ 50 w 117"/>
                <a:gd name="T41" fmla="*/ 0 h 176"/>
                <a:gd name="T42" fmla="*/ 73 w 117"/>
                <a:gd name="T43" fmla="*/ 1 h 176"/>
                <a:gd name="T44" fmla="*/ 92 w 117"/>
                <a:gd name="T45" fmla="*/ 9 h 176"/>
                <a:gd name="T46" fmla="*/ 104 w 117"/>
                <a:gd name="T47" fmla="*/ 23 h 176"/>
                <a:gd name="T48" fmla="*/ 110 w 117"/>
                <a:gd name="T49" fmla="*/ 42 h 176"/>
                <a:gd name="T50" fmla="*/ 108 w 117"/>
                <a:gd name="T51" fmla="*/ 57 h 176"/>
                <a:gd name="T52" fmla="*/ 100 w 117"/>
                <a:gd name="T53" fmla="*/ 69 h 176"/>
                <a:gd name="T54" fmla="*/ 91 w 117"/>
                <a:gd name="T55" fmla="*/ 76 h 176"/>
                <a:gd name="T56" fmla="*/ 77 w 117"/>
                <a:gd name="T57" fmla="*/ 82 h 176"/>
                <a:gd name="T58" fmla="*/ 87 w 117"/>
                <a:gd name="T59" fmla="*/ 86 h 176"/>
                <a:gd name="T60" fmla="*/ 100 w 117"/>
                <a:gd name="T61" fmla="*/ 92 h 176"/>
                <a:gd name="T62" fmla="*/ 110 w 117"/>
                <a:gd name="T63" fmla="*/ 103 h 176"/>
                <a:gd name="T64" fmla="*/ 117 w 117"/>
                <a:gd name="T65" fmla="*/ 117 h 176"/>
                <a:gd name="T66" fmla="*/ 116 w 117"/>
                <a:gd name="T67" fmla="*/ 140 h 176"/>
                <a:gd name="T68" fmla="*/ 106 w 117"/>
                <a:gd name="T69" fmla="*/ 159 h 176"/>
                <a:gd name="T70" fmla="*/ 89 w 117"/>
                <a:gd name="T71" fmla="*/ 170 h 176"/>
                <a:gd name="T72" fmla="*/ 64 w 117"/>
                <a:gd name="T73" fmla="*/ 176 h 176"/>
                <a:gd name="T74" fmla="*/ 0 w 117"/>
                <a:gd name="T7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76">
                  <a:moveTo>
                    <a:pt x="48" y="157"/>
                  </a:moveTo>
                  <a:lnTo>
                    <a:pt x="60" y="157"/>
                  </a:lnTo>
                  <a:lnTo>
                    <a:pt x="68" y="155"/>
                  </a:lnTo>
                  <a:lnTo>
                    <a:pt x="75" y="153"/>
                  </a:lnTo>
                  <a:lnTo>
                    <a:pt x="81" y="149"/>
                  </a:lnTo>
                  <a:lnTo>
                    <a:pt x="87" y="145"/>
                  </a:lnTo>
                  <a:lnTo>
                    <a:pt x="89" y="140"/>
                  </a:lnTo>
                  <a:lnTo>
                    <a:pt x="91" y="134"/>
                  </a:lnTo>
                  <a:lnTo>
                    <a:pt x="92" y="126"/>
                  </a:lnTo>
                  <a:lnTo>
                    <a:pt x="91" y="119"/>
                  </a:lnTo>
                  <a:lnTo>
                    <a:pt x="91" y="113"/>
                  </a:lnTo>
                  <a:lnTo>
                    <a:pt x="87" y="107"/>
                  </a:lnTo>
                  <a:lnTo>
                    <a:pt x="83" y="101"/>
                  </a:lnTo>
                  <a:lnTo>
                    <a:pt x="77" y="97"/>
                  </a:lnTo>
                  <a:lnTo>
                    <a:pt x="69" y="95"/>
                  </a:lnTo>
                  <a:lnTo>
                    <a:pt x="62" y="94"/>
                  </a:lnTo>
                  <a:lnTo>
                    <a:pt x="50" y="94"/>
                  </a:lnTo>
                  <a:lnTo>
                    <a:pt x="25" y="94"/>
                  </a:lnTo>
                  <a:lnTo>
                    <a:pt x="25" y="157"/>
                  </a:lnTo>
                  <a:lnTo>
                    <a:pt x="48" y="157"/>
                  </a:lnTo>
                  <a:close/>
                  <a:moveTo>
                    <a:pt x="48" y="74"/>
                  </a:moveTo>
                  <a:lnTo>
                    <a:pt x="56" y="74"/>
                  </a:lnTo>
                  <a:lnTo>
                    <a:pt x="64" y="72"/>
                  </a:lnTo>
                  <a:lnTo>
                    <a:pt x="71" y="71"/>
                  </a:lnTo>
                  <a:lnTo>
                    <a:pt x="75" y="67"/>
                  </a:lnTo>
                  <a:lnTo>
                    <a:pt x="79" y="63"/>
                  </a:lnTo>
                  <a:lnTo>
                    <a:pt x="83" y="57"/>
                  </a:lnTo>
                  <a:lnTo>
                    <a:pt x="85" y="51"/>
                  </a:lnTo>
                  <a:lnTo>
                    <a:pt x="85" y="44"/>
                  </a:lnTo>
                  <a:lnTo>
                    <a:pt x="85" y="38"/>
                  </a:lnTo>
                  <a:lnTo>
                    <a:pt x="83" y="32"/>
                  </a:lnTo>
                  <a:lnTo>
                    <a:pt x="79" y="28"/>
                  </a:lnTo>
                  <a:lnTo>
                    <a:pt x="75" y="24"/>
                  </a:lnTo>
                  <a:lnTo>
                    <a:pt x="71" y="21"/>
                  </a:lnTo>
                  <a:lnTo>
                    <a:pt x="64" y="19"/>
                  </a:lnTo>
                  <a:lnTo>
                    <a:pt x="58" y="19"/>
                  </a:lnTo>
                  <a:lnTo>
                    <a:pt x="48" y="19"/>
                  </a:lnTo>
                  <a:lnTo>
                    <a:pt x="25" y="19"/>
                  </a:lnTo>
                  <a:lnTo>
                    <a:pt x="25" y="74"/>
                  </a:lnTo>
                  <a:lnTo>
                    <a:pt x="48" y="74"/>
                  </a:lnTo>
                  <a:close/>
                  <a:moveTo>
                    <a:pt x="0" y="0"/>
                  </a:moveTo>
                  <a:lnTo>
                    <a:pt x="50" y="0"/>
                  </a:lnTo>
                  <a:lnTo>
                    <a:pt x="62" y="0"/>
                  </a:lnTo>
                  <a:lnTo>
                    <a:pt x="73" y="1"/>
                  </a:lnTo>
                  <a:lnTo>
                    <a:pt x="83" y="3"/>
                  </a:lnTo>
                  <a:lnTo>
                    <a:pt x="92" y="9"/>
                  </a:lnTo>
                  <a:lnTo>
                    <a:pt x="100" y="15"/>
                  </a:lnTo>
                  <a:lnTo>
                    <a:pt x="104" y="23"/>
                  </a:lnTo>
                  <a:lnTo>
                    <a:pt x="108" y="32"/>
                  </a:lnTo>
                  <a:lnTo>
                    <a:pt x="110" y="42"/>
                  </a:lnTo>
                  <a:lnTo>
                    <a:pt x="110" y="49"/>
                  </a:lnTo>
                  <a:lnTo>
                    <a:pt x="108" y="57"/>
                  </a:lnTo>
                  <a:lnTo>
                    <a:pt x="104" y="63"/>
                  </a:lnTo>
                  <a:lnTo>
                    <a:pt x="100" y="69"/>
                  </a:lnTo>
                  <a:lnTo>
                    <a:pt x="96" y="72"/>
                  </a:lnTo>
                  <a:lnTo>
                    <a:pt x="91" y="76"/>
                  </a:lnTo>
                  <a:lnTo>
                    <a:pt x="85" y="80"/>
                  </a:lnTo>
                  <a:lnTo>
                    <a:pt x="77" y="82"/>
                  </a:lnTo>
                  <a:lnTo>
                    <a:pt x="77" y="84"/>
                  </a:lnTo>
                  <a:lnTo>
                    <a:pt x="87" y="86"/>
                  </a:lnTo>
                  <a:lnTo>
                    <a:pt x="92" y="88"/>
                  </a:lnTo>
                  <a:lnTo>
                    <a:pt x="100" y="92"/>
                  </a:lnTo>
                  <a:lnTo>
                    <a:pt x="106" y="97"/>
                  </a:lnTo>
                  <a:lnTo>
                    <a:pt x="110" y="103"/>
                  </a:lnTo>
                  <a:lnTo>
                    <a:pt x="114" y="109"/>
                  </a:lnTo>
                  <a:lnTo>
                    <a:pt x="117" y="117"/>
                  </a:lnTo>
                  <a:lnTo>
                    <a:pt x="117" y="126"/>
                  </a:lnTo>
                  <a:lnTo>
                    <a:pt x="116" y="140"/>
                  </a:lnTo>
                  <a:lnTo>
                    <a:pt x="112" y="149"/>
                  </a:lnTo>
                  <a:lnTo>
                    <a:pt x="106" y="159"/>
                  </a:lnTo>
                  <a:lnTo>
                    <a:pt x="98" y="165"/>
                  </a:lnTo>
                  <a:lnTo>
                    <a:pt x="89" y="170"/>
                  </a:lnTo>
                  <a:lnTo>
                    <a:pt x="77" y="174"/>
                  </a:lnTo>
                  <a:lnTo>
                    <a:pt x="64" y="176"/>
                  </a:lnTo>
                  <a:lnTo>
                    <a:pt x="50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2863850" y="2320925"/>
              <a:ext cx="112713" cy="139700"/>
            </a:xfrm>
            <a:custGeom>
              <a:avLst/>
              <a:gdLst>
                <a:gd name="T0" fmla="*/ 0 w 142"/>
                <a:gd name="T1" fmla="*/ 0 h 176"/>
                <a:gd name="T2" fmla="*/ 23 w 142"/>
                <a:gd name="T3" fmla="*/ 0 h 176"/>
                <a:gd name="T4" fmla="*/ 23 w 142"/>
                <a:gd name="T5" fmla="*/ 117 h 176"/>
                <a:gd name="T6" fmla="*/ 21 w 142"/>
                <a:gd name="T7" fmla="*/ 134 h 176"/>
                <a:gd name="T8" fmla="*/ 21 w 142"/>
                <a:gd name="T9" fmla="*/ 142 h 176"/>
                <a:gd name="T10" fmla="*/ 29 w 142"/>
                <a:gd name="T11" fmla="*/ 132 h 176"/>
                <a:gd name="T12" fmla="*/ 38 w 142"/>
                <a:gd name="T13" fmla="*/ 115 h 176"/>
                <a:gd name="T14" fmla="*/ 119 w 142"/>
                <a:gd name="T15" fmla="*/ 0 h 176"/>
                <a:gd name="T16" fmla="*/ 142 w 142"/>
                <a:gd name="T17" fmla="*/ 0 h 176"/>
                <a:gd name="T18" fmla="*/ 142 w 142"/>
                <a:gd name="T19" fmla="*/ 176 h 176"/>
                <a:gd name="T20" fmla="*/ 121 w 142"/>
                <a:gd name="T21" fmla="*/ 176 h 176"/>
                <a:gd name="T22" fmla="*/ 121 w 142"/>
                <a:gd name="T23" fmla="*/ 49 h 176"/>
                <a:gd name="T24" fmla="*/ 121 w 142"/>
                <a:gd name="T25" fmla="*/ 38 h 176"/>
                <a:gd name="T26" fmla="*/ 121 w 142"/>
                <a:gd name="T27" fmla="*/ 30 h 176"/>
                <a:gd name="T28" fmla="*/ 115 w 142"/>
                <a:gd name="T29" fmla="*/ 40 h 176"/>
                <a:gd name="T30" fmla="*/ 105 w 142"/>
                <a:gd name="T31" fmla="*/ 53 h 176"/>
                <a:gd name="T32" fmla="*/ 23 w 142"/>
                <a:gd name="T33" fmla="*/ 176 h 176"/>
                <a:gd name="T34" fmla="*/ 0 w 142"/>
                <a:gd name="T35" fmla="*/ 176 h 176"/>
                <a:gd name="T36" fmla="*/ 0 w 142"/>
                <a:gd name="T3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2" h="176">
                  <a:moveTo>
                    <a:pt x="0" y="0"/>
                  </a:moveTo>
                  <a:lnTo>
                    <a:pt x="23" y="0"/>
                  </a:lnTo>
                  <a:lnTo>
                    <a:pt x="23" y="117"/>
                  </a:lnTo>
                  <a:lnTo>
                    <a:pt x="21" y="134"/>
                  </a:lnTo>
                  <a:lnTo>
                    <a:pt x="21" y="142"/>
                  </a:lnTo>
                  <a:lnTo>
                    <a:pt x="29" y="132"/>
                  </a:lnTo>
                  <a:lnTo>
                    <a:pt x="38" y="115"/>
                  </a:lnTo>
                  <a:lnTo>
                    <a:pt x="119" y="0"/>
                  </a:lnTo>
                  <a:lnTo>
                    <a:pt x="142" y="0"/>
                  </a:lnTo>
                  <a:lnTo>
                    <a:pt x="142" y="176"/>
                  </a:lnTo>
                  <a:lnTo>
                    <a:pt x="121" y="176"/>
                  </a:lnTo>
                  <a:lnTo>
                    <a:pt x="121" y="49"/>
                  </a:lnTo>
                  <a:lnTo>
                    <a:pt x="121" y="38"/>
                  </a:lnTo>
                  <a:lnTo>
                    <a:pt x="121" y="30"/>
                  </a:lnTo>
                  <a:lnTo>
                    <a:pt x="115" y="40"/>
                  </a:lnTo>
                  <a:lnTo>
                    <a:pt x="105" y="53"/>
                  </a:lnTo>
                  <a:lnTo>
                    <a:pt x="23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3008313" y="2317750"/>
              <a:ext cx="114300" cy="146050"/>
            </a:xfrm>
            <a:custGeom>
              <a:avLst/>
              <a:gdLst>
                <a:gd name="T0" fmla="*/ 0 w 144"/>
                <a:gd name="T1" fmla="*/ 90 h 184"/>
                <a:gd name="T2" fmla="*/ 2 w 144"/>
                <a:gd name="T3" fmla="*/ 73 h 184"/>
                <a:gd name="T4" fmla="*/ 6 w 144"/>
                <a:gd name="T5" fmla="*/ 55 h 184"/>
                <a:gd name="T6" fmla="*/ 14 w 144"/>
                <a:gd name="T7" fmla="*/ 40 h 184"/>
                <a:gd name="T8" fmla="*/ 23 w 144"/>
                <a:gd name="T9" fmla="*/ 27 h 184"/>
                <a:gd name="T10" fmla="*/ 37 w 144"/>
                <a:gd name="T11" fmla="*/ 15 h 184"/>
                <a:gd name="T12" fmla="*/ 52 w 144"/>
                <a:gd name="T13" fmla="*/ 7 h 184"/>
                <a:gd name="T14" fmla="*/ 60 w 144"/>
                <a:gd name="T15" fmla="*/ 4 h 184"/>
                <a:gd name="T16" fmla="*/ 69 w 144"/>
                <a:gd name="T17" fmla="*/ 2 h 184"/>
                <a:gd name="T18" fmla="*/ 79 w 144"/>
                <a:gd name="T19" fmla="*/ 0 h 184"/>
                <a:gd name="T20" fmla="*/ 90 w 144"/>
                <a:gd name="T21" fmla="*/ 0 h 184"/>
                <a:gd name="T22" fmla="*/ 104 w 144"/>
                <a:gd name="T23" fmla="*/ 0 h 184"/>
                <a:gd name="T24" fmla="*/ 117 w 144"/>
                <a:gd name="T25" fmla="*/ 4 h 184"/>
                <a:gd name="T26" fmla="*/ 129 w 144"/>
                <a:gd name="T27" fmla="*/ 7 h 184"/>
                <a:gd name="T28" fmla="*/ 140 w 144"/>
                <a:gd name="T29" fmla="*/ 13 h 184"/>
                <a:gd name="T30" fmla="*/ 129 w 144"/>
                <a:gd name="T31" fmla="*/ 30 h 184"/>
                <a:gd name="T32" fmla="*/ 119 w 144"/>
                <a:gd name="T33" fmla="*/ 27 h 184"/>
                <a:gd name="T34" fmla="*/ 112 w 144"/>
                <a:gd name="T35" fmla="*/ 23 h 184"/>
                <a:gd name="T36" fmla="*/ 100 w 144"/>
                <a:gd name="T37" fmla="*/ 21 h 184"/>
                <a:gd name="T38" fmla="*/ 89 w 144"/>
                <a:gd name="T39" fmla="*/ 19 h 184"/>
                <a:gd name="T40" fmla="*/ 73 w 144"/>
                <a:gd name="T41" fmla="*/ 21 h 184"/>
                <a:gd name="T42" fmla="*/ 62 w 144"/>
                <a:gd name="T43" fmla="*/ 25 h 184"/>
                <a:gd name="T44" fmla="*/ 50 w 144"/>
                <a:gd name="T45" fmla="*/ 32 h 184"/>
                <a:gd name="T46" fmla="*/ 42 w 144"/>
                <a:gd name="T47" fmla="*/ 40 h 184"/>
                <a:gd name="T48" fmla="*/ 35 w 144"/>
                <a:gd name="T49" fmla="*/ 51 h 184"/>
                <a:gd name="T50" fmla="*/ 31 w 144"/>
                <a:gd name="T51" fmla="*/ 63 h 184"/>
                <a:gd name="T52" fmla="*/ 27 w 144"/>
                <a:gd name="T53" fmla="*/ 76 h 184"/>
                <a:gd name="T54" fmla="*/ 27 w 144"/>
                <a:gd name="T55" fmla="*/ 90 h 184"/>
                <a:gd name="T56" fmla="*/ 27 w 144"/>
                <a:gd name="T57" fmla="*/ 105 h 184"/>
                <a:gd name="T58" fmla="*/ 31 w 144"/>
                <a:gd name="T59" fmla="*/ 119 h 184"/>
                <a:gd name="T60" fmla="*/ 35 w 144"/>
                <a:gd name="T61" fmla="*/ 130 h 184"/>
                <a:gd name="T62" fmla="*/ 42 w 144"/>
                <a:gd name="T63" fmla="*/ 142 h 184"/>
                <a:gd name="T64" fmla="*/ 50 w 144"/>
                <a:gd name="T65" fmla="*/ 149 h 184"/>
                <a:gd name="T66" fmla="*/ 62 w 144"/>
                <a:gd name="T67" fmla="*/ 157 h 184"/>
                <a:gd name="T68" fmla="*/ 75 w 144"/>
                <a:gd name="T69" fmla="*/ 161 h 184"/>
                <a:gd name="T70" fmla="*/ 90 w 144"/>
                <a:gd name="T71" fmla="*/ 163 h 184"/>
                <a:gd name="T72" fmla="*/ 104 w 144"/>
                <a:gd name="T73" fmla="*/ 161 h 184"/>
                <a:gd name="T74" fmla="*/ 114 w 144"/>
                <a:gd name="T75" fmla="*/ 159 h 184"/>
                <a:gd name="T76" fmla="*/ 125 w 144"/>
                <a:gd name="T77" fmla="*/ 153 h 184"/>
                <a:gd name="T78" fmla="*/ 133 w 144"/>
                <a:gd name="T79" fmla="*/ 147 h 184"/>
                <a:gd name="T80" fmla="*/ 144 w 144"/>
                <a:gd name="T81" fmla="*/ 165 h 184"/>
                <a:gd name="T82" fmla="*/ 135 w 144"/>
                <a:gd name="T83" fmla="*/ 172 h 184"/>
                <a:gd name="T84" fmla="*/ 121 w 144"/>
                <a:gd name="T85" fmla="*/ 178 h 184"/>
                <a:gd name="T86" fmla="*/ 106 w 144"/>
                <a:gd name="T87" fmla="*/ 182 h 184"/>
                <a:gd name="T88" fmla="*/ 89 w 144"/>
                <a:gd name="T89" fmla="*/ 184 h 184"/>
                <a:gd name="T90" fmla="*/ 79 w 144"/>
                <a:gd name="T91" fmla="*/ 182 h 184"/>
                <a:gd name="T92" fmla="*/ 69 w 144"/>
                <a:gd name="T93" fmla="*/ 182 h 184"/>
                <a:gd name="T94" fmla="*/ 60 w 144"/>
                <a:gd name="T95" fmla="*/ 178 h 184"/>
                <a:gd name="T96" fmla="*/ 52 w 144"/>
                <a:gd name="T97" fmla="*/ 176 h 184"/>
                <a:gd name="T98" fmla="*/ 37 w 144"/>
                <a:gd name="T99" fmla="*/ 167 h 184"/>
                <a:gd name="T100" fmla="*/ 23 w 144"/>
                <a:gd name="T101" fmla="*/ 155 h 184"/>
                <a:gd name="T102" fmla="*/ 14 w 144"/>
                <a:gd name="T103" fmla="*/ 142 h 184"/>
                <a:gd name="T104" fmla="*/ 6 w 144"/>
                <a:gd name="T105" fmla="*/ 126 h 184"/>
                <a:gd name="T106" fmla="*/ 2 w 144"/>
                <a:gd name="T107" fmla="*/ 109 h 184"/>
                <a:gd name="T108" fmla="*/ 0 w 144"/>
                <a:gd name="T109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" h="184">
                  <a:moveTo>
                    <a:pt x="0" y="90"/>
                  </a:moveTo>
                  <a:lnTo>
                    <a:pt x="2" y="73"/>
                  </a:lnTo>
                  <a:lnTo>
                    <a:pt x="6" y="55"/>
                  </a:lnTo>
                  <a:lnTo>
                    <a:pt x="14" y="40"/>
                  </a:lnTo>
                  <a:lnTo>
                    <a:pt x="23" y="27"/>
                  </a:lnTo>
                  <a:lnTo>
                    <a:pt x="37" y="15"/>
                  </a:lnTo>
                  <a:lnTo>
                    <a:pt x="52" y="7"/>
                  </a:lnTo>
                  <a:lnTo>
                    <a:pt x="60" y="4"/>
                  </a:lnTo>
                  <a:lnTo>
                    <a:pt x="69" y="2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4" y="0"/>
                  </a:lnTo>
                  <a:lnTo>
                    <a:pt x="117" y="4"/>
                  </a:lnTo>
                  <a:lnTo>
                    <a:pt x="129" y="7"/>
                  </a:lnTo>
                  <a:lnTo>
                    <a:pt x="140" y="13"/>
                  </a:lnTo>
                  <a:lnTo>
                    <a:pt x="129" y="30"/>
                  </a:lnTo>
                  <a:lnTo>
                    <a:pt x="119" y="27"/>
                  </a:lnTo>
                  <a:lnTo>
                    <a:pt x="112" y="23"/>
                  </a:lnTo>
                  <a:lnTo>
                    <a:pt x="100" y="21"/>
                  </a:lnTo>
                  <a:lnTo>
                    <a:pt x="89" y="19"/>
                  </a:lnTo>
                  <a:lnTo>
                    <a:pt x="73" y="21"/>
                  </a:lnTo>
                  <a:lnTo>
                    <a:pt x="62" y="25"/>
                  </a:lnTo>
                  <a:lnTo>
                    <a:pt x="50" y="32"/>
                  </a:lnTo>
                  <a:lnTo>
                    <a:pt x="42" y="40"/>
                  </a:lnTo>
                  <a:lnTo>
                    <a:pt x="35" y="51"/>
                  </a:lnTo>
                  <a:lnTo>
                    <a:pt x="31" y="63"/>
                  </a:lnTo>
                  <a:lnTo>
                    <a:pt x="27" y="76"/>
                  </a:lnTo>
                  <a:lnTo>
                    <a:pt x="27" y="90"/>
                  </a:lnTo>
                  <a:lnTo>
                    <a:pt x="27" y="105"/>
                  </a:lnTo>
                  <a:lnTo>
                    <a:pt x="31" y="119"/>
                  </a:lnTo>
                  <a:lnTo>
                    <a:pt x="35" y="130"/>
                  </a:lnTo>
                  <a:lnTo>
                    <a:pt x="42" y="142"/>
                  </a:lnTo>
                  <a:lnTo>
                    <a:pt x="50" y="149"/>
                  </a:lnTo>
                  <a:lnTo>
                    <a:pt x="62" y="157"/>
                  </a:lnTo>
                  <a:lnTo>
                    <a:pt x="75" y="161"/>
                  </a:lnTo>
                  <a:lnTo>
                    <a:pt x="90" y="163"/>
                  </a:lnTo>
                  <a:lnTo>
                    <a:pt x="104" y="161"/>
                  </a:lnTo>
                  <a:lnTo>
                    <a:pt x="114" y="159"/>
                  </a:lnTo>
                  <a:lnTo>
                    <a:pt x="125" y="153"/>
                  </a:lnTo>
                  <a:lnTo>
                    <a:pt x="133" y="147"/>
                  </a:lnTo>
                  <a:lnTo>
                    <a:pt x="144" y="165"/>
                  </a:lnTo>
                  <a:lnTo>
                    <a:pt x="135" y="172"/>
                  </a:lnTo>
                  <a:lnTo>
                    <a:pt x="121" y="178"/>
                  </a:lnTo>
                  <a:lnTo>
                    <a:pt x="106" y="182"/>
                  </a:lnTo>
                  <a:lnTo>
                    <a:pt x="89" y="184"/>
                  </a:lnTo>
                  <a:lnTo>
                    <a:pt x="79" y="182"/>
                  </a:lnTo>
                  <a:lnTo>
                    <a:pt x="69" y="182"/>
                  </a:lnTo>
                  <a:lnTo>
                    <a:pt x="60" y="178"/>
                  </a:lnTo>
                  <a:lnTo>
                    <a:pt x="52" y="176"/>
                  </a:lnTo>
                  <a:lnTo>
                    <a:pt x="37" y="167"/>
                  </a:lnTo>
                  <a:lnTo>
                    <a:pt x="23" y="155"/>
                  </a:lnTo>
                  <a:lnTo>
                    <a:pt x="14" y="142"/>
                  </a:lnTo>
                  <a:lnTo>
                    <a:pt x="6" y="126"/>
                  </a:lnTo>
                  <a:lnTo>
                    <a:pt x="2" y="109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60" name="Freeform 60"/>
            <p:cNvSpPr>
              <a:spLocks noEditPoints="1"/>
            </p:cNvSpPr>
            <p:nvPr/>
          </p:nvSpPr>
          <p:spPr bwMode="auto">
            <a:xfrm>
              <a:off x="3195638" y="2320925"/>
              <a:ext cx="90488" cy="139700"/>
            </a:xfrm>
            <a:custGeom>
              <a:avLst/>
              <a:gdLst>
                <a:gd name="T0" fmla="*/ 48 w 116"/>
                <a:gd name="T1" fmla="*/ 157 h 176"/>
                <a:gd name="T2" fmla="*/ 60 w 116"/>
                <a:gd name="T3" fmla="*/ 155 h 176"/>
                <a:gd name="T4" fmla="*/ 68 w 116"/>
                <a:gd name="T5" fmla="*/ 153 h 176"/>
                <a:gd name="T6" fmla="*/ 75 w 116"/>
                <a:gd name="T7" fmla="*/ 151 h 176"/>
                <a:gd name="T8" fmla="*/ 81 w 116"/>
                <a:gd name="T9" fmla="*/ 147 h 176"/>
                <a:gd name="T10" fmla="*/ 87 w 116"/>
                <a:gd name="T11" fmla="*/ 142 h 176"/>
                <a:gd name="T12" fmla="*/ 89 w 116"/>
                <a:gd name="T13" fmla="*/ 136 h 176"/>
                <a:gd name="T14" fmla="*/ 91 w 116"/>
                <a:gd name="T15" fmla="*/ 130 h 176"/>
                <a:gd name="T16" fmla="*/ 91 w 116"/>
                <a:gd name="T17" fmla="*/ 122 h 176"/>
                <a:gd name="T18" fmla="*/ 91 w 116"/>
                <a:gd name="T19" fmla="*/ 115 h 176"/>
                <a:gd name="T20" fmla="*/ 89 w 116"/>
                <a:gd name="T21" fmla="*/ 109 h 176"/>
                <a:gd name="T22" fmla="*/ 87 w 116"/>
                <a:gd name="T23" fmla="*/ 103 h 176"/>
                <a:gd name="T24" fmla="*/ 81 w 116"/>
                <a:gd name="T25" fmla="*/ 97 h 176"/>
                <a:gd name="T26" fmla="*/ 77 w 116"/>
                <a:gd name="T27" fmla="*/ 95 h 176"/>
                <a:gd name="T28" fmla="*/ 69 w 116"/>
                <a:gd name="T29" fmla="*/ 92 h 176"/>
                <a:gd name="T30" fmla="*/ 60 w 116"/>
                <a:gd name="T31" fmla="*/ 90 h 176"/>
                <a:gd name="T32" fmla="*/ 50 w 116"/>
                <a:gd name="T33" fmla="*/ 90 h 176"/>
                <a:gd name="T34" fmla="*/ 23 w 116"/>
                <a:gd name="T35" fmla="*/ 90 h 176"/>
                <a:gd name="T36" fmla="*/ 23 w 116"/>
                <a:gd name="T37" fmla="*/ 157 h 176"/>
                <a:gd name="T38" fmla="*/ 48 w 116"/>
                <a:gd name="T39" fmla="*/ 157 h 176"/>
                <a:gd name="T40" fmla="*/ 0 w 116"/>
                <a:gd name="T41" fmla="*/ 0 h 176"/>
                <a:gd name="T42" fmla="*/ 100 w 116"/>
                <a:gd name="T43" fmla="*/ 0 h 176"/>
                <a:gd name="T44" fmla="*/ 100 w 116"/>
                <a:gd name="T45" fmla="*/ 19 h 176"/>
                <a:gd name="T46" fmla="*/ 23 w 116"/>
                <a:gd name="T47" fmla="*/ 19 h 176"/>
                <a:gd name="T48" fmla="*/ 23 w 116"/>
                <a:gd name="T49" fmla="*/ 69 h 176"/>
                <a:gd name="T50" fmla="*/ 52 w 116"/>
                <a:gd name="T51" fmla="*/ 69 h 176"/>
                <a:gd name="T52" fmla="*/ 66 w 116"/>
                <a:gd name="T53" fmla="*/ 71 h 176"/>
                <a:gd name="T54" fmla="*/ 77 w 116"/>
                <a:gd name="T55" fmla="*/ 72 h 176"/>
                <a:gd name="T56" fmla="*/ 89 w 116"/>
                <a:gd name="T57" fmla="*/ 76 h 176"/>
                <a:gd name="T58" fmla="*/ 98 w 116"/>
                <a:gd name="T59" fmla="*/ 82 h 176"/>
                <a:gd name="T60" fmla="*/ 106 w 116"/>
                <a:gd name="T61" fmla="*/ 90 h 176"/>
                <a:gd name="T62" fmla="*/ 112 w 116"/>
                <a:gd name="T63" fmla="*/ 99 h 176"/>
                <a:gd name="T64" fmla="*/ 116 w 116"/>
                <a:gd name="T65" fmla="*/ 109 h 176"/>
                <a:gd name="T66" fmla="*/ 116 w 116"/>
                <a:gd name="T67" fmla="*/ 120 h 176"/>
                <a:gd name="T68" fmla="*/ 116 w 116"/>
                <a:gd name="T69" fmla="*/ 134 h 176"/>
                <a:gd name="T70" fmla="*/ 112 w 116"/>
                <a:gd name="T71" fmla="*/ 145 h 176"/>
                <a:gd name="T72" fmla="*/ 106 w 116"/>
                <a:gd name="T73" fmla="*/ 155 h 176"/>
                <a:gd name="T74" fmla="*/ 98 w 116"/>
                <a:gd name="T75" fmla="*/ 163 h 176"/>
                <a:gd name="T76" fmla="*/ 89 w 116"/>
                <a:gd name="T77" fmla="*/ 168 h 176"/>
                <a:gd name="T78" fmla="*/ 77 w 116"/>
                <a:gd name="T79" fmla="*/ 172 h 176"/>
                <a:gd name="T80" fmla="*/ 64 w 116"/>
                <a:gd name="T81" fmla="*/ 176 h 176"/>
                <a:gd name="T82" fmla="*/ 48 w 116"/>
                <a:gd name="T83" fmla="*/ 176 h 176"/>
                <a:gd name="T84" fmla="*/ 0 w 116"/>
                <a:gd name="T85" fmla="*/ 176 h 176"/>
                <a:gd name="T86" fmla="*/ 0 w 116"/>
                <a:gd name="T8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6" h="176">
                  <a:moveTo>
                    <a:pt x="48" y="157"/>
                  </a:moveTo>
                  <a:lnTo>
                    <a:pt x="60" y="155"/>
                  </a:lnTo>
                  <a:lnTo>
                    <a:pt x="68" y="153"/>
                  </a:lnTo>
                  <a:lnTo>
                    <a:pt x="75" y="151"/>
                  </a:lnTo>
                  <a:lnTo>
                    <a:pt x="81" y="147"/>
                  </a:lnTo>
                  <a:lnTo>
                    <a:pt x="87" y="142"/>
                  </a:lnTo>
                  <a:lnTo>
                    <a:pt x="89" y="136"/>
                  </a:lnTo>
                  <a:lnTo>
                    <a:pt x="91" y="130"/>
                  </a:lnTo>
                  <a:lnTo>
                    <a:pt x="91" y="122"/>
                  </a:lnTo>
                  <a:lnTo>
                    <a:pt x="91" y="115"/>
                  </a:lnTo>
                  <a:lnTo>
                    <a:pt x="89" y="109"/>
                  </a:lnTo>
                  <a:lnTo>
                    <a:pt x="87" y="103"/>
                  </a:lnTo>
                  <a:lnTo>
                    <a:pt x="81" y="97"/>
                  </a:lnTo>
                  <a:lnTo>
                    <a:pt x="77" y="95"/>
                  </a:lnTo>
                  <a:lnTo>
                    <a:pt x="69" y="92"/>
                  </a:lnTo>
                  <a:lnTo>
                    <a:pt x="60" y="90"/>
                  </a:lnTo>
                  <a:lnTo>
                    <a:pt x="50" y="90"/>
                  </a:lnTo>
                  <a:lnTo>
                    <a:pt x="23" y="90"/>
                  </a:lnTo>
                  <a:lnTo>
                    <a:pt x="23" y="157"/>
                  </a:lnTo>
                  <a:lnTo>
                    <a:pt x="48" y="157"/>
                  </a:lnTo>
                  <a:close/>
                  <a:moveTo>
                    <a:pt x="0" y="0"/>
                  </a:moveTo>
                  <a:lnTo>
                    <a:pt x="100" y="0"/>
                  </a:lnTo>
                  <a:lnTo>
                    <a:pt x="100" y="19"/>
                  </a:lnTo>
                  <a:lnTo>
                    <a:pt x="23" y="19"/>
                  </a:lnTo>
                  <a:lnTo>
                    <a:pt x="23" y="69"/>
                  </a:lnTo>
                  <a:lnTo>
                    <a:pt x="52" y="69"/>
                  </a:lnTo>
                  <a:lnTo>
                    <a:pt x="66" y="71"/>
                  </a:lnTo>
                  <a:lnTo>
                    <a:pt x="77" y="72"/>
                  </a:lnTo>
                  <a:lnTo>
                    <a:pt x="89" y="76"/>
                  </a:lnTo>
                  <a:lnTo>
                    <a:pt x="98" y="82"/>
                  </a:lnTo>
                  <a:lnTo>
                    <a:pt x="106" y="90"/>
                  </a:lnTo>
                  <a:lnTo>
                    <a:pt x="112" y="99"/>
                  </a:lnTo>
                  <a:lnTo>
                    <a:pt x="116" y="109"/>
                  </a:lnTo>
                  <a:lnTo>
                    <a:pt x="116" y="120"/>
                  </a:lnTo>
                  <a:lnTo>
                    <a:pt x="116" y="134"/>
                  </a:lnTo>
                  <a:lnTo>
                    <a:pt x="112" y="145"/>
                  </a:lnTo>
                  <a:lnTo>
                    <a:pt x="106" y="155"/>
                  </a:lnTo>
                  <a:lnTo>
                    <a:pt x="98" y="163"/>
                  </a:lnTo>
                  <a:lnTo>
                    <a:pt x="89" y="168"/>
                  </a:lnTo>
                  <a:lnTo>
                    <a:pt x="77" y="172"/>
                  </a:lnTo>
                  <a:lnTo>
                    <a:pt x="64" y="176"/>
                  </a:lnTo>
                  <a:lnTo>
                    <a:pt x="48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3308350" y="2320925"/>
              <a:ext cx="101600" cy="139700"/>
            </a:xfrm>
            <a:custGeom>
              <a:avLst/>
              <a:gdLst>
                <a:gd name="T0" fmla="*/ 4 w 129"/>
                <a:gd name="T1" fmla="*/ 176 h 176"/>
                <a:gd name="T2" fmla="*/ 8 w 129"/>
                <a:gd name="T3" fmla="*/ 157 h 176"/>
                <a:gd name="T4" fmla="*/ 12 w 129"/>
                <a:gd name="T5" fmla="*/ 157 h 176"/>
                <a:gd name="T6" fmla="*/ 18 w 129"/>
                <a:gd name="T7" fmla="*/ 159 h 176"/>
                <a:gd name="T8" fmla="*/ 27 w 129"/>
                <a:gd name="T9" fmla="*/ 157 h 176"/>
                <a:gd name="T10" fmla="*/ 35 w 129"/>
                <a:gd name="T11" fmla="*/ 151 h 176"/>
                <a:gd name="T12" fmla="*/ 43 w 129"/>
                <a:gd name="T13" fmla="*/ 142 h 176"/>
                <a:gd name="T14" fmla="*/ 48 w 129"/>
                <a:gd name="T15" fmla="*/ 130 h 176"/>
                <a:gd name="T16" fmla="*/ 54 w 129"/>
                <a:gd name="T17" fmla="*/ 119 h 176"/>
                <a:gd name="T18" fmla="*/ 0 w 129"/>
                <a:gd name="T19" fmla="*/ 0 h 176"/>
                <a:gd name="T20" fmla="*/ 22 w 129"/>
                <a:gd name="T21" fmla="*/ 0 h 176"/>
                <a:gd name="T22" fmla="*/ 64 w 129"/>
                <a:gd name="T23" fmla="*/ 94 h 176"/>
                <a:gd name="T24" fmla="*/ 108 w 129"/>
                <a:gd name="T25" fmla="*/ 0 h 176"/>
                <a:gd name="T26" fmla="*/ 129 w 129"/>
                <a:gd name="T27" fmla="*/ 0 h 176"/>
                <a:gd name="T28" fmla="*/ 68 w 129"/>
                <a:gd name="T29" fmla="*/ 138 h 176"/>
                <a:gd name="T30" fmla="*/ 64 w 129"/>
                <a:gd name="T31" fmla="*/ 149 h 176"/>
                <a:gd name="T32" fmla="*/ 58 w 129"/>
                <a:gd name="T33" fmla="*/ 157 h 176"/>
                <a:gd name="T34" fmla="*/ 52 w 129"/>
                <a:gd name="T35" fmla="*/ 163 h 176"/>
                <a:gd name="T36" fmla="*/ 46 w 129"/>
                <a:gd name="T37" fmla="*/ 168 h 176"/>
                <a:gd name="T38" fmla="*/ 41 w 129"/>
                <a:gd name="T39" fmla="*/ 172 h 176"/>
                <a:gd name="T40" fmla="*/ 33 w 129"/>
                <a:gd name="T41" fmla="*/ 174 h 176"/>
                <a:gd name="T42" fmla="*/ 25 w 129"/>
                <a:gd name="T43" fmla="*/ 176 h 176"/>
                <a:gd name="T44" fmla="*/ 18 w 129"/>
                <a:gd name="T45" fmla="*/ 176 h 176"/>
                <a:gd name="T46" fmla="*/ 10 w 129"/>
                <a:gd name="T47" fmla="*/ 176 h 176"/>
                <a:gd name="T48" fmla="*/ 4 w 129"/>
                <a:gd name="T4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" h="176">
                  <a:moveTo>
                    <a:pt x="4" y="176"/>
                  </a:moveTo>
                  <a:lnTo>
                    <a:pt x="8" y="157"/>
                  </a:lnTo>
                  <a:lnTo>
                    <a:pt x="12" y="157"/>
                  </a:lnTo>
                  <a:lnTo>
                    <a:pt x="18" y="159"/>
                  </a:lnTo>
                  <a:lnTo>
                    <a:pt x="27" y="157"/>
                  </a:lnTo>
                  <a:lnTo>
                    <a:pt x="35" y="151"/>
                  </a:lnTo>
                  <a:lnTo>
                    <a:pt x="43" y="142"/>
                  </a:lnTo>
                  <a:lnTo>
                    <a:pt x="48" y="130"/>
                  </a:lnTo>
                  <a:lnTo>
                    <a:pt x="54" y="119"/>
                  </a:lnTo>
                  <a:lnTo>
                    <a:pt x="0" y="0"/>
                  </a:lnTo>
                  <a:lnTo>
                    <a:pt x="22" y="0"/>
                  </a:lnTo>
                  <a:lnTo>
                    <a:pt x="64" y="94"/>
                  </a:lnTo>
                  <a:lnTo>
                    <a:pt x="108" y="0"/>
                  </a:lnTo>
                  <a:lnTo>
                    <a:pt x="129" y="0"/>
                  </a:lnTo>
                  <a:lnTo>
                    <a:pt x="68" y="138"/>
                  </a:lnTo>
                  <a:lnTo>
                    <a:pt x="64" y="149"/>
                  </a:lnTo>
                  <a:lnTo>
                    <a:pt x="58" y="157"/>
                  </a:lnTo>
                  <a:lnTo>
                    <a:pt x="52" y="163"/>
                  </a:lnTo>
                  <a:lnTo>
                    <a:pt x="46" y="168"/>
                  </a:lnTo>
                  <a:lnTo>
                    <a:pt x="41" y="172"/>
                  </a:lnTo>
                  <a:lnTo>
                    <a:pt x="33" y="174"/>
                  </a:lnTo>
                  <a:lnTo>
                    <a:pt x="25" y="176"/>
                  </a:lnTo>
                  <a:lnTo>
                    <a:pt x="18" y="176"/>
                  </a:lnTo>
                  <a:lnTo>
                    <a:pt x="10" y="176"/>
                  </a:lnTo>
                  <a:lnTo>
                    <a:pt x="4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62" name="Freeform 62"/>
            <p:cNvSpPr>
              <a:spLocks noEditPoints="1"/>
            </p:cNvSpPr>
            <p:nvPr/>
          </p:nvSpPr>
          <p:spPr bwMode="auto">
            <a:xfrm>
              <a:off x="3409950" y="2320925"/>
              <a:ext cx="131763" cy="169863"/>
            </a:xfrm>
            <a:custGeom>
              <a:avLst/>
              <a:gdLst>
                <a:gd name="T0" fmla="*/ 123 w 167"/>
                <a:gd name="T1" fmla="*/ 157 h 215"/>
                <a:gd name="T2" fmla="*/ 123 w 167"/>
                <a:gd name="T3" fmla="*/ 19 h 215"/>
                <a:gd name="T4" fmla="*/ 67 w 167"/>
                <a:gd name="T5" fmla="*/ 19 h 215"/>
                <a:gd name="T6" fmla="*/ 60 w 167"/>
                <a:gd name="T7" fmla="*/ 94 h 215"/>
                <a:gd name="T8" fmla="*/ 56 w 167"/>
                <a:gd name="T9" fmla="*/ 117 h 215"/>
                <a:gd name="T10" fmla="*/ 52 w 167"/>
                <a:gd name="T11" fmla="*/ 134 h 215"/>
                <a:gd name="T12" fmla="*/ 46 w 167"/>
                <a:gd name="T13" fmla="*/ 147 h 215"/>
                <a:gd name="T14" fmla="*/ 40 w 167"/>
                <a:gd name="T15" fmla="*/ 157 h 215"/>
                <a:gd name="T16" fmla="*/ 123 w 167"/>
                <a:gd name="T17" fmla="*/ 157 h 215"/>
                <a:gd name="T18" fmla="*/ 0 w 167"/>
                <a:gd name="T19" fmla="*/ 157 h 215"/>
                <a:gd name="T20" fmla="*/ 13 w 167"/>
                <a:gd name="T21" fmla="*/ 157 h 215"/>
                <a:gd name="T22" fmla="*/ 17 w 167"/>
                <a:gd name="T23" fmla="*/ 151 h 215"/>
                <a:gd name="T24" fmla="*/ 23 w 167"/>
                <a:gd name="T25" fmla="*/ 145 h 215"/>
                <a:gd name="T26" fmla="*/ 25 w 167"/>
                <a:gd name="T27" fmla="*/ 140 h 215"/>
                <a:gd name="T28" fmla="*/ 29 w 167"/>
                <a:gd name="T29" fmla="*/ 132 h 215"/>
                <a:gd name="T30" fmla="*/ 33 w 167"/>
                <a:gd name="T31" fmla="*/ 115 h 215"/>
                <a:gd name="T32" fmla="*/ 36 w 167"/>
                <a:gd name="T33" fmla="*/ 90 h 215"/>
                <a:gd name="T34" fmla="*/ 44 w 167"/>
                <a:gd name="T35" fmla="*/ 0 h 215"/>
                <a:gd name="T36" fmla="*/ 148 w 167"/>
                <a:gd name="T37" fmla="*/ 0 h 215"/>
                <a:gd name="T38" fmla="*/ 148 w 167"/>
                <a:gd name="T39" fmla="*/ 157 h 215"/>
                <a:gd name="T40" fmla="*/ 167 w 167"/>
                <a:gd name="T41" fmla="*/ 157 h 215"/>
                <a:gd name="T42" fmla="*/ 159 w 167"/>
                <a:gd name="T43" fmla="*/ 215 h 215"/>
                <a:gd name="T44" fmla="*/ 144 w 167"/>
                <a:gd name="T45" fmla="*/ 215 h 215"/>
                <a:gd name="T46" fmla="*/ 142 w 167"/>
                <a:gd name="T47" fmla="*/ 176 h 215"/>
                <a:gd name="T48" fmla="*/ 21 w 167"/>
                <a:gd name="T49" fmla="*/ 176 h 215"/>
                <a:gd name="T50" fmla="*/ 19 w 167"/>
                <a:gd name="T51" fmla="*/ 215 h 215"/>
                <a:gd name="T52" fmla="*/ 2 w 167"/>
                <a:gd name="T53" fmla="*/ 215 h 215"/>
                <a:gd name="T54" fmla="*/ 0 w 167"/>
                <a:gd name="T55" fmla="*/ 15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7" h="215">
                  <a:moveTo>
                    <a:pt x="123" y="157"/>
                  </a:moveTo>
                  <a:lnTo>
                    <a:pt x="123" y="19"/>
                  </a:lnTo>
                  <a:lnTo>
                    <a:pt x="67" y="19"/>
                  </a:lnTo>
                  <a:lnTo>
                    <a:pt x="60" y="94"/>
                  </a:lnTo>
                  <a:lnTo>
                    <a:pt x="56" y="117"/>
                  </a:lnTo>
                  <a:lnTo>
                    <a:pt x="52" y="134"/>
                  </a:lnTo>
                  <a:lnTo>
                    <a:pt x="46" y="147"/>
                  </a:lnTo>
                  <a:lnTo>
                    <a:pt x="40" y="157"/>
                  </a:lnTo>
                  <a:lnTo>
                    <a:pt x="123" y="157"/>
                  </a:lnTo>
                  <a:close/>
                  <a:moveTo>
                    <a:pt x="0" y="157"/>
                  </a:moveTo>
                  <a:lnTo>
                    <a:pt x="13" y="157"/>
                  </a:lnTo>
                  <a:lnTo>
                    <a:pt x="17" y="151"/>
                  </a:lnTo>
                  <a:lnTo>
                    <a:pt x="23" y="145"/>
                  </a:lnTo>
                  <a:lnTo>
                    <a:pt x="25" y="140"/>
                  </a:lnTo>
                  <a:lnTo>
                    <a:pt x="29" y="132"/>
                  </a:lnTo>
                  <a:lnTo>
                    <a:pt x="33" y="115"/>
                  </a:lnTo>
                  <a:lnTo>
                    <a:pt x="36" y="90"/>
                  </a:lnTo>
                  <a:lnTo>
                    <a:pt x="44" y="0"/>
                  </a:lnTo>
                  <a:lnTo>
                    <a:pt x="148" y="0"/>
                  </a:lnTo>
                  <a:lnTo>
                    <a:pt x="148" y="157"/>
                  </a:lnTo>
                  <a:lnTo>
                    <a:pt x="167" y="157"/>
                  </a:lnTo>
                  <a:lnTo>
                    <a:pt x="159" y="215"/>
                  </a:lnTo>
                  <a:lnTo>
                    <a:pt x="144" y="215"/>
                  </a:lnTo>
                  <a:lnTo>
                    <a:pt x="142" y="176"/>
                  </a:lnTo>
                  <a:lnTo>
                    <a:pt x="21" y="176"/>
                  </a:lnTo>
                  <a:lnTo>
                    <a:pt x="19" y="215"/>
                  </a:lnTo>
                  <a:lnTo>
                    <a:pt x="2" y="215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3560763" y="2320925"/>
              <a:ext cx="103188" cy="139700"/>
            </a:xfrm>
            <a:custGeom>
              <a:avLst/>
              <a:gdLst>
                <a:gd name="T0" fmla="*/ 6 w 131"/>
                <a:gd name="T1" fmla="*/ 176 h 176"/>
                <a:gd name="T2" fmla="*/ 10 w 131"/>
                <a:gd name="T3" fmla="*/ 157 h 176"/>
                <a:gd name="T4" fmla="*/ 13 w 131"/>
                <a:gd name="T5" fmla="*/ 157 h 176"/>
                <a:gd name="T6" fmla="*/ 17 w 131"/>
                <a:gd name="T7" fmla="*/ 159 h 176"/>
                <a:gd name="T8" fmla="*/ 23 w 131"/>
                <a:gd name="T9" fmla="*/ 157 h 176"/>
                <a:gd name="T10" fmla="*/ 27 w 131"/>
                <a:gd name="T11" fmla="*/ 157 h 176"/>
                <a:gd name="T12" fmla="*/ 33 w 131"/>
                <a:gd name="T13" fmla="*/ 155 h 176"/>
                <a:gd name="T14" fmla="*/ 37 w 131"/>
                <a:gd name="T15" fmla="*/ 151 h 176"/>
                <a:gd name="T16" fmla="*/ 42 w 131"/>
                <a:gd name="T17" fmla="*/ 142 h 176"/>
                <a:gd name="T18" fmla="*/ 50 w 131"/>
                <a:gd name="T19" fmla="*/ 130 h 176"/>
                <a:gd name="T20" fmla="*/ 54 w 131"/>
                <a:gd name="T21" fmla="*/ 119 h 176"/>
                <a:gd name="T22" fmla="*/ 0 w 131"/>
                <a:gd name="T23" fmla="*/ 0 h 176"/>
                <a:gd name="T24" fmla="*/ 23 w 131"/>
                <a:gd name="T25" fmla="*/ 0 h 176"/>
                <a:gd name="T26" fmla="*/ 65 w 131"/>
                <a:gd name="T27" fmla="*/ 94 h 176"/>
                <a:gd name="T28" fmla="*/ 108 w 131"/>
                <a:gd name="T29" fmla="*/ 0 h 176"/>
                <a:gd name="T30" fmla="*/ 131 w 131"/>
                <a:gd name="T31" fmla="*/ 0 h 176"/>
                <a:gd name="T32" fmla="*/ 69 w 131"/>
                <a:gd name="T33" fmla="*/ 138 h 176"/>
                <a:gd name="T34" fmla="*/ 63 w 131"/>
                <a:gd name="T35" fmla="*/ 149 h 176"/>
                <a:gd name="T36" fmla="*/ 60 w 131"/>
                <a:gd name="T37" fmla="*/ 157 h 176"/>
                <a:gd name="T38" fmla="*/ 54 w 131"/>
                <a:gd name="T39" fmla="*/ 163 h 176"/>
                <a:gd name="T40" fmla="*/ 48 w 131"/>
                <a:gd name="T41" fmla="*/ 168 h 176"/>
                <a:gd name="T42" fmla="*/ 40 w 131"/>
                <a:gd name="T43" fmla="*/ 172 h 176"/>
                <a:gd name="T44" fmla="*/ 35 w 131"/>
                <a:gd name="T45" fmla="*/ 174 h 176"/>
                <a:gd name="T46" fmla="*/ 27 w 131"/>
                <a:gd name="T47" fmla="*/ 176 h 176"/>
                <a:gd name="T48" fmla="*/ 17 w 131"/>
                <a:gd name="T49" fmla="*/ 176 h 176"/>
                <a:gd name="T50" fmla="*/ 12 w 131"/>
                <a:gd name="T51" fmla="*/ 176 h 176"/>
                <a:gd name="T52" fmla="*/ 6 w 131"/>
                <a:gd name="T5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1" h="176">
                  <a:moveTo>
                    <a:pt x="6" y="176"/>
                  </a:moveTo>
                  <a:lnTo>
                    <a:pt x="10" y="157"/>
                  </a:lnTo>
                  <a:lnTo>
                    <a:pt x="13" y="157"/>
                  </a:lnTo>
                  <a:lnTo>
                    <a:pt x="17" y="159"/>
                  </a:lnTo>
                  <a:lnTo>
                    <a:pt x="23" y="157"/>
                  </a:lnTo>
                  <a:lnTo>
                    <a:pt x="27" y="157"/>
                  </a:lnTo>
                  <a:lnTo>
                    <a:pt x="33" y="155"/>
                  </a:lnTo>
                  <a:lnTo>
                    <a:pt x="37" y="151"/>
                  </a:lnTo>
                  <a:lnTo>
                    <a:pt x="42" y="142"/>
                  </a:lnTo>
                  <a:lnTo>
                    <a:pt x="50" y="130"/>
                  </a:lnTo>
                  <a:lnTo>
                    <a:pt x="54" y="119"/>
                  </a:lnTo>
                  <a:lnTo>
                    <a:pt x="0" y="0"/>
                  </a:lnTo>
                  <a:lnTo>
                    <a:pt x="23" y="0"/>
                  </a:lnTo>
                  <a:lnTo>
                    <a:pt x="65" y="94"/>
                  </a:lnTo>
                  <a:lnTo>
                    <a:pt x="108" y="0"/>
                  </a:lnTo>
                  <a:lnTo>
                    <a:pt x="131" y="0"/>
                  </a:lnTo>
                  <a:lnTo>
                    <a:pt x="69" y="138"/>
                  </a:lnTo>
                  <a:lnTo>
                    <a:pt x="63" y="149"/>
                  </a:lnTo>
                  <a:lnTo>
                    <a:pt x="60" y="157"/>
                  </a:lnTo>
                  <a:lnTo>
                    <a:pt x="54" y="163"/>
                  </a:lnTo>
                  <a:lnTo>
                    <a:pt x="48" y="168"/>
                  </a:lnTo>
                  <a:lnTo>
                    <a:pt x="40" y="172"/>
                  </a:lnTo>
                  <a:lnTo>
                    <a:pt x="35" y="174"/>
                  </a:lnTo>
                  <a:lnTo>
                    <a:pt x="27" y="176"/>
                  </a:lnTo>
                  <a:lnTo>
                    <a:pt x="17" y="176"/>
                  </a:lnTo>
                  <a:lnTo>
                    <a:pt x="12" y="176"/>
                  </a:lnTo>
                  <a:lnTo>
                    <a:pt x="6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24" name="Freeform 64"/>
            <p:cNvSpPr>
              <a:spLocks/>
            </p:cNvSpPr>
            <p:nvPr/>
          </p:nvSpPr>
          <p:spPr bwMode="auto">
            <a:xfrm>
              <a:off x="3689350" y="2320925"/>
              <a:ext cx="187325" cy="169863"/>
            </a:xfrm>
            <a:custGeom>
              <a:avLst/>
              <a:gdLst>
                <a:gd name="T0" fmla="*/ 211 w 236"/>
                <a:gd name="T1" fmla="*/ 176 h 215"/>
                <a:gd name="T2" fmla="*/ 0 w 236"/>
                <a:gd name="T3" fmla="*/ 176 h 215"/>
                <a:gd name="T4" fmla="*/ 0 w 236"/>
                <a:gd name="T5" fmla="*/ 0 h 215"/>
                <a:gd name="T6" fmla="*/ 23 w 236"/>
                <a:gd name="T7" fmla="*/ 0 h 215"/>
                <a:gd name="T8" fmla="*/ 23 w 236"/>
                <a:gd name="T9" fmla="*/ 157 h 215"/>
                <a:gd name="T10" fmla="*/ 96 w 236"/>
                <a:gd name="T11" fmla="*/ 157 h 215"/>
                <a:gd name="T12" fmla="*/ 96 w 236"/>
                <a:gd name="T13" fmla="*/ 0 h 215"/>
                <a:gd name="T14" fmla="*/ 121 w 236"/>
                <a:gd name="T15" fmla="*/ 0 h 215"/>
                <a:gd name="T16" fmla="*/ 121 w 236"/>
                <a:gd name="T17" fmla="*/ 157 h 215"/>
                <a:gd name="T18" fmla="*/ 194 w 236"/>
                <a:gd name="T19" fmla="*/ 157 h 215"/>
                <a:gd name="T20" fmla="*/ 194 w 236"/>
                <a:gd name="T21" fmla="*/ 0 h 215"/>
                <a:gd name="T22" fmla="*/ 217 w 236"/>
                <a:gd name="T23" fmla="*/ 0 h 215"/>
                <a:gd name="T24" fmla="*/ 217 w 236"/>
                <a:gd name="T25" fmla="*/ 157 h 215"/>
                <a:gd name="T26" fmla="*/ 236 w 236"/>
                <a:gd name="T27" fmla="*/ 157 h 215"/>
                <a:gd name="T28" fmla="*/ 231 w 236"/>
                <a:gd name="T29" fmla="*/ 215 h 215"/>
                <a:gd name="T30" fmla="*/ 213 w 236"/>
                <a:gd name="T31" fmla="*/ 215 h 215"/>
                <a:gd name="T32" fmla="*/ 211 w 236"/>
                <a:gd name="T33" fmla="*/ 17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215">
                  <a:moveTo>
                    <a:pt x="211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157"/>
                  </a:lnTo>
                  <a:lnTo>
                    <a:pt x="96" y="157"/>
                  </a:lnTo>
                  <a:lnTo>
                    <a:pt x="96" y="0"/>
                  </a:lnTo>
                  <a:lnTo>
                    <a:pt x="121" y="0"/>
                  </a:lnTo>
                  <a:lnTo>
                    <a:pt x="121" y="157"/>
                  </a:lnTo>
                  <a:lnTo>
                    <a:pt x="194" y="157"/>
                  </a:lnTo>
                  <a:lnTo>
                    <a:pt x="194" y="0"/>
                  </a:lnTo>
                  <a:lnTo>
                    <a:pt x="217" y="0"/>
                  </a:lnTo>
                  <a:lnTo>
                    <a:pt x="217" y="157"/>
                  </a:lnTo>
                  <a:lnTo>
                    <a:pt x="236" y="157"/>
                  </a:lnTo>
                  <a:lnTo>
                    <a:pt x="231" y="215"/>
                  </a:lnTo>
                  <a:lnTo>
                    <a:pt x="213" y="215"/>
                  </a:lnTo>
                  <a:lnTo>
                    <a:pt x="211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25" name="Freeform 65"/>
            <p:cNvSpPr>
              <a:spLocks/>
            </p:cNvSpPr>
            <p:nvPr/>
          </p:nvSpPr>
          <p:spPr bwMode="auto">
            <a:xfrm>
              <a:off x="3905250" y="2320925"/>
              <a:ext cx="76200" cy="139700"/>
            </a:xfrm>
            <a:custGeom>
              <a:avLst/>
              <a:gdLst>
                <a:gd name="T0" fmla="*/ 0 w 96"/>
                <a:gd name="T1" fmla="*/ 0 h 176"/>
                <a:gd name="T2" fmla="*/ 94 w 96"/>
                <a:gd name="T3" fmla="*/ 0 h 176"/>
                <a:gd name="T4" fmla="*/ 94 w 96"/>
                <a:gd name="T5" fmla="*/ 19 h 176"/>
                <a:gd name="T6" fmla="*/ 25 w 96"/>
                <a:gd name="T7" fmla="*/ 19 h 176"/>
                <a:gd name="T8" fmla="*/ 25 w 96"/>
                <a:gd name="T9" fmla="*/ 72 h 176"/>
                <a:gd name="T10" fmla="*/ 84 w 96"/>
                <a:gd name="T11" fmla="*/ 72 h 176"/>
                <a:gd name="T12" fmla="*/ 84 w 96"/>
                <a:gd name="T13" fmla="*/ 92 h 176"/>
                <a:gd name="T14" fmla="*/ 25 w 96"/>
                <a:gd name="T15" fmla="*/ 92 h 176"/>
                <a:gd name="T16" fmla="*/ 25 w 96"/>
                <a:gd name="T17" fmla="*/ 157 h 176"/>
                <a:gd name="T18" fmla="*/ 96 w 96"/>
                <a:gd name="T19" fmla="*/ 157 h 176"/>
                <a:gd name="T20" fmla="*/ 96 w 96"/>
                <a:gd name="T21" fmla="*/ 176 h 176"/>
                <a:gd name="T22" fmla="*/ 0 w 96"/>
                <a:gd name="T23" fmla="*/ 176 h 176"/>
                <a:gd name="T24" fmla="*/ 0 w 96"/>
                <a:gd name="T2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76">
                  <a:moveTo>
                    <a:pt x="0" y="0"/>
                  </a:moveTo>
                  <a:lnTo>
                    <a:pt x="94" y="0"/>
                  </a:lnTo>
                  <a:lnTo>
                    <a:pt x="94" y="19"/>
                  </a:lnTo>
                  <a:lnTo>
                    <a:pt x="25" y="19"/>
                  </a:lnTo>
                  <a:lnTo>
                    <a:pt x="25" y="72"/>
                  </a:lnTo>
                  <a:lnTo>
                    <a:pt x="84" y="72"/>
                  </a:lnTo>
                  <a:lnTo>
                    <a:pt x="84" y="92"/>
                  </a:lnTo>
                  <a:lnTo>
                    <a:pt x="25" y="92"/>
                  </a:lnTo>
                  <a:lnTo>
                    <a:pt x="25" y="157"/>
                  </a:lnTo>
                  <a:lnTo>
                    <a:pt x="96" y="157"/>
                  </a:lnTo>
                  <a:lnTo>
                    <a:pt x="96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26" name="Freeform 66"/>
            <p:cNvSpPr>
              <a:spLocks/>
            </p:cNvSpPr>
            <p:nvPr/>
          </p:nvSpPr>
          <p:spPr bwMode="auto">
            <a:xfrm>
              <a:off x="4013200" y="2320925"/>
              <a:ext cx="74613" cy="139700"/>
            </a:xfrm>
            <a:custGeom>
              <a:avLst/>
              <a:gdLst>
                <a:gd name="T0" fmla="*/ 0 w 94"/>
                <a:gd name="T1" fmla="*/ 0 h 176"/>
                <a:gd name="T2" fmla="*/ 94 w 94"/>
                <a:gd name="T3" fmla="*/ 0 h 176"/>
                <a:gd name="T4" fmla="*/ 94 w 94"/>
                <a:gd name="T5" fmla="*/ 19 h 176"/>
                <a:gd name="T6" fmla="*/ 23 w 94"/>
                <a:gd name="T7" fmla="*/ 19 h 176"/>
                <a:gd name="T8" fmla="*/ 23 w 94"/>
                <a:gd name="T9" fmla="*/ 176 h 176"/>
                <a:gd name="T10" fmla="*/ 0 w 94"/>
                <a:gd name="T11" fmla="*/ 176 h 176"/>
                <a:gd name="T12" fmla="*/ 0 w 94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76">
                  <a:moveTo>
                    <a:pt x="0" y="0"/>
                  </a:moveTo>
                  <a:lnTo>
                    <a:pt x="94" y="0"/>
                  </a:lnTo>
                  <a:lnTo>
                    <a:pt x="94" y="19"/>
                  </a:lnTo>
                  <a:lnTo>
                    <a:pt x="23" y="19"/>
                  </a:lnTo>
                  <a:lnTo>
                    <a:pt x="23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27" name="Freeform 67"/>
            <p:cNvSpPr>
              <a:spLocks noEditPoints="1"/>
            </p:cNvSpPr>
            <p:nvPr/>
          </p:nvSpPr>
          <p:spPr bwMode="auto">
            <a:xfrm>
              <a:off x="4100513" y="2317750"/>
              <a:ext cx="139700" cy="146050"/>
            </a:xfrm>
            <a:custGeom>
              <a:avLst/>
              <a:gdLst>
                <a:gd name="T0" fmla="*/ 151 w 176"/>
                <a:gd name="T1" fmla="*/ 76 h 184"/>
                <a:gd name="T2" fmla="*/ 143 w 176"/>
                <a:gd name="T3" fmla="*/ 51 h 184"/>
                <a:gd name="T4" fmla="*/ 126 w 176"/>
                <a:gd name="T5" fmla="*/ 32 h 184"/>
                <a:gd name="T6" fmla="*/ 103 w 176"/>
                <a:gd name="T7" fmla="*/ 21 h 184"/>
                <a:gd name="T8" fmla="*/ 74 w 176"/>
                <a:gd name="T9" fmla="*/ 21 h 184"/>
                <a:gd name="T10" fmla="*/ 51 w 176"/>
                <a:gd name="T11" fmla="*/ 32 h 184"/>
                <a:gd name="T12" fmla="*/ 34 w 176"/>
                <a:gd name="T13" fmla="*/ 51 h 184"/>
                <a:gd name="T14" fmla="*/ 26 w 176"/>
                <a:gd name="T15" fmla="*/ 76 h 184"/>
                <a:gd name="T16" fmla="*/ 26 w 176"/>
                <a:gd name="T17" fmla="*/ 105 h 184"/>
                <a:gd name="T18" fmla="*/ 34 w 176"/>
                <a:gd name="T19" fmla="*/ 130 h 184"/>
                <a:gd name="T20" fmla="*/ 51 w 176"/>
                <a:gd name="T21" fmla="*/ 151 h 184"/>
                <a:gd name="T22" fmla="*/ 74 w 176"/>
                <a:gd name="T23" fmla="*/ 163 h 184"/>
                <a:gd name="T24" fmla="*/ 103 w 176"/>
                <a:gd name="T25" fmla="*/ 163 h 184"/>
                <a:gd name="T26" fmla="*/ 126 w 176"/>
                <a:gd name="T27" fmla="*/ 151 h 184"/>
                <a:gd name="T28" fmla="*/ 142 w 176"/>
                <a:gd name="T29" fmla="*/ 132 h 184"/>
                <a:gd name="T30" fmla="*/ 151 w 176"/>
                <a:gd name="T31" fmla="*/ 105 h 184"/>
                <a:gd name="T32" fmla="*/ 0 w 176"/>
                <a:gd name="T33" fmla="*/ 92 h 184"/>
                <a:gd name="T34" fmla="*/ 5 w 176"/>
                <a:gd name="T35" fmla="*/ 57 h 184"/>
                <a:gd name="T36" fmla="*/ 23 w 176"/>
                <a:gd name="T37" fmla="*/ 27 h 184"/>
                <a:gd name="T38" fmla="*/ 51 w 176"/>
                <a:gd name="T39" fmla="*/ 7 h 184"/>
                <a:gd name="T40" fmla="*/ 69 w 176"/>
                <a:gd name="T41" fmla="*/ 2 h 184"/>
                <a:gd name="T42" fmla="*/ 88 w 176"/>
                <a:gd name="T43" fmla="*/ 0 h 184"/>
                <a:gd name="T44" fmla="*/ 109 w 176"/>
                <a:gd name="T45" fmla="*/ 2 h 184"/>
                <a:gd name="T46" fmla="*/ 126 w 176"/>
                <a:gd name="T47" fmla="*/ 7 h 184"/>
                <a:gd name="T48" fmla="*/ 153 w 176"/>
                <a:gd name="T49" fmla="*/ 27 h 184"/>
                <a:gd name="T50" fmla="*/ 170 w 176"/>
                <a:gd name="T51" fmla="*/ 55 h 184"/>
                <a:gd name="T52" fmla="*/ 176 w 176"/>
                <a:gd name="T53" fmla="*/ 90 h 184"/>
                <a:gd name="T54" fmla="*/ 170 w 176"/>
                <a:gd name="T55" fmla="*/ 126 h 184"/>
                <a:gd name="T56" fmla="*/ 153 w 176"/>
                <a:gd name="T57" fmla="*/ 155 h 184"/>
                <a:gd name="T58" fmla="*/ 126 w 176"/>
                <a:gd name="T59" fmla="*/ 176 h 184"/>
                <a:gd name="T60" fmla="*/ 109 w 176"/>
                <a:gd name="T61" fmla="*/ 182 h 184"/>
                <a:gd name="T62" fmla="*/ 90 w 176"/>
                <a:gd name="T63" fmla="*/ 184 h 184"/>
                <a:gd name="T64" fmla="*/ 69 w 176"/>
                <a:gd name="T65" fmla="*/ 182 h 184"/>
                <a:gd name="T66" fmla="*/ 51 w 176"/>
                <a:gd name="T67" fmla="*/ 176 h 184"/>
                <a:gd name="T68" fmla="*/ 24 w 176"/>
                <a:gd name="T69" fmla="*/ 155 h 184"/>
                <a:gd name="T70" fmla="*/ 5 w 176"/>
                <a:gd name="T71" fmla="*/ 126 h 184"/>
                <a:gd name="T72" fmla="*/ 0 w 176"/>
                <a:gd name="T73" fmla="*/ 9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6" h="184">
                  <a:moveTo>
                    <a:pt x="151" y="92"/>
                  </a:moveTo>
                  <a:lnTo>
                    <a:pt x="151" y="76"/>
                  </a:lnTo>
                  <a:lnTo>
                    <a:pt x="147" y="63"/>
                  </a:lnTo>
                  <a:lnTo>
                    <a:pt x="143" y="51"/>
                  </a:lnTo>
                  <a:lnTo>
                    <a:pt x="136" y="40"/>
                  </a:lnTo>
                  <a:lnTo>
                    <a:pt x="126" y="32"/>
                  </a:lnTo>
                  <a:lnTo>
                    <a:pt x="117" y="25"/>
                  </a:lnTo>
                  <a:lnTo>
                    <a:pt x="103" y="21"/>
                  </a:lnTo>
                  <a:lnTo>
                    <a:pt x="90" y="19"/>
                  </a:lnTo>
                  <a:lnTo>
                    <a:pt x="74" y="21"/>
                  </a:lnTo>
                  <a:lnTo>
                    <a:pt x="61" y="25"/>
                  </a:lnTo>
                  <a:lnTo>
                    <a:pt x="51" y="32"/>
                  </a:lnTo>
                  <a:lnTo>
                    <a:pt x="42" y="40"/>
                  </a:lnTo>
                  <a:lnTo>
                    <a:pt x="34" y="51"/>
                  </a:lnTo>
                  <a:lnTo>
                    <a:pt x="30" y="63"/>
                  </a:lnTo>
                  <a:lnTo>
                    <a:pt x="26" y="76"/>
                  </a:lnTo>
                  <a:lnTo>
                    <a:pt x="26" y="90"/>
                  </a:lnTo>
                  <a:lnTo>
                    <a:pt x="26" y="105"/>
                  </a:lnTo>
                  <a:lnTo>
                    <a:pt x="30" y="119"/>
                  </a:lnTo>
                  <a:lnTo>
                    <a:pt x="34" y="130"/>
                  </a:lnTo>
                  <a:lnTo>
                    <a:pt x="42" y="142"/>
                  </a:lnTo>
                  <a:lnTo>
                    <a:pt x="51" y="151"/>
                  </a:lnTo>
                  <a:lnTo>
                    <a:pt x="61" y="157"/>
                  </a:lnTo>
                  <a:lnTo>
                    <a:pt x="74" y="163"/>
                  </a:lnTo>
                  <a:lnTo>
                    <a:pt x="88" y="165"/>
                  </a:lnTo>
                  <a:lnTo>
                    <a:pt x="103" y="163"/>
                  </a:lnTo>
                  <a:lnTo>
                    <a:pt x="115" y="157"/>
                  </a:lnTo>
                  <a:lnTo>
                    <a:pt x="126" y="151"/>
                  </a:lnTo>
                  <a:lnTo>
                    <a:pt x="136" y="142"/>
                  </a:lnTo>
                  <a:lnTo>
                    <a:pt x="142" y="132"/>
                  </a:lnTo>
                  <a:lnTo>
                    <a:pt x="147" y="119"/>
                  </a:lnTo>
                  <a:lnTo>
                    <a:pt x="151" y="105"/>
                  </a:lnTo>
                  <a:lnTo>
                    <a:pt x="151" y="92"/>
                  </a:lnTo>
                  <a:close/>
                  <a:moveTo>
                    <a:pt x="0" y="92"/>
                  </a:moveTo>
                  <a:lnTo>
                    <a:pt x="1" y="73"/>
                  </a:lnTo>
                  <a:lnTo>
                    <a:pt x="5" y="57"/>
                  </a:lnTo>
                  <a:lnTo>
                    <a:pt x="13" y="40"/>
                  </a:lnTo>
                  <a:lnTo>
                    <a:pt x="23" y="27"/>
                  </a:lnTo>
                  <a:lnTo>
                    <a:pt x="36" y="15"/>
                  </a:lnTo>
                  <a:lnTo>
                    <a:pt x="51" y="7"/>
                  </a:lnTo>
                  <a:lnTo>
                    <a:pt x="59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9" y="2"/>
                  </a:lnTo>
                  <a:lnTo>
                    <a:pt x="117" y="4"/>
                  </a:lnTo>
                  <a:lnTo>
                    <a:pt x="126" y="7"/>
                  </a:lnTo>
                  <a:lnTo>
                    <a:pt x="142" y="15"/>
                  </a:lnTo>
                  <a:lnTo>
                    <a:pt x="153" y="27"/>
                  </a:lnTo>
                  <a:lnTo>
                    <a:pt x="165" y="40"/>
                  </a:lnTo>
                  <a:lnTo>
                    <a:pt x="170" y="55"/>
                  </a:lnTo>
                  <a:lnTo>
                    <a:pt x="176" y="73"/>
                  </a:lnTo>
                  <a:lnTo>
                    <a:pt x="176" y="90"/>
                  </a:lnTo>
                  <a:lnTo>
                    <a:pt x="176" y="109"/>
                  </a:lnTo>
                  <a:lnTo>
                    <a:pt x="170" y="126"/>
                  </a:lnTo>
                  <a:lnTo>
                    <a:pt x="165" y="142"/>
                  </a:lnTo>
                  <a:lnTo>
                    <a:pt x="153" y="155"/>
                  </a:lnTo>
                  <a:lnTo>
                    <a:pt x="142" y="167"/>
                  </a:lnTo>
                  <a:lnTo>
                    <a:pt x="126" y="176"/>
                  </a:lnTo>
                  <a:lnTo>
                    <a:pt x="119" y="178"/>
                  </a:lnTo>
                  <a:lnTo>
                    <a:pt x="109" y="182"/>
                  </a:lnTo>
                  <a:lnTo>
                    <a:pt x="99" y="182"/>
                  </a:lnTo>
                  <a:lnTo>
                    <a:pt x="90" y="184"/>
                  </a:lnTo>
                  <a:lnTo>
                    <a:pt x="78" y="182"/>
                  </a:lnTo>
                  <a:lnTo>
                    <a:pt x="69" y="182"/>
                  </a:lnTo>
                  <a:lnTo>
                    <a:pt x="61" y="178"/>
                  </a:lnTo>
                  <a:lnTo>
                    <a:pt x="51" y="176"/>
                  </a:lnTo>
                  <a:lnTo>
                    <a:pt x="36" y="167"/>
                  </a:lnTo>
                  <a:lnTo>
                    <a:pt x="24" y="155"/>
                  </a:lnTo>
                  <a:lnTo>
                    <a:pt x="13" y="142"/>
                  </a:lnTo>
                  <a:lnTo>
                    <a:pt x="5" y="126"/>
                  </a:lnTo>
                  <a:lnTo>
                    <a:pt x="1" y="109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28" name="Freeform 68"/>
            <p:cNvSpPr>
              <a:spLocks noEditPoints="1"/>
            </p:cNvSpPr>
            <p:nvPr/>
          </p:nvSpPr>
          <p:spPr bwMode="auto">
            <a:xfrm>
              <a:off x="4318000" y="2320925"/>
              <a:ext cx="92075" cy="139700"/>
            </a:xfrm>
            <a:custGeom>
              <a:avLst/>
              <a:gdLst>
                <a:gd name="T0" fmla="*/ 58 w 115"/>
                <a:gd name="T1" fmla="*/ 157 h 176"/>
                <a:gd name="T2" fmla="*/ 75 w 115"/>
                <a:gd name="T3" fmla="*/ 153 h 176"/>
                <a:gd name="T4" fmla="*/ 86 w 115"/>
                <a:gd name="T5" fmla="*/ 145 h 176"/>
                <a:gd name="T6" fmla="*/ 90 w 115"/>
                <a:gd name="T7" fmla="*/ 134 h 176"/>
                <a:gd name="T8" fmla="*/ 90 w 115"/>
                <a:gd name="T9" fmla="*/ 119 h 176"/>
                <a:gd name="T10" fmla="*/ 86 w 115"/>
                <a:gd name="T11" fmla="*/ 107 h 176"/>
                <a:gd name="T12" fmla="*/ 77 w 115"/>
                <a:gd name="T13" fmla="*/ 97 h 176"/>
                <a:gd name="T14" fmla="*/ 60 w 115"/>
                <a:gd name="T15" fmla="*/ 94 h 176"/>
                <a:gd name="T16" fmla="*/ 23 w 115"/>
                <a:gd name="T17" fmla="*/ 94 h 176"/>
                <a:gd name="T18" fmla="*/ 48 w 115"/>
                <a:gd name="T19" fmla="*/ 157 h 176"/>
                <a:gd name="T20" fmla="*/ 56 w 115"/>
                <a:gd name="T21" fmla="*/ 74 h 176"/>
                <a:gd name="T22" fmla="*/ 69 w 115"/>
                <a:gd name="T23" fmla="*/ 71 h 176"/>
                <a:gd name="T24" fmla="*/ 79 w 115"/>
                <a:gd name="T25" fmla="*/ 63 h 176"/>
                <a:gd name="T26" fmla="*/ 83 w 115"/>
                <a:gd name="T27" fmla="*/ 51 h 176"/>
                <a:gd name="T28" fmla="*/ 83 w 115"/>
                <a:gd name="T29" fmla="*/ 38 h 176"/>
                <a:gd name="T30" fmla="*/ 79 w 115"/>
                <a:gd name="T31" fmla="*/ 28 h 176"/>
                <a:gd name="T32" fmla="*/ 69 w 115"/>
                <a:gd name="T33" fmla="*/ 21 h 176"/>
                <a:gd name="T34" fmla="*/ 56 w 115"/>
                <a:gd name="T35" fmla="*/ 19 h 176"/>
                <a:gd name="T36" fmla="*/ 23 w 115"/>
                <a:gd name="T37" fmla="*/ 19 h 176"/>
                <a:gd name="T38" fmla="*/ 48 w 115"/>
                <a:gd name="T39" fmla="*/ 74 h 176"/>
                <a:gd name="T40" fmla="*/ 50 w 115"/>
                <a:gd name="T41" fmla="*/ 0 h 176"/>
                <a:gd name="T42" fmla="*/ 73 w 115"/>
                <a:gd name="T43" fmla="*/ 1 h 176"/>
                <a:gd name="T44" fmla="*/ 92 w 115"/>
                <a:gd name="T45" fmla="*/ 9 h 176"/>
                <a:gd name="T46" fmla="*/ 104 w 115"/>
                <a:gd name="T47" fmla="*/ 23 h 176"/>
                <a:gd name="T48" fmla="*/ 108 w 115"/>
                <a:gd name="T49" fmla="*/ 42 h 176"/>
                <a:gd name="T50" fmla="*/ 106 w 115"/>
                <a:gd name="T51" fmla="*/ 57 h 176"/>
                <a:gd name="T52" fmla="*/ 100 w 115"/>
                <a:gd name="T53" fmla="*/ 69 h 176"/>
                <a:gd name="T54" fmla="*/ 90 w 115"/>
                <a:gd name="T55" fmla="*/ 76 h 176"/>
                <a:gd name="T56" fmla="*/ 77 w 115"/>
                <a:gd name="T57" fmla="*/ 82 h 176"/>
                <a:gd name="T58" fmla="*/ 84 w 115"/>
                <a:gd name="T59" fmla="*/ 86 h 176"/>
                <a:gd name="T60" fmla="*/ 98 w 115"/>
                <a:gd name="T61" fmla="*/ 92 h 176"/>
                <a:gd name="T62" fmla="*/ 109 w 115"/>
                <a:gd name="T63" fmla="*/ 103 h 176"/>
                <a:gd name="T64" fmla="*/ 115 w 115"/>
                <a:gd name="T65" fmla="*/ 117 h 176"/>
                <a:gd name="T66" fmla="*/ 115 w 115"/>
                <a:gd name="T67" fmla="*/ 140 h 176"/>
                <a:gd name="T68" fmla="*/ 106 w 115"/>
                <a:gd name="T69" fmla="*/ 159 h 176"/>
                <a:gd name="T70" fmla="*/ 88 w 115"/>
                <a:gd name="T71" fmla="*/ 170 h 176"/>
                <a:gd name="T72" fmla="*/ 63 w 115"/>
                <a:gd name="T73" fmla="*/ 176 h 176"/>
                <a:gd name="T74" fmla="*/ 0 w 115"/>
                <a:gd name="T7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5" h="176">
                  <a:moveTo>
                    <a:pt x="48" y="157"/>
                  </a:moveTo>
                  <a:lnTo>
                    <a:pt x="58" y="157"/>
                  </a:lnTo>
                  <a:lnTo>
                    <a:pt x="67" y="155"/>
                  </a:lnTo>
                  <a:lnTo>
                    <a:pt x="75" y="153"/>
                  </a:lnTo>
                  <a:lnTo>
                    <a:pt x="81" y="149"/>
                  </a:lnTo>
                  <a:lnTo>
                    <a:pt x="86" y="145"/>
                  </a:lnTo>
                  <a:lnTo>
                    <a:pt x="88" y="140"/>
                  </a:lnTo>
                  <a:lnTo>
                    <a:pt x="90" y="134"/>
                  </a:lnTo>
                  <a:lnTo>
                    <a:pt x="92" y="126"/>
                  </a:lnTo>
                  <a:lnTo>
                    <a:pt x="90" y="119"/>
                  </a:lnTo>
                  <a:lnTo>
                    <a:pt x="88" y="113"/>
                  </a:lnTo>
                  <a:lnTo>
                    <a:pt x="86" y="107"/>
                  </a:lnTo>
                  <a:lnTo>
                    <a:pt x="83" y="101"/>
                  </a:lnTo>
                  <a:lnTo>
                    <a:pt x="77" y="97"/>
                  </a:lnTo>
                  <a:lnTo>
                    <a:pt x="69" y="95"/>
                  </a:lnTo>
                  <a:lnTo>
                    <a:pt x="60" y="94"/>
                  </a:lnTo>
                  <a:lnTo>
                    <a:pt x="50" y="94"/>
                  </a:lnTo>
                  <a:lnTo>
                    <a:pt x="23" y="94"/>
                  </a:lnTo>
                  <a:lnTo>
                    <a:pt x="23" y="157"/>
                  </a:lnTo>
                  <a:lnTo>
                    <a:pt x="48" y="157"/>
                  </a:lnTo>
                  <a:close/>
                  <a:moveTo>
                    <a:pt x="48" y="74"/>
                  </a:moveTo>
                  <a:lnTo>
                    <a:pt x="56" y="74"/>
                  </a:lnTo>
                  <a:lnTo>
                    <a:pt x="63" y="72"/>
                  </a:lnTo>
                  <a:lnTo>
                    <a:pt x="69" y="71"/>
                  </a:lnTo>
                  <a:lnTo>
                    <a:pt x="75" y="67"/>
                  </a:lnTo>
                  <a:lnTo>
                    <a:pt x="79" y="63"/>
                  </a:lnTo>
                  <a:lnTo>
                    <a:pt x="81" y="57"/>
                  </a:lnTo>
                  <a:lnTo>
                    <a:pt x="83" y="51"/>
                  </a:lnTo>
                  <a:lnTo>
                    <a:pt x="84" y="44"/>
                  </a:lnTo>
                  <a:lnTo>
                    <a:pt x="83" y="38"/>
                  </a:lnTo>
                  <a:lnTo>
                    <a:pt x="81" y="32"/>
                  </a:lnTo>
                  <a:lnTo>
                    <a:pt x="79" y="28"/>
                  </a:lnTo>
                  <a:lnTo>
                    <a:pt x="75" y="24"/>
                  </a:lnTo>
                  <a:lnTo>
                    <a:pt x="69" y="21"/>
                  </a:lnTo>
                  <a:lnTo>
                    <a:pt x="63" y="19"/>
                  </a:lnTo>
                  <a:lnTo>
                    <a:pt x="56" y="19"/>
                  </a:lnTo>
                  <a:lnTo>
                    <a:pt x="48" y="19"/>
                  </a:lnTo>
                  <a:lnTo>
                    <a:pt x="23" y="19"/>
                  </a:lnTo>
                  <a:lnTo>
                    <a:pt x="23" y="74"/>
                  </a:lnTo>
                  <a:lnTo>
                    <a:pt x="48" y="74"/>
                  </a:lnTo>
                  <a:close/>
                  <a:moveTo>
                    <a:pt x="0" y="0"/>
                  </a:moveTo>
                  <a:lnTo>
                    <a:pt x="50" y="0"/>
                  </a:lnTo>
                  <a:lnTo>
                    <a:pt x="61" y="0"/>
                  </a:lnTo>
                  <a:lnTo>
                    <a:pt x="73" y="1"/>
                  </a:lnTo>
                  <a:lnTo>
                    <a:pt x="83" y="3"/>
                  </a:lnTo>
                  <a:lnTo>
                    <a:pt x="92" y="9"/>
                  </a:lnTo>
                  <a:lnTo>
                    <a:pt x="98" y="15"/>
                  </a:lnTo>
                  <a:lnTo>
                    <a:pt x="104" y="23"/>
                  </a:lnTo>
                  <a:lnTo>
                    <a:pt x="108" y="32"/>
                  </a:lnTo>
                  <a:lnTo>
                    <a:pt x="108" y="42"/>
                  </a:lnTo>
                  <a:lnTo>
                    <a:pt x="108" y="49"/>
                  </a:lnTo>
                  <a:lnTo>
                    <a:pt x="106" y="57"/>
                  </a:lnTo>
                  <a:lnTo>
                    <a:pt x="104" y="63"/>
                  </a:lnTo>
                  <a:lnTo>
                    <a:pt x="100" y="69"/>
                  </a:lnTo>
                  <a:lnTo>
                    <a:pt x="94" y="72"/>
                  </a:lnTo>
                  <a:lnTo>
                    <a:pt x="90" y="76"/>
                  </a:lnTo>
                  <a:lnTo>
                    <a:pt x="83" y="80"/>
                  </a:lnTo>
                  <a:lnTo>
                    <a:pt x="77" y="82"/>
                  </a:lnTo>
                  <a:lnTo>
                    <a:pt x="77" y="84"/>
                  </a:lnTo>
                  <a:lnTo>
                    <a:pt x="84" y="86"/>
                  </a:lnTo>
                  <a:lnTo>
                    <a:pt x="92" y="88"/>
                  </a:lnTo>
                  <a:lnTo>
                    <a:pt x="98" y="92"/>
                  </a:lnTo>
                  <a:lnTo>
                    <a:pt x="104" y="97"/>
                  </a:lnTo>
                  <a:lnTo>
                    <a:pt x="109" y="103"/>
                  </a:lnTo>
                  <a:lnTo>
                    <a:pt x="113" y="109"/>
                  </a:lnTo>
                  <a:lnTo>
                    <a:pt x="115" y="117"/>
                  </a:lnTo>
                  <a:lnTo>
                    <a:pt x="115" y="126"/>
                  </a:lnTo>
                  <a:lnTo>
                    <a:pt x="115" y="140"/>
                  </a:lnTo>
                  <a:lnTo>
                    <a:pt x="111" y="149"/>
                  </a:lnTo>
                  <a:lnTo>
                    <a:pt x="106" y="159"/>
                  </a:lnTo>
                  <a:lnTo>
                    <a:pt x="98" y="165"/>
                  </a:lnTo>
                  <a:lnTo>
                    <a:pt x="88" y="170"/>
                  </a:lnTo>
                  <a:lnTo>
                    <a:pt x="77" y="174"/>
                  </a:lnTo>
                  <a:lnTo>
                    <a:pt x="63" y="176"/>
                  </a:lnTo>
                  <a:lnTo>
                    <a:pt x="48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0" name="Freeform 69"/>
            <p:cNvSpPr>
              <a:spLocks/>
            </p:cNvSpPr>
            <p:nvPr/>
          </p:nvSpPr>
          <p:spPr bwMode="auto">
            <a:xfrm>
              <a:off x="4487863" y="2320925"/>
              <a:ext cx="114300" cy="139700"/>
            </a:xfrm>
            <a:custGeom>
              <a:avLst/>
              <a:gdLst>
                <a:gd name="T0" fmla="*/ 0 w 146"/>
                <a:gd name="T1" fmla="*/ 0 h 176"/>
                <a:gd name="T2" fmla="*/ 25 w 146"/>
                <a:gd name="T3" fmla="*/ 0 h 176"/>
                <a:gd name="T4" fmla="*/ 25 w 146"/>
                <a:gd name="T5" fmla="*/ 72 h 176"/>
                <a:gd name="T6" fmla="*/ 121 w 146"/>
                <a:gd name="T7" fmla="*/ 72 h 176"/>
                <a:gd name="T8" fmla="*/ 121 w 146"/>
                <a:gd name="T9" fmla="*/ 0 h 176"/>
                <a:gd name="T10" fmla="*/ 146 w 146"/>
                <a:gd name="T11" fmla="*/ 0 h 176"/>
                <a:gd name="T12" fmla="*/ 146 w 146"/>
                <a:gd name="T13" fmla="*/ 176 h 176"/>
                <a:gd name="T14" fmla="*/ 121 w 146"/>
                <a:gd name="T15" fmla="*/ 176 h 176"/>
                <a:gd name="T16" fmla="*/ 121 w 146"/>
                <a:gd name="T17" fmla="*/ 94 h 176"/>
                <a:gd name="T18" fmla="*/ 25 w 146"/>
                <a:gd name="T19" fmla="*/ 94 h 176"/>
                <a:gd name="T20" fmla="*/ 25 w 146"/>
                <a:gd name="T21" fmla="*/ 176 h 176"/>
                <a:gd name="T22" fmla="*/ 0 w 146"/>
                <a:gd name="T23" fmla="*/ 176 h 176"/>
                <a:gd name="T24" fmla="*/ 0 w 146"/>
                <a:gd name="T2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76">
                  <a:moveTo>
                    <a:pt x="0" y="0"/>
                  </a:moveTo>
                  <a:lnTo>
                    <a:pt x="25" y="0"/>
                  </a:lnTo>
                  <a:lnTo>
                    <a:pt x="25" y="72"/>
                  </a:lnTo>
                  <a:lnTo>
                    <a:pt x="121" y="72"/>
                  </a:lnTo>
                  <a:lnTo>
                    <a:pt x="121" y="0"/>
                  </a:lnTo>
                  <a:lnTo>
                    <a:pt x="146" y="0"/>
                  </a:lnTo>
                  <a:lnTo>
                    <a:pt x="146" y="176"/>
                  </a:lnTo>
                  <a:lnTo>
                    <a:pt x="121" y="176"/>
                  </a:lnTo>
                  <a:lnTo>
                    <a:pt x="121" y="94"/>
                  </a:lnTo>
                  <a:lnTo>
                    <a:pt x="25" y="94"/>
                  </a:lnTo>
                  <a:lnTo>
                    <a:pt x="25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1" name="Freeform 70"/>
            <p:cNvSpPr>
              <a:spLocks noEditPoints="1"/>
            </p:cNvSpPr>
            <p:nvPr/>
          </p:nvSpPr>
          <p:spPr bwMode="auto">
            <a:xfrm>
              <a:off x="4625975" y="2320925"/>
              <a:ext cx="128588" cy="139700"/>
            </a:xfrm>
            <a:custGeom>
              <a:avLst/>
              <a:gdLst>
                <a:gd name="T0" fmla="*/ 111 w 161"/>
                <a:gd name="T1" fmla="*/ 115 h 176"/>
                <a:gd name="T2" fmla="*/ 90 w 161"/>
                <a:gd name="T3" fmla="*/ 57 h 176"/>
                <a:gd name="T4" fmla="*/ 84 w 161"/>
                <a:gd name="T5" fmla="*/ 38 h 176"/>
                <a:gd name="T6" fmla="*/ 80 w 161"/>
                <a:gd name="T7" fmla="*/ 26 h 176"/>
                <a:gd name="T8" fmla="*/ 75 w 161"/>
                <a:gd name="T9" fmla="*/ 40 h 176"/>
                <a:gd name="T10" fmla="*/ 69 w 161"/>
                <a:gd name="T11" fmla="*/ 57 h 176"/>
                <a:gd name="T12" fmla="*/ 48 w 161"/>
                <a:gd name="T13" fmla="*/ 115 h 176"/>
                <a:gd name="T14" fmla="*/ 111 w 161"/>
                <a:gd name="T15" fmla="*/ 115 h 176"/>
                <a:gd name="T16" fmla="*/ 69 w 161"/>
                <a:gd name="T17" fmla="*/ 0 h 176"/>
                <a:gd name="T18" fmla="*/ 92 w 161"/>
                <a:gd name="T19" fmla="*/ 0 h 176"/>
                <a:gd name="T20" fmla="*/ 161 w 161"/>
                <a:gd name="T21" fmla="*/ 176 h 176"/>
                <a:gd name="T22" fmla="*/ 134 w 161"/>
                <a:gd name="T23" fmla="*/ 176 h 176"/>
                <a:gd name="T24" fmla="*/ 119 w 161"/>
                <a:gd name="T25" fmla="*/ 134 h 176"/>
                <a:gd name="T26" fmla="*/ 40 w 161"/>
                <a:gd name="T27" fmla="*/ 134 h 176"/>
                <a:gd name="T28" fmla="*/ 25 w 161"/>
                <a:gd name="T29" fmla="*/ 176 h 176"/>
                <a:gd name="T30" fmla="*/ 0 w 161"/>
                <a:gd name="T31" fmla="*/ 176 h 176"/>
                <a:gd name="T32" fmla="*/ 69 w 161"/>
                <a:gd name="T3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176">
                  <a:moveTo>
                    <a:pt x="111" y="115"/>
                  </a:moveTo>
                  <a:lnTo>
                    <a:pt x="90" y="57"/>
                  </a:lnTo>
                  <a:lnTo>
                    <a:pt x="84" y="38"/>
                  </a:lnTo>
                  <a:lnTo>
                    <a:pt x="80" y="26"/>
                  </a:lnTo>
                  <a:lnTo>
                    <a:pt x="75" y="40"/>
                  </a:lnTo>
                  <a:lnTo>
                    <a:pt x="69" y="57"/>
                  </a:lnTo>
                  <a:lnTo>
                    <a:pt x="48" y="115"/>
                  </a:lnTo>
                  <a:lnTo>
                    <a:pt x="111" y="115"/>
                  </a:lnTo>
                  <a:close/>
                  <a:moveTo>
                    <a:pt x="69" y="0"/>
                  </a:moveTo>
                  <a:lnTo>
                    <a:pt x="92" y="0"/>
                  </a:lnTo>
                  <a:lnTo>
                    <a:pt x="161" y="176"/>
                  </a:lnTo>
                  <a:lnTo>
                    <a:pt x="134" y="176"/>
                  </a:lnTo>
                  <a:lnTo>
                    <a:pt x="119" y="134"/>
                  </a:lnTo>
                  <a:lnTo>
                    <a:pt x="40" y="134"/>
                  </a:lnTo>
                  <a:lnTo>
                    <a:pt x="25" y="176"/>
                  </a:lnTo>
                  <a:lnTo>
                    <a:pt x="0" y="17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2" name="Freeform 71"/>
            <p:cNvSpPr>
              <a:spLocks/>
            </p:cNvSpPr>
            <p:nvPr/>
          </p:nvSpPr>
          <p:spPr bwMode="auto">
            <a:xfrm>
              <a:off x="4762500" y="2317750"/>
              <a:ext cx="112713" cy="146050"/>
            </a:xfrm>
            <a:custGeom>
              <a:avLst/>
              <a:gdLst>
                <a:gd name="T0" fmla="*/ 0 w 142"/>
                <a:gd name="T1" fmla="*/ 90 h 184"/>
                <a:gd name="T2" fmla="*/ 1 w 142"/>
                <a:gd name="T3" fmla="*/ 73 h 184"/>
                <a:gd name="T4" fmla="*/ 5 w 142"/>
                <a:gd name="T5" fmla="*/ 55 h 184"/>
                <a:gd name="T6" fmla="*/ 13 w 142"/>
                <a:gd name="T7" fmla="*/ 40 h 184"/>
                <a:gd name="T8" fmla="*/ 23 w 142"/>
                <a:gd name="T9" fmla="*/ 27 h 184"/>
                <a:gd name="T10" fmla="*/ 36 w 142"/>
                <a:gd name="T11" fmla="*/ 15 h 184"/>
                <a:gd name="T12" fmla="*/ 51 w 142"/>
                <a:gd name="T13" fmla="*/ 7 h 184"/>
                <a:gd name="T14" fmla="*/ 59 w 142"/>
                <a:gd name="T15" fmla="*/ 4 h 184"/>
                <a:gd name="T16" fmla="*/ 69 w 142"/>
                <a:gd name="T17" fmla="*/ 2 h 184"/>
                <a:gd name="T18" fmla="*/ 78 w 142"/>
                <a:gd name="T19" fmla="*/ 0 h 184"/>
                <a:gd name="T20" fmla="*/ 88 w 142"/>
                <a:gd name="T21" fmla="*/ 0 h 184"/>
                <a:gd name="T22" fmla="*/ 103 w 142"/>
                <a:gd name="T23" fmla="*/ 0 h 184"/>
                <a:gd name="T24" fmla="*/ 117 w 142"/>
                <a:gd name="T25" fmla="*/ 4 h 184"/>
                <a:gd name="T26" fmla="*/ 128 w 142"/>
                <a:gd name="T27" fmla="*/ 7 h 184"/>
                <a:gd name="T28" fmla="*/ 138 w 142"/>
                <a:gd name="T29" fmla="*/ 13 h 184"/>
                <a:gd name="T30" fmla="*/ 126 w 142"/>
                <a:gd name="T31" fmla="*/ 30 h 184"/>
                <a:gd name="T32" fmla="*/ 119 w 142"/>
                <a:gd name="T33" fmla="*/ 27 h 184"/>
                <a:gd name="T34" fmla="*/ 109 w 142"/>
                <a:gd name="T35" fmla="*/ 23 h 184"/>
                <a:gd name="T36" fmla="*/ 99 w 142"/>
                <a:gd name="T37" fmla="*/ 21 h 184"/>
                <a:gd name="T38" fmla="*/ 88 w 142"/>
                <a:gd name="T39" fmla="*/ 19 h 184"/>
                <a:gd name="T40" fmla="*/ 72 w 142"/>
                <a:gd name="T41" fmla="*/ 21 h 184"/>
                <a:gd name="T42" fmla="*/ 61 w 142"/>
                <a:gd name="T43" fmla="*/ 25 h 184"/>
                <a:gd name="T44" fmla="*/ 49 w 142"/>
                <a:gd name="T45" fmla="*/ 32 h 184"/>
                <a:gd name="T46" fmla="*/ 42 w 142"/>
                <a:gd name="T47" fmla="*/ 40 h 184"/>
                <a:gd name="T48" fmla="*/ 34 w 142"/>
                <a:gd name="T49" fmla="*/ 51 h 184"/>
                <a:gd name="T50" fmla="*/ 30 w 142"/>
                <a:gd name="T51" fmla="*/ 63 h 184"/>
                <a:gd name="T52" fmla="*/ 26 w 142"/>
                <a:gd name="T53" fmla="*/ 76 h 184"/>
                <a:gd name="T54" fmla="*/ 24 w 142"/>
                <a:gd name="T55" fmla="*/ 90 h 184"/>
                <a:gd name="T56" fmla="*/ 26 w 142"/>
                <a:gd name="T57" fmla="*/ 105 h 184"/>
                <a:gd name="T58" fmla="*/ 28 w 142"/>
                <a:gd name="T59" fmla="*/ 119 h 184"/>
                <a:gd name="T60" fmla="*/ 34 w 142"/>
                <a:gd name="T61" fmla="*/ 130 h 184"/>
                <a:gd name="T62" fmla="*/ 40 w 142"/>
                <a:gd name="T63" fmla="*/ 142 h 184"/>
                <a:gd name="T64" fmla="*/ 49 w 142"/>
                <a:gd name="T65" fmla="*/ 149 h 184"/>
                <a:gd name="T66" fmla="*/ 61 w 142"/>
                <a:gd name="T67" fmla="*/ 157 h 184"/>
                <a:gd name="T68" fmla="*/ 72 w 142"/>
                <a:gd name="T69" fmla="*/ 161 h 184"/>
                <a:gd name="T70" fmla="*/ 88 w 142"/>
                <a:gd name="T71" fmla="*/ 163 h 184"/>
                <a:gd name="T72" fmla="*/ 101 w 142"/>
                <a:gd name="T73" fmla="*/ 161 h 184"/>
                <a:gd name="T74" fmla="*/ 113 w 142"/>
                <a:gd name="T75" fmla="*/ 159 h 184"/>
                <a:gd name="T76" fmla="*/ 122 w 142"/>
                <a:gd name="T77" fmla="*/ 153 h 184"/>
                <a:gd name="T78" fmla="*/ 130 w 142"/>
                <a:gd name="T79" fmla="*/ 147 h 184"/>
                <a:gd name="T80" fmla="*/ 142 w 142"/>
                <a:gd name="T81" fmla="*/ 165 h 184"/>
                <a:gd name="T82" fmla="*/ 134 w 142"/>
                <a:gd name="T83" fmla="*/ 172 h 184"/>
                <a:gd name="T84" fmla="*/ 120 w 142"/>
                <a:gd name="T85" fmla="*/ 178 h 184"/>
                <a:gd name="T86" fmla="*/ 105 w 142"/>
                <a:gd name="T87" fmla="*/ 182 h 184"/>
                <a:gd name="T88" fmla="*/ 88 w 142"/>
                <a:gd name="T89" fmla="*/ 184 h 184"/>
                <a:gd name="T90" fmla="*/ 76 w 142"/>
                <a:gd name="T91" fmla="*/ 182 h 184"/>
                <a:gd name="T92" fmla="*/ 67 w 142"/>
                <a:gd name="T93" fmla="*/ 182 h 184"/>
                <a:gd name="T94" fmla="*/ 57 w 142"/>
                <a:gd name="T95" fmla="*/ 178 h 184"/>
                <a:gd name="T96" fmla="*/ 49 w 142"/>
                <a:gd name="T97" fmla="*/ 176 h 184"/>
                <a:gd name="T98" fmla="*/ 34 w 142"/>
                <a:gd name="T99" fmla="*/ 167 h 184"/>
                <a:gd name="T100" fmla="*/ 23 w 142"/>
                <a:gd name="T101" fmla="*/ 155 h 184"/>
                <a:gd name="T102" fmla="*/ 13 w 142"/>
                <a:gd name="T103" fmla="*/ 142 h 184"/>
                <a:gd name="T104" fmla="*/ 5 w 142"/>
                <a:gd name="T105" fmla="*/ 126 h 184"/>
                <a:gd name="T106" fmla="*/ 1 w 142"/>
                <a:gd name="T107" fmla="*/ 109 h 184"/>
                <a:gd name="T108" fmla="*/ 0 w 142"/>
                <a:gd name="T109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2" h="184">
                  <a:moveTo>
                    <a:pt x="0" y="90"/>
                  </a:moveTo>
                  <a:lnTo>
                    <a:pt x="1" y="73"/>
                  </a:lnTo>
                  <a:lnTo>
                    <a:pt x="5" y="55"/>
                  </a:lnTo>
                  <a:lnTo>
                    <a:pt x="13" y="40"/>
                  </a:lnTo>
                  <a:lnTo>
                    <a:pt x="23" y="27"/>
                  </a:lnTo>
                  <a:lnTo>
                    <a:pt x="36" y="15"/>
                  </a:lnTo>
                  <a:lnTo>
                    <a:pt x="51" y="7"/>
                  </a:lnTo>
                  <a:lnTo>
                    <a:pt x="59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103" y="0"/>
                  </a:lnTo>
                  <a:lnTo>
                    <a:pt x="117" y="4"/>
                  </a:lnTo>
                  <a:lnTo>
                    <a:pt x="128" y="7"/>
                  </a:lnTo>
                  <a:lnTo>
                    <a:pt x="138" y="13"/>
                  </a:lnTo>
                  <a:lnTo>
                    <a:pt x="126" y="30"/>
                  </a:lnTo>
                  <a:lnTo>
                    <a:pt x="119" y="27"/>
                  </a:lnTo>
                  <a:lnTo>
                    <a:pt x="109" y="23"/>
                  </a:lnTo>
                  <a:lnTo>
                    <a:pt x="99" y="21"/>
                  </a:lnTo>
                  <a:lnTo>
                    <a:pt x="88" y="19"/>
                  </a:lnTo>
                  <a:lnTo>
                    <a:pt x="72" y="21"/>
                  </a:lnTo>
                  <a:lnTo>
                    <a:pt x="61" y="25"/>
                  </a:lnTo>
                  <a:lnTo>
                    <a:pt x="49" y="32"/>
                  </a:lnTo>
                  <a:lnTo>
                    <a:pt x="42" y="40"/>
                  </a:lnTo>
                  <a:lnTo>
                    <a:pt x="34" y="51"/>
                  </a:lnTo>
                  <a:lnTo>
                    <a:pt x="30" y="63"/>
                  </a:lnTo>
                  <a:lnTo>
                    <a:pt x="26" y="76"/>
                  </a:lnTo>
                  <a:lnTo>
                    <a:pt x="24" y="90"/>
                  </a:lnTo>
                  <a:lnTo>
                    <a:pt x="26" y="105"/>
                  </a:lnTo>
                  <a:lnTo>
                    <a:pt x="28" y="119"/>
                  </a:lnTo>
                  <a:lnTo>
                    <a:pt x="34" y="130"/>
                  </a:lnTo>
                  <a:lnTo>
                    <a:pt x="40" y="142"/>
                  </a:lnTo>
                  <a:lnTo>
                    <a:pt x="49" y="149"/>
                  </a:lnTo>
                  <a:lnTo>
                    <a:pt x="61" y="157"/>
                  </a:lnTo>
                  <a:lnTo>
                    <a:pt x="72" y="161"/>
                  </a:lnTo>
                  <a:lnTo>
                    <a:pt x="88" y="163"/>
                  </a:lnTo>
                  <a:lnTo>
                    <a:pt x="101" y="161"/>
                  </a:lnTo>
                  <a:lnTo>
                    <a:pt x="113" y="159"/>
                  </a:lnTo>
                  <a:lnTo>
                    <a:pt x="122" y="153"/>
                  </a:lnTo>
                  <a:lnTo>
                    <a:pt x="130" y="147"/>
                  </a:lnTo>
                  <a:lnTo>
                    <a:pt x="142" y="165"/>
                  </a:lnTo>
                  <a:lnTo>
                    <a:pt x="134" y="172"/>
                  </a:lnTo>
                  <a:lnTo>
                    <a:pt x="120" y="178"/>
                  </a:lnTo>
                  <a:lnTo>
                    <a:pt x="105" y="182"/>
                  </a:lnTo>
                  <a:lnTo>
                    <a:pt x="88" y="184"/>
                  </a:lnTo>
                  <a:lnTo>
                    <a:pt x="76" y="182"/>
                  </a:lnTo>
                  <a:lnTo>
                    <a:pt x="67" y="182"/>
                  </a:lnTo>
                  <a:lnTo>
                    <a:pt x="57" y="178"/>
                  </a:lnTo>
                  <a:lnTo>
                    <a:pt x="49" y="176"/>
                  </a:lnTo>
                  <a:lnTo>
                    <a:pt x="34" y="167"/>
                  </a:lnTo>
                  <a:lnTo>
                    <a:pt x="23" y="155"/>
                  </a:lnTo>
                  <a:lnTo>
                    <a:pt x="13" y="142"/>
                  </a:lnTo>
                  <a:lnTo>
                    <a:pt x="5" y="126"/>
                  </a:lnTo>
                  <a:lnTo>
                    <a:pt x="1" y="109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3" name="Freeform 72"/>
            <p:cNvSpPr>
              <a:spLocks/>
            </p:cNvSpPr>
            <p:nvPr/>
          </p:nvSpPr>
          <p:spPr bwMode="auto">
            <a:xfrm>
              <a:off x="4887913" y="2320925"/>
              <a:ext cx="98425" cy="139700"/>
            </a:xfrm>
            <a:custGeom>
              <a:avLst/>
              <a:gdLst>
                <a:gd name="T0" fmla="*/ 50 w 125"/>
                <a:gd name="T1" fmla="*/ 19 h 176"/>
                <a:gd name="T2" fmla="*/ 0 w 125"/>
                <a:gd name="T3" fmla="*/ 19 h 176"/>
                <a:gd name="T4" fmla="*/ 0 w 125"/>
                <a:gd name="T5" fmla="*/ 0 h 176"/>
                <a:gd name="T6" fmla="*/ 125 w 125"/>
                <a:gd name="T7" fmla="*/ 0 h 176"/>
                <a:gd name="T8" fmla="*/ 125 w 125"/>
                <a:gd name="T9" fmla="*/ 19 h 176"/>
                <a:gd name="T10" fmla="*/ 75 w 125"/>
                <a:gd name="T11" fmla="*/ 19 h 176"/>
                <a:gd name="T12" fmla="*/ 75 w 125"/>
                <a:gd name="T13" fmla="*/ 176 h 176"/>
                <a:gd name="T14" fmla="*/ 50 w 125"/>
                <a:gd name="T15" fmla="*/ 176 h 176"/>
                <a:gd name="T16" fmla="*/ 50 w 125"/>
                <a:gd name="T1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76">
                  <a:moveTo>
                    <a:pt x="5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25" y="0"/>
                  </a:lnTo>
                  <a:lnTo>
                    <a:pt x="125" y="19"/>
                  </a:lnTo>
                  <a:lnTo>
                    <a:pt x="75" y="19"/>
                  </a:lnTo>
                  <a:lnTo>
                    <a:pt x="75" y="176"/>
                  </a:lnTo>
                  <a:lnTo>
                    <a:pt x="50" y="176"/>
                  </a:lnTo>
                  <a:lnTo>
                    <a:pt x="5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4" name="Freeform 73"/>
            <p:cNvSpPr>
              <a:spLocks noEditPoints="1"/>
            </p:cNvSpPr>
            <p:nvPr/>
          </p:nvSpPr>
          <p:spPr bwMode="auto">
            <a:xfrm>
              <a:off x="4999038" y="2317750"/>
              <a:ext cx="139700" cy="146050"/>
            </a:xfrm>
            <a:custGeom>
              <a:avLst/>
              <a:gdLst>
                <a:gd name="T0" fmla="*/ 150 w 177"/>
                <a:gd name="T1" fmla="*/ 76 h 184"/>
                <a:gd name="T2" fmla="*/ 142 w 177"/>
                <a:gd name="T3" fmla="*/ 51 h 184"/>
                <a:gd name="T4" fmla="*/ 127 w 177"/>
                <a:gd name="T5" fmla="*/ 32 h 184"/>
                <a:gd name="T6" fmla="*/ 104 w 177"/>
                <a:gd name="T7" fmla="*/ 21 h 184"/>
                <a:gd name="T8" fmla="*/ 75 w 177"/>
                <a:gd name="T9" fmla="*/ 21 h 184"/>
                <a:gd name="T10" fmla="*/ 52 w 177"/>
                <a:gd name="T11" fmla="*/ 32 h 184"/>
                <a:gd name="T12" fmla="*/ 35 w 177"/>
                <a:gd name="T13" fmla="*/ 51 h 184"/>
                <a:gd name="T14" fmla="*/ 27 w 177"/>
                <a:gd name="T15" fmla="*/ 76 h 184"/>
                <a:gd name="T16" fmla="*/ 27 w 177"/>
                <a:gd name="T17" fmla="*/ 105 h 184"/>
                <a:gd name="T18" fmla="*/ 35 w 177"/>
                <a:gd name="T19" fmla="*/ 130 h 184"/>
                <a:gd name="T20" fmla="*/ 50 w 177"/>
                <a:gd name="T21" fmla="*/ 151 h 184"/>
                <a:gd name="T22" fmla="*/ 73 w 177"/>
                <a:gd name="T23" fmla="*/ 163 h 184"/>
                <a:gd name="T24" fmla="*/ 104 w 177"/>
                <a:gd name="T25" fmla="*/ 163 h 184"/>
                <a:gd name="T26" fmla="*/ 127 w 177"/>
                <a:gd name="T27" fmla="*/ 151 h 184"/>
                <a:gd name="T28" fmla="*/ 142 w 177"/>
                <a:gd name="T29" fmla="*/ 132 h 184"/>
                <a:gd name="T30" fmla="*/ 150 w 177"/>
                <a:gd name="T31" fmla="*/ 105 h 184"/>
                <a:gd name="T32" fmla="*/ 0 w 177"/>
                <a:gd name="T33" fmla="*/ 92 h 184"/>
                <a:gd name="T34" fmla="*/ 6 w 177"/>
                <a:gd name="T35" fmla="*/ 57 h 184"/>
                <a:gd name="T36" fmla="*/ 23 w 177"/>
                <a:gd name="T37" fmla="*/ 27 h 184"/>
                <a:gd name="T38" fmla="*/ 52 w 177"/>
                <a:gd name="T39" fmla="*/ 7 h 184"/>
                <a:gd name="T40" fmla="*/ 69 w 177"/>
                <a:gd name="T41" fmla="*/ 2 h 184"/>
                <a:gd name="T42" fmla="*/ 88 w 177"/>
                <a:gd name="T43" fmla="*/ 0 h 184"/>
                <a:gd name="T44" fmla="*/ 108 w 177"/>
                <a:gd name="T45" fmla="*/ 2 h 184"/>
                <a:gd name="T46" fmla="*/ 125 w 177"/>
                <a:gd name="T47" fmla="*/ 7 h 184"/>
                <a:gd name="T48" fmla="*/ 154 w 177"/>
                <a:gd name="T49" fmla="*/ 27 h 184"/>
                <a:gd name="T50" fmla="*/ 171 w 177"/>
                <a:gd name="T51" fmla="*/ 55 h 184"/>
                <a:gd name="T52" fmla="*/ 177 w 177"/>
                <a:gd name="T53" fmla="*/ 90 h 184"/>
                <a:gd name="T54" fmla="*/ 171 w 177"/>
                <a:gd name="T55" fmla="*/ 126 h 184"/>
                <a:gd name="T56" fmla="*/ 154 w 177"/>
                <a:gd name="T57" fmla="*/ 155 h 184"/>
                <a:gd name="T58" fmla="*/ 127 w 177"/>
                <a:gd name="T59" fmla="*/ 176 h 184"/>
                <a:gd name="T60" fmla="*/ 109 w 177"/>
                <a:gd name="T61" fmla="*/ 182 h 184"/>
                <a:gd name="T62" fmla="*/ 90 w 177"/>
                <a:gd name="T63" fmla="*/ 184 h 184"/>
                <a:gd name="T64" fmla="*/ 69 w 177"/>
                <a:gd name="T65" fmla="*/ 182 h 184"/>
                <a:gd name="T66" fmla="*/ 52 w 177"/>
                <a:gd name="T67" fmla="*/ 176 h 184"/>
                <a:gd name="T68" fmla="*/ 23 w 177"/>
                <a:gd name="T69" fmla="*/ 155 h 184"/>
                <a:gd name="T70" fmla="*/ 6 w 177"/>
                <a:gd name="T71" fmla="*/ 126 h 184"/>
                <a:gd name="T72" fmla="*/ 0 w 177"/>
                <a:gd name="T73" fmla="*/ 9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84">
                  <a:moveTo>
                    <a:pt x="152" y="92"/>
                  </a:moveTo>
                  <a:lnTo>
                    <a:pt x="150" y="76"/>
                  </a:lnTo>
                  <a:lnTo>
                    <a:pt x="148" y="63"/>
                  </a:lnTo>
                  <a:lnTo>
                    <a:pt x="142" y="51"/>
                  </a:lnTo>
                  <a:lnTo>
                    <a:pt x="136" y="40"/>
                  </a:lnTo>
                  <a:lnTo>
                    <a:pt x="127" y="32"/>
                  </a:lnTo>
                  <a:lnTo>
                    <a:pt x="115" y="25"/>
                  </a:lnTo>
                  <a:lnTo>
                    <a:pt x="104" y="21"/>
                  </a:lnTo>
                  <a:lnTo>
                    <a:pt x="90" y="19"/>
                  </a:lnTo>
                  <a:lnTo>
                    <a:pt x="75" y="21"/>
                  </a:lnTo>
                  <a:lnTo>
                    <a:pt x="61" y="25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35" y="51"/>
                  </a:lnTo>
                  <a:lnTo>
                    <a:pt x="31" y="63"/>
                  </a:lnTo>
                  <a:lnTo>
                    <a:pt x="27" y="76"/>
                  </a:lnTo>
                  <a:lnTo>
                    <a:pt x="27" y="90"/>
                  </a:lnTo>
                  <a:lnTo>
                    <a:pt x="27" y="105"/>
                  </a:lnTo>
                  <a:lnTo>
                    <a:pt x="31" y="119"/>
                  </a:lnTo>
                  <a:lnTo>
                    <a:pt x="35" y="130"/>
                  </a:lnTo>
                  <a:lnTo>
                    <a:pt x="42" y="142"/>
                  </a:lnTo>
                  <a:lnTo>
                    <a:pt x="50" y="151"/>
                  </a:lnTo>
                  <a:lnTo>
                    <a:pt x="61" y="157"/>
                  </a:lnTo>
                  <a:lnTo>
                    <a:pt x="73" y="163"/>
                  </a:lnTo>
                  <a:lnTo>
                    <a:pt x="88" y="165"/>
                  </a:lnTo>
                  <a:lnTo>
                    <a:pt x="104" y="163"/>
                  </a:lnTo>
                  <a:lnTo>
                    <a:pt x="115" y="157"/>
                  </a:lnTo>
                  <a:lnTo>
                    <a:pt x="127" y="151"/>
                  </a:lnTo>
                  <a:lnTo>
                    <a:pt x="134" y="142"/>
                  </a:lnTo>
                  <a:lnTo>
                    <a:pt x="142" y="132"/>
                  </a:lnTo>
                  <a:lnTo>
                    <a:pt x="148" y="119"/>
                  </a:lnTo>
                  <a:lnTo>
                    <a:pt x="150" y="105"/>
                  </a:lnTo>
                  <a:lnTo>
                    <a:pt x="152" y="92"/>
                  </a:lnTo>
                  <a:close/>
                  <a:moveTo>
                    <a:pt x="0" y="92"/>
                  </a:moveTo>
                  <a:lnTo>
                    <a:pt x="2" y="73"/>
                  </a:lnTo>
                  <a:lnTo>
                    <a:pt x="6" y="57"/>
                  </a:lnTo>
                  <a:lnTo>
                    <a:pt x="13" y="40"/>
                  </a:lnTo>
                  <a:lnTo>
                    <a:pt x="23" y="27"/>
                  </a:lnTo>
                  <a:lnTo>
                    <a:pt x="37" y="15"/>
                  </a:lnTo>
                  <a:lnTo>
                    <a:pt x="52" y="7"/>
                  </a:lnTo>
                  <a:lnTo>
                    <a:pt x="60" y="4"/>
                  </a:lnTo>
                  <a:lnTo>
                    <a:pt x="69" y="2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98" y="0"/>
                  </a:lnTo>
                  <a:lnTo>
                    <a:pt x="108" y="2"/>
                  </a:lnTo>
                  <a:lnTo>
                    <a:pt x="117" y="4"/>
                  </a:lnTo>
                  <a:lnTo>
                    <a:pt x="125" y="7"/>
                  </a:lnTo>
                  <a:lnTo>
                    <a:pt x="140" y="15"/>
                  </a:lnTo>
                  <a:lnTo>
                    <a:pt x="154" y="27"/>
                  </a:lnTo>
                  <a:lnTo>
                    <a:pt x="163" y="40"/>
                  </a:lnTo>
                  <a:lnTo>
                    <a:pt x="171" y="55"/>
                  </a:lnTo>
                  <a:lnTo>
                    <a:pt x="175" y="73"/>
                  </a:lnTo>
                  <a:lnTo>
                    <a:pt x="177" y="90"/>
                  </a:lnTo>
                  <a:lnTo>
                    <a:pt x="175" y="109"/>
                  </a:lnTo>
                  <a:lnTo>
                    <a:pt x="171" y="126"/>
                  </a:lnTo>
                  <a:lnTo>
                    <a:pt x="163" y="142"/>
                  </a:lnTo>
                  <a:lnTo>
                    <a:pt x="154" y="155"/>
                  </a:lnTo>
                  <a:lnTo>
                    <a:pt x="142" y="167"/>
                  </a:lnTo>
                  <a:lnTo>
                    <a:pt x="127" y="176"/>
                  </a:lnTo>
                  <a:lnTo>
                    <a:pt x="117" y="178"/>
                  </a:lnTo>
                  <a:lnTo>
                    <a:pt x="109" y="182"/>
                  </a:lnTo>
                  <a:lnTo>
                    <a:pt x="100" y="182"/>
                  </a:lnTo>
                  <a:lnTo>
                    <a:pt x="90" y="184"/>
                  </a:lnTo>
                  <a:lnTo>
                    <a:pt x="79" y="182"/>
                  </a:lnTo>
                  <a:lnTo>
                    <a:pt x="69" y="182"/>
                  </a:lnTo>
                  <a:lnTo>
                    <a:pt x="60" y="178"/>
                  </a:lnTo>
                  <a:lnTo>
                    <a:pt x="52" y="176"/>
                  </a:lnTo>
                  <a:lnTo>
                    <a:pt x="37" y="167"/>
                  </a:lnTo>
                  <a:lnTo>
                    <a:pt x="23" y="155"/>
                  </a:lnTo>
                  <a:lnTo>
                    <a:pt x="13" y="142"/>
                  </a:lnTo>
                  <a:lnTo>
                    <a:pt x="6" y="126"/>
                  </a:lnTo>
                  <a:lnTo>
                    <a:pt x="2" y="109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5" name="Freeform 74"/>
            <p:cNvSpPr>
              <a:spLocks noEditPoints="1"/>
            </p:cNvSpPr>
            <p:nvPr/>
          </p:nvSpPr>
          <p:spPr bwMode="auto">
            <a:xfrm>
              <a:off x="5156200" y="2320925"/>
              <a:ext cx="96838" cy="139700"/>
            </a:xfrm>
            <a:custGeom>
              <a:avLst/>
              <a:gdLst>
                <a:gd name="T0" fmla="*/ 98 w 123"/>
                <a:gd name="T1" fmla="*/ 19 h 176"/>
                <a:gd name="T2" fmla="*/ 65 w 123"/>
                <a:gd name="T3" fmla="*/ 19 h 176"/>
                <a:gd name="T4" fmla="*/ 52 w 123"/>
                <a:gd name="T5" fmla="*/ 23 h 176"/>
                <a:gd name="T6" fmla="*/ 42 w 123"/>
                <a:gd name="T7" fmla="*/ 30 h 176"/>
                <a:gd name="T8" fmla="*/ 38 w 123"/>
                <a:gd name="T9" fmla="*/ 40 h 176"/>
                <a:gd name="T10" fmla="*/ 38 w 123"/>
                <a:gd name="T11" fmla="*/ 53 h 176"/>
                <a:gd name="T12" fmla="*/ 42 w 123"/>
                <a:gd name="T13" fmla="*/ 65 h 176"/>
                <a:gd name="T14" fmla="*/ 50 w 123"/>
                <a:gd name="T15" fmla="*/ 72 h 176"/>
                <a:gd name="T16" fmla="*/ 65 w 123"/>
                <a:gd name="T17" fmla="*/ 76 h 176"/>
                <a:gd name="T18" fmla="*/ 98 w 123"/>
                <a:gd name="T19" fmla="*/ 76 h 176"/>
                <a:gd name="T20" fmla="*/ 4 w 123"/>
                <a:gd name="T21" fmla="*/ 157 h 176"/>
                <a:gd name="T22" fmla="*/ 11 w 123"/>
                <a:gd name="T23" fmla="*/ 153 h 176"/>
                <a:gd name="T24" fmla="*/ 19 w 123"/>
                <a:gd name="T25" fmla="*/ 147 h 176"/>
                <a:gd name="T26" fmla="*/ 38 w 123"/>
                <a:gd name="T27" fmla="*/ 120 h 176"/>
                <a:gd name="T28" fmla="*/ 61 w 123"/>
                <a:gd name="T29" fmla="*/ 94 h 176"/>
                <a:gd name="T30" fmla="*/ 50 w 123"/>
                <a:gd name="T31" fmla="*/ 92 h 176"/>
                <a:gd name="T32" fmla="*/ 32 w 123"/>
                <a:gd name="T33" fmla="*/ 86 h 176"/>
                <a:gd name="T34" fmla="*/ 21 w 123"/>
                <a:gd name="T35" fmla="*/ 74 h 176"/>
                <a:gd name="T36" fmla="*/ 13 w 123"/>
                <a:gd name="T37" fmla="*/ 57 h 176"/>
                <a:gd name="T38" fmla="*/ 13 w 123"/>
                <a:gd name="T39" fmla="*/ 36 h 176"/>
                <a:gd name="T40" fmla="*/ 21 w 123"/>
                <a:gd name="T41" fmla="*/ 19 h 176"/>
                <a:gd name="T42" fmla="*/ 36 w 123"/>
                <a:gd name="T43" fmla="*/ 5 h 176"/>
                <a:gd name="T44" fmla="*/ 59 w 123"/>
                <a:gd name="T45" fmla="*/ 0 h 176"/>
                <a:gd name="T46" fmla="*/ 123 w 123"/>
                <a:gd name="T47" fmla="*/ 0 h 176"/>
                <a:gd name="T48" fmla="*/ 98 w 123"/>
                <a:gd name="T49" fmla="*/ 176 h 176"/>
                <a:gd name="T50" fmla="*/ 92 w 123"/>
                <a:gd name="T51" fmla="*/ 95 h 176"/>
                <a:gd name="T52" fmla="*/ 84 w 123"/>
                <a:gd name="T53" fmla="*/ 99 h 176"/>
                <a:gd name="T54" fmla="*/ 77 w 123"/>
                <a:gd name="T55" fmla="*/ 107 h 176"/>
                <a:gd name="T56" fmla="*/ 57 w 123"/>
                <a:gd name="T57" fmla="*/ 134 h 176"/>
                <a:gd name="T58" fmla="*/ 32 w 123"/>
                <a:gd name="T59" fmla="*/ 167 h 176"/>
                <a:gd name="T60" fmla="*/ 23 w 123"/>
                <a:gd name="T61" fmla="*/ 174 h 176"/>
                <a:gd name="T62" fmla="*/ 11 w 123"/>
                <a:gd name="T63" fmla="*/ 176 h 176"/>
                <a:gd name="T64" fmla="*/ 0 w 123"/>
                <a:gd name="T65" fmla="*/ 15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176">
                  <a:moveTo>
                    <a:pt x="98" y="76"/>
                  </a:moveTo>
                  <a:lnTo>
                    <a:pt x="98" y="19"/>
                  </a:lnTo>
                  <a:lnTo>
                    <a:pt x="75" y="19"/>
                  </a:lnTo>
                  <a:lnTo>
                    <a:pt x="65" y="19"/>
                  </a:lnTo>
                  <a:lnTo>
                    <a:pt x="57" y="21"/>
                  </a:lnTo>
                  <a:lnTo>
                    <a:pt x="52" y="23"/>
                  </a:lnTo>
                  <a:lnTo>
                    <a:pt x="46" y="24"/>
                  </a:lnTo>
                  <a:lnTo>
                    <a:pt x="42" y="30"/>
                  </a:lnTo>
                  <a:lnTo>
                    <a:pt x="38" y="34"/>
                  </a:lnTo>
                  <a:lnTo>
                    <a:pt x="38" y="40"/>
                  </a:lnTo>
                  <a:lnTo>
                    <a:pt x="36" y="47"/>
                  </a:lnTo>
                  <a:lnTo>
                    <a:pt x="38" y="53"/>
                  </a:lnTo>
                  <a:lnTo>
                    <a:pt x="38" y="59"/>
                  </a:lnTo>
                  <a:lnTo>
                    <a:pt x="42" y="65"/>
                  </a:lnTo>
                  <a:lnTo>
                    <a:pt x="46" y="69"/>
                  </a:lnTo>
                  <a:lnTo>
                    <a:pt x="50" y="72"/>
                  </a:lnTo>
                  <a:lnTo>
                    <a:pt x="57" y="74"/>
                  </a:lnTo>
                  <a:lnTo>
                    <a:pt x="65" y="76"/>
                  </a:lnTo>
                  <a:lnTo>
                    <a:pt x="73" y="76"/>
                  </a:lnTo>
                  <a:lnTo>
                    <a:pt x="98" y="76"/>
                  </a:lnTo>
                  <a:close/>
                  <a:moveTo>
                    <a:pt x="0" y="157"/>
                  </a:moveTo>
                  <a:lnTo>
                    <a:pt x="4" y="157"/>
                  </a:lnTo>
                  <a:lnTo>
                    <a:pt x="7" y="155"/>
                  </a:lnTo>
                  <a:lnTo>
                    <a:pt x="11" y="153"/>
                  </a:lnTo>
                  <a:lnTo>
                    <a:pt x="15" y="151"/>
                  </a:lnTo>
                  <a:lnTo>
                    <a:pt x="19" y="147"/>
                  </a:lnTo>
                  <a:lnTo>
                    <a:pt x="29" y="136"/>
                  </a:lnTo>
                  <a:lnTo>
                    <a:pt x="38" y="120"/>
                  </a:lnTo>
                  <a:lnTo>
                    <a:pt x="50" y="103"/>
                  </a:lnTo>
                  <a:lnTo>
                    <a:pt x="61" y="94"/>
                  </a:lnTo>
                  <a:lnTo>
                    <a:pt x="61" y="94"/>
                  </a:lnTo>
                  <a:lnTo>
                    <a:pt x="50" y="92"/>
                  </a:lnTo>
                  <a:lnTo>
                    <a:pt x="42" y="90"/>
                  </a:lnTo>
                  <a:lnTo>
                    <a:pt x="32" y="86"/>
                  </a:lnTo>
                  <a:lnTo>
                    <a:pt x="27" y="80"/>
                  </a:lnTo>
                  <a:lnTo>
                    <a:pt x="21" y="74"/>
                  </a:lnTo>
                  <a:lnTo>
                    <a:pt x="15" y="67"/>
                  </a:lnTo>
                  <a:lnTo>
                    <a:pt x="13" y="57"/>
                  </a:lnTo>
                  <a:lnTo>
                    <a:pt x="11" y="47"/>
                  </a:lnTo>
                  <a:lnTo>
                    <a:pt x="13" y="36"/>
                  </a:lnTo>
                  <a:lnTo>
                    <a:pt x="15" y="26"/>
                  </a:lnTo>
                  <a:lnTo>
                    <a:pt x="21" y="19"/>
                  </a:lnTo>
                  <a:lnTo>
                    <a:pt x="29" y="11"/>
                  </a:lnTo>
                  <a:lnTo>
                    <a:pt x="36" y="5"/>
                  </a:lnTo>
                  <a:lnTo>
                    <a:pt x="46" y="1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123" y="0"/>
                  </a:lnTo>
                  <a:lnTo>
                    <a:pt x="123" y="176"/>
                  </a:lnTo>
                  <a:lnTo>
                    <a:pt x="98" y="176"/>
                  </a:lnTo>
                  <a:lnTo>
                    <a:pt x="98" y="95"/>
                  </a:lnTo>
                  <a:lnTo>
                    <a:pt x="92" y="95"/>
                  </a:lnTo>
                  <a:lnTo>
                    <a:pt x="88" y="95"/>
                  </a:lnTo>
                  <a:lnTo>
                    <a:pt x="84" y="99"/>
                  </a:lnTo>
                  <a:lnTo>
                    <a:pt x="80" y="101"/>
                  </a:lnTo>
                  <a:lnTo>
                    <a:pt x="77" y="107"/>
                  </a:lnTo>
                  <a:lnTo>
                    <a:pt x="67" y="119"/>
                  </a:lnTo>
                  <a:lnTo>
                    <a:pt x="57" y="134"/>
                  </a:lnTo>
                  <a:lnTo>
                    <a:pt x="44" y="153"/>
                  </a:lnTo>
                  <a:lnTo>
                    <a:pt x="32" y="167"/>
                  </a:lnTo>
                  <a:lnTo>
                    <a:pt x="27" y="170"/>
                  </a:lnTo>
                  <a:lnTo>
                    <a:pt x="23" y="174"/>
                  </a:lnTo>
                  <a:lnTo>
                    <a:pt x="17" y="176"/>
                  </a:lnTo>
                  <a:lnTo>
                    <a:pt x="11" y="176"/>
                  </a:lnTo>
                  <a:lnTo>
                    <a:pt x="2" y="176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6" name="Freeform 75"/>
            <p:cNvSpPr>
              <a:spLocks/>
            </p:cNvSpPr>
            <p:nvPr/>
          </p:nvSpPr>
          <p:spPr bwMode="auto">
            <a:xfrm>
              <a:off x="5292725" y="2320925"/>
              <a:ext cx="187325" cy="169863"/>
            </a:xfrm>
            <a:custGeom>
              <a:avLst/>
              <a:gdLst>
                <a:gd name="T0" fmla="*/ 211 w 236"/>
                <a:gd name="T1" fmla="*/ 176 h 215"/>
                <a:gd name="T2" fmla="*/ 0 w 236"/>
                <a:gd name="T3" fmla="*/ 176 h 215"/>
                <a:gd name="T4" fmla="*/ 0 w 236"/>
                <a:gd name="T5" fmla="*/ 0 h 215"/>
                <a:gd name="T6" fmla="*/ 24 w 236"/>
                <a:gd name="T7" fmla="*/ 0 h 215"/>
                <a:gd name="T8" fmla="*/ 24 w 236"/>
                <a:gd name="T9" fmla="*/ 157 h 215"/>
                <a:gd name="T10" fmla="*/ 95 w 236"/>
                <a:gd name="T11" fmla="*/ 157 h 215"/>
                <a:gd name="T12" fmla="*/ 95 w 236"/>
                <a:gd name="T13" fmla="*/ 0 h 215"/>
                <a:gd name="T14" fmla="*/ 120 w 236"/>
                <a:gd name="T15" fmla="*/ 0 h 215"/>
                <a:gd name="T16" fmla="*/ 120 w 236"/>
                <a:gd name="T17" fmla="*/ 157 h 215"/>
                <a:gd name="T18" fmla="*/ 191 w 236"/>
                <a:gd name="T19" fmla="*/ 157 h 215"/>
                <a:gd name="T20" fmla="*/ 191 w 236"/>
                <a:gd name="T21" fmla="*/ 0 h 215"/>
                <a:gd name="T22" fmla="*/ 216 w 236"/>
                <a:gd name="T23" fmla="*/ 0 h 215"/>
                <a:gd name="T24" fmla="*/ 216 w 236"/>
                <a:gd name="T25" fmla="*/ 157 h 215"/>
                <a:gd name="T26" fmla="*/ 236 w 236"/>
                <a:gd name="T27" fmla="*/ 157 h 215"/>
                <a:gd name="T28" fmla="*/ 230 w 236"/>
                <a:gd name="T29" fmla="*/ 215 h 215"/>
                <a:gd name="T30" fmla="*/ 213 w 236"/>
                <a:gd name="T31" fmla="*/ 215 h 215"/>
                <a:gd name="T32" fmla="*/ 211 w 236"/>
                <a:gd name="T33" fmla="*/ 17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215">
                  <a:moveTo>
                    <a:pt x="211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157"/>
                  </a:lnTo>
                  <a:lnTo>
                    <a:pt x="95" y="157"/>
                  </a:lnTo>
                  <a:lnTo>
                    <a:pt x="95" y="0"/>
                  </a:lnTo>
                  <a:lnTo>
                    <a:pt x="120" y="0"/>
                  </a:lnTo>
                  <a:lnTo>
                    <a:pt x="120" y="157"/>
                  </a:lnTo>
                  <a:lnTo>
                    <a:pt x="191" y="157"/>
                  </a:lnTo>
                  <a:lnTo>
                    <a:pt x="191" y="0"/>
                  </a:lnTo>
                  <a:lnTo>
                    <a:pt x="216" y="0"/>
                  </a:lnTo>
                  <a:lnTo>
                    <a:pt x="216" y="157"/>
                  </a:lnTo>
                  <a:lnTo>
                    <a:pt x="236" y="157"/>
                  </a:lnTo>
                  <a:lnTo>
                    <a:pt x="230" y="215"/>
                  </a:lnTo>
                  <a:lnTo>
                    <a:pt x="213" y="215"/>
                  </a:lnTo>
                  <a:lnTo>
                    <a:pt x="211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7" name="Freeform 76"/>
            <p:cNvSpPr>
              <a:spLocks/>
            </p:cNvSpPr>
            <p:nvPr/>
          </p:nvSpPr>
          <p:spPr bwMode="auto">
            <a:xfrm>
              <a:off x="5510213" y="2320925"/>
              <a:ext cx="76200" cy="139700"/>
            </a:xfrm>
            <a:custGeom>
              <a:avLst/>
              <a:gdLst>
                <a:gd name="T0" fmla="*/ 0 w 96"/>
                <a:gd name="T1" fmla="*/ 0 h 176"/>
                <a:gd name="T2" fmla="*/ 94 w 96"/>
                <a:gd name="T3" fmla="*/ 0 h 176"/>
                <a:gd name="T4" fmla="*/ 94 w 96"/>
                <a:gd name="T5" fmla="*/ 19 h 176"/>
                <a:gd name="T6" fmla="*/ 25 w 96"/>
                <a:gd name="T7" fmla="*/ 19 h 176"/>
                <a:gd name="T8" fmla="*/ 25 w 96"/>
                <a:gd name="T9" fmla="*/ 72 h 176"/>
                <a:gd name="T10" fmla="*/ 86 w 96"/>
                <a:gd name="T11" fmla="*/ 72 h 176"/>
                <a:gd name="T12" fmla="*/ 86 w 96"/>
                <a:gd name="T13" fmla="*/ 92 h 176"/>
                <a:gd name="T14" fmla="*/ 25 w 96"/>
                <a:gd name="T15" fmla="*/ 92 h 176"/>
                <a:gd name="T16" fmla="*/ 25 w 96"/>
                <a:gd name="T17" fmla="*/ 157 h 176"/>
                <a:gd name="T18" fmla="*/ 96 w 96"/>
                <a:gd name="T19" fmla="*/ 157 h 176"/>
                <a:gd name="T20" fmla="*/ 96 w 96"/>
                <a:gd name="T21" fmla="*/ 176 h 176"/>
                <a:gd name="T22" fmla="*/ 0 w 96"/>
                <a:gd name="T23" fmla="*/ 176 h 176"/>
                <a:gd name="T24" fmla="*/ 0 w 96"/>
                <a:gd name="T2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76">
                  <a:moveTo>
                    <a:pt x="0" y="0"/>
                  </a:moveTo>
                  <a:lnTo>
                    <a:pt x="94" y="0"/>
                  </a:lnTo>
                  <a:lnTo>
                    <a:pt x="94" y="19"/>
                  </a:lnTo>
                  <a:lnTo>
                    <a:pt x="25" y="19"/>
                  </a:lnTo>
                  <a:lnTo>
                    <a:pt x="25" y="72"/>
                  </a:lnTo>
                  <a:lnTo>
                    <a:pt x="86" y="72"/>
                  </a:lnTo>
                  <a:lnTo>
                    <a:pt x="86" y="92"/>
                  </a:lnTo>
                  <a:lnTo>
                    <a:pt x="25" y="92"/>
                  </a:lnTo>
                  <a:lnTo>
                    <a:pt x="25" y="157"/>
                  </a:lnTo>
                  <a:lnTo>
                    <a:pt x="96" y="157"/>
                  </a:lnTo>
                  <a:lnTo>
                    <a:pt x="96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8" name="Freeform 77"/>
            <p:cNvSpPr>
              <a:spLocks/>
            </p:cNvSpPr>
            <p:nvPr/>
          </p:nvSpPr>
          <p:spPr bwMode="auto">
            <a:xfrm>
              <a:off x="5608638" y="2320925"/>
              <a:ext cx="160338" cy="139700"/>
            </a:xfrm>
            <a:custGeom>
              <a:avLst/>
              <a:gdLst>
                <a:gd name="T0" fmla="*/ 25 w 201"/>
                <a:gd name="T1" fmla="*/ 0 h 176"/>
                <a:gd name="T2" fmla="*/ 48 w 201"/>
                <a:gd name="T3" fmla="*/ 0 h 176"/>
                <a:gd name="T4" fmla="*/ 90 w 201"/>
                <a:gd name="T5" fmla="*/ 117 h 176"/>
                <a:gd name="T6" fmla="*/ 96 w 201"/>
                <a:gd name="T7" fmla="*/ 136 h 176"/>
                <a:gd name="T8" fmla="*/ 102 w 201"/>
                <a:gd name="T9" fmla="*/ 149 h 176"/>
                <a:gd name="T10" fmla="*/ 102 w 201"/>
                <a:gd name="T11" fmla="*/ 149 h 176"/>
                <a:gd name="T12" fmla="*/ 105 w 201"/>
                <a:gd name="T13" fmla="*/ 136 h 176"/>
                <a:gd name="T14" fmla="*/ 113 w 201"/>
                <a:gd name="T15" fmla="*/ 117 h 176"/>
                <a:gd name="T16" fmla="*/ 155 w 201"/>
                <a:gd name="T17" fmla="*/ 0 h 176"/>
                <a:gd name="T18" fmla="*/ 178 w 201"/>
                <a:gd name="T19" fmla="*/ 0 h 176"/>
                <a:gd name="T20" fmla="*/ 201 w 201"/>
                <a:gd name="T21" fmla="*/ 176 h 176"/>
                <a:gd name="T22" fmla="*/ 176 w 201"/>
                <a:gd name="T23" fmla="*/ 176 h 176"/>
                <a:gd name="T24" fmla="*/ 163 w 201"/>
                <a:gd name="T25" fmla="*/ 65 h 176"/>
                <a:gd name="T26" fmla="*/ 161 w 201"/>
                <a:gd name="T27" fmla="*/ 49 h 176"/>
                <a:gd name="T28" fmla="*/ 159 w 201"/>
                <a:gd name="T29" fmla="*/ 40 h 176"/>
                <a:gd name="T30" fmla="*/ 157 w 201"/>
                <a:gd name="T31" fmla="*/ 49 h 176"/>
                <a:gd name="T32" fmla="*/ 151 w 201"/>
                <a:gd name="T33" fmla="*/ 65 h 176"/>
                <a:gd name="T34" fmla="*/ 113 w 201"/>
                <a:gd name="T35" fmla="*/ 176 h 176"/>
                <a:gd name="T36" fmla="*/ 88 w 201"/>
                <a:gd name="T37" fmla="*/ 176 h 176"/>
                <a:gd name="T38" fmla="*/ 48 w 201"/>
                <a:gd name="T39" fmla="*/ 65 h 176"/>
                <a:gd name="T40" fmla="*/ 42 w 201"/>
                <a:gd name="T41" fmla="*/ 49 h 176"/>
                <a:gd name="T42" fmla="*/ 38 w 201"/>
                <a:gd name="T43" fmla="*/ 40 h 176"/>
                <a:gd name="T44" fmla="*/ 38 w 201"/>
                <a:gd name="T45" fmla="*/ 49 h 176"/>
                <a:gd name="T46" fmla="*/ 36 w 201"/>
                <a:gd name="T47" fmla="*/ 65 h 176"/>
                <a:gd name="T48" fmla="*/ 23 w 201"/>
                <a:gd name="T49" fmla="*/ 176 h 176"/>
                <a:gd name="T50" fmla="*/ 0 w 201"/>
                <a:gd name="T51" fmla="*/ 176 h 176"/>
                <a:gd name="T52" fmla="*/ 25 w 201"/>
                <a:gd name="T5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1" h="176">
                  <a:moveTo>
                    <a:pt x="25" y="0"/>
                  </a:moveTo>
                  <a:lnTo>
                    <a:pt x="48" y="0"/>
                  </a:lnTo>
                  <a:lnTo>
                    <a:pt x="90" y="117"/>
                  </a:lnTo>
                  <a:lnTo>
                    <a:pt x="96" y="136"/>
                  </a:lnTo>
                  <a:lnTo>
                    <a:pt x="102" y="149"/>
                  </a:lnTo>
                  <a:lnTo>
                    <a:pt x="102" y="149"/>
                  </a:lnTo>
                  <a:lnTo>
                    <a:pt x="105" y="136"/>
                  </a:lnTo>
                  <a:lnTo>
                    <a:pt x="113" y="117"/>
                  </a:lnTo>
                  <a:lnTo>
                    <a:pt x="155" y="0"/>
                  </a:lnTo>
                  <a:lnTo>
                    <a:pt x="178" y="0"/>
                  </a:lnTo>
                  <a:lnTo>
                    <a:pt x="201" y="176"/>
                  </a:lnTo>
                  <a:lnTo>
                    <a:pt x="176" y="176"/>
                  </a:lnTo>
                  <a:lnTo>
                    <a:pt x="163" y="65"/>
                  </a:lnTo>
                  <a:lnTo>
                    <a:pt x="161" y="49"/>
                  </a:lnTo>
                  <a:lnTo>
                    <a:pt x="159" y="40"/>
                  </a:lnTo>
                  <a:lnTo>
                    <a:pt x="157" y="49"/>
                  </a:lnTo>
                  <a:lnTo>
                    <a:pt x="151" y="65"/>
                  </a:lnTo>
                  <a:lnTo>
                    <a:pt x="113" y="176"/>
                  </a:lnTo>
                  <a:lnTo>
                    <a:pt x="88" y="176"/>
                  </a:lnTo>
                  <a:lnTo>
                    <a:pt x="48" y="65"/>
                  </a:lnTo>
                  <a:lnTo>
                    <a:pt x="42" y="49"/>
                  </a:lnTo>
                  <a:lnTo>
                    <a:pt x="38" y="40"/>
                  </a:lnTo>
                  <a:lnTo>
                    <a:pt x="38" y="49"/>
                  </a:lnTo>
                  <a:lnTo>
                    <a:pt x="36" y="65"/>
                  </a:lnTo>
                  <a:lnTo>
                    <a:pt x="23" y="176"/>
                  </a:lnTo>
                  <a:lnTo>
                    <a:pt x="0" y="17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6" tIns="45723" rIns="91446" bIns="45723" numCol="1" anchor="t" anchorCtr="0" compatLnSpc="1">
              <a:prstTxWarp prst="textNoShape">
                <a:avLst/>
              </a:prstTxWarp>
            </a:bodyPr>
            <a:lstStyle/>
            <a:p>
              <a:pPr defTabSz="1829074" hangingPunct="0">
                <a:defRPr/>
              </a:pPr>
              <a:endParaRPr lang="ru-RU" sz="3600" kern="0">
                <a:solidFill>
                  <a:srgbClr val="000000"/>
                </a:solidFill>
                <a:latin typeface="KievitPro-Regular"/>
                <a:cs typeface="Calibri"/>
                <a:sym typeface="Calibri"/>
              </a:endParaRPr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310700" y="10350160"/>
            <a:ext cx="16619700" cy="2452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1"/>
              </a:lnSpc>
              <a:spcAft>
                <a:spcPts val="1800"/>
              </a:spcAft>
            </a:pPr>
            <a:r>
              <a:rPr lang="ru-RU" sz="9601" b="1" dirty="0">
                <a:solidFill>
                  <a:schemeClr val="bg1"/>
                </a:solidFill>
                <a:latin typeface="KievitCyr-MediumSC" panose="02000603000000000000" pitchFamily="2" charset="-52"/>
              </a:rPr>
              <a:t>ГЛАВНОЕ - </a:t>
            </a:r>
          </a:p>
          <a:p>
            <a:pPr algn="ctr">
              <a:lnSpc>
                <a:spcPts val="8001"/>
              </a:lnSpc>
              <a:spcAft>
                <a:spcPts val="1800"/>
              </a:spcAft>
            </a:pPr>
            <a:r>
              <a:rPr lang="ru-RU" sz="9601" b="1" dirty="0">
                <a:solidFill>
                  <a:schemeClr val="bg1"/>
                </a:solidFill>
                <a:latin typeface="KievitCyr-MediumSC" panose="02000603000000000000" pitchFamily="2" charset="-52"/>
              </a:rPr>
              <a:t>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3885361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CDEC173-FB6F-004B-B2BE-A411BCD0C7CB}"/>
              </a:ext>
            </a:extLst>
          </p:cNvPr>
          <p:cNvSpPr txBox="1"/>
          <p:nvPr/>
        </p:nvSpPr>
        <p:spPr>
          <a:xfrm>
            <a:off x="-3165231" y="2672862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DE8DAFA-CEE6-E044-98D8-EF76A0B8CE61}"/>
              </a:ext>
            </a:extLst>
          </p:cNvPr>
          <p:cNvSpPr txBox="1"/>
          <p:nvPr/>
        </p:nvSpPr>
        <p:spPr>
          <a:xfrm>
            <a:off x="30433108" y="8042031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B8F08-F961-8F43-95A5-820FD158EBEC}"/>
              </a:ext>
            </a:extLst>
          </p:cNvPr>
          <p:cNvSpPr txBox="1"/>
          <p:nvPr/>
        </p:nvSpPr>
        <p:spPr>
          <a:xfrm>
            <a:off x="28862215" y="-1946031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1FA92-D23D-934C-846D-6E3FD744696E}"/>
              </a:ext>
            </a:extLst>
          </p:cNvPr>
          <p:cNvSpPr txBox="1"/>
          <p:nvPr/>
        </p:nvSpPr>
        <p:spPr>
          <a:xfrm>
            <a:off x="25837662" y="-2719754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2964DA5-85A1-AD4C-87DD-FA7E4694E1D8}"/>
              </a:ext>
            </a:extLst>
          </p:cNvPr>
          <p:cNvSpPr/>
          <p:nvPr/>
        </p:nvSpPr>
        <p:spPr>
          <a:xfrm>
            <a:off x="1031875" y="12086342"/>
            <a:ext cx="17137583" cy="67710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fontAlgn="base"/>
            <a:r>
              <a:rPr lang="ru-RU" sz="22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* По данным опроса проведенного в закрытом профессиональном сообществе «Врачи РФ» </a:t>
            </a:r>
            <a:br>
              <a:rPr lang="ru-RU" sz="22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(объединяет 650 000 специалистов здравоохранения с медицинским образованием)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02B583BD-8670-824F-8039-09A309D0B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 медицины в России</a:t>
            </a:r>
          </a:p>
        </p:txBody>
      </p:sp>
      <p:graphicFrame>
        <p:nvGraphicFramePr>
          <p:cNvPr id="37" name="Таблица 42">
            <a:extLst>
              <a:ext uri="{FF2B5EF4-FFF2-40B4-BE49-F238E27FC236}">
                <a16:creationId xmlns:a16="http://schemas.microsoft.com/office/drawing/2014/main" id="{AF2F423D-1D75-2449-8162-46A66F80B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135946"/>
              </p:ext>
            </p:extLst>
          </p:nvPr>
        </p:nvGraphicFramePr>
        <p:xfrm>
          <a:off x="1031875" y="2538413"/>
          <a:ext cx="10642600" cy="758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466">
                  <a:extLst>
                    <a:ext uri="{9D8B030D-6E8A-4147-A177-3AD203B41FA5}">
                      <a16:colId xmlns:a16="http://schemas.microsoft.com/office/drawing/2014/main" val="225249756"/>
                    </a:ext>
                  </a:extLst>
                </a:gridCol>
                <a:gridCol w="9581134">
                  <a:extLst>
                    <a:ext uri="{9D8B030D-6E8A-4147-A177-3AD203B41FA5}">
                      <a16:colId xmlns:a16="http://schemas.microsoft.com/office/drawing/2014/main" val="793128442"/>
                    </a:ext>
                  </a:extLst>
                </a:gridCol>
              </a:tblGrid>
              <a:tr h="2487600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ts val="8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9000" b="1" kern="1200" dirty="0">
                        <a:solidFill>
                          <a:srgbClr val="C8102E"/>
                        </a:solidFill>
                        <a:latin typeface="Akrobat Bold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cs typeface="Arial" panose="020B0604020202020204" pitchFamily="34" charset="0"/>
                        </a:rPr>
                        <a:t>Получать медицинскую помощь можно только в том учреждении, к которому </a:t>
                      </a:r>
                      <a:r>
                        <a:rPr lang="ru-RU" sz="3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cs typeface="Arial" panose="020B0604020202020204" pitchFamily="34" charset="0"/>
                        </a:rPr>
                        <a:t>вы</a:t>
                      </a:r>
                      <a:r>
                        <a:rPr lang="ru-RU" sz="3200" b="1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cs typeface="Arial" panose="020B0604020202020204" pitchFamily="34" charset="0"/>
                        </a:rPr>
                        <a:t> прикреплены</a:t>
                      </a:r>
                      <a:endParaRPr lang="en-US" sz="3200" b="1" dirty="0">
                        <a:solidFill>
                          <a:srgbClr val="C8102E"/>
                        </a:solidFill>
                        <a:latin typeface="Akrobat Bold" panose="00000600000000000000" pitchFamily="50" charset="-5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Допустима смена прикрепления к клинике не чаще 1 раза в год, занимает от 1-3 недель. </a:t>
                      </a: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312144"/>
                  </a:ext>
                </a:extLst>
              </a:tr>
              <a:tr h="2487600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ts val="8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9000" b="1" kern="1200" dirty="0">
                        <a:solidFill>
                          <a:srgbClr val="C8102E"/>
                        </a:solidFill>
                        <a:latin typeface="Akrobat Bold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Без направления от терапевта нельзя попасть </a:t>
                      </a:r>
                      <a:r>
                        <a:rPr lang="en-US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к нужному специалисту</a:t>
                      </a: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30566"/>
                  </a:ext>
                </a:extLst>
              </a:tr>
              <a:tr h="2487600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ts val="8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9000" b="1" kern="1200" dirty="0">
                        <a:solidFill>
                          <a:srgbClr val="C8102E"/>
                        </a:solidFill>
                        <a:latin typeface="Akrobat Bold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2078304" rtl="0" eaLnBrk="1" fontAlgn="base" latinLnBrk="0" hangingPunct="1"/>
                      <a:r>
                        <a:rPr lang="ru-RU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Процедура сдачи анализов занимает </a:t>
                      </a:r>
                      <a:r>
                        <a:rPr lang="en-US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слишком много времени</a:t>
                      </a:r>
                    </a:p>
                    <a:p>
                      <a:pPr fontAlgn="base"/>
                      <a:r>
                        <a:rPr lang="ru-RU" sz="2800" b="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Ожидание очередного этапа консультации врача/</a:t>
                      </a:r>
                      <a:r>
                        <a:rPr lang="en-US" sz="2800" b="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800" b="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800" b="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обследования/лечения занимает от 3-5 рабочих дней</a:t>
                      </a: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04640"/>
                  </a:ext>
                </a:extLst>
              </a:tr>
            </a:tbl>
          </a:graphicData>
        </a:graphic>
      </p:graphicFrame>
      <p:graphicFrame>
        <p:nvGraphicFramePr>
          <p:cNvPr id="18" name="Таблица 42">
            <a:extLst>
              <a:ext uri="{FF2B5EF4-FFF2-40B4-BE49-F238E27FC236}">
                <a16:creationId xmlns:a16="http://schemas.microsoft.com/office/drawing/2014/main" id="{C1AE8615-E13C-2A4D-A1EC-1853AF4AE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105700"/>
              </p:ext>
            </p:extLst>
          </p:nvPr>
        </p:nvGraphicFramePr>
        <p:xfrm>
          <a:off x="12736959" y="2538413"/>
          <a:ext cx="10642600" cy="7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466">
                  <a:extLst>
                    <a:ext uri="{9D8B030D-6E8A-4147-A177-3AD203B41FA5}">
                      <a16:colId xmlns:a16="http://schemas.microsoft.com/office/drawing/2014/main" val="225249756"/>
                    </a:ext>
                  </a:extLst>
                </a:gridCol>
                <a:gridCol w="9581134">
                  <a:extLst>
                    <a:ext uri="{9D8B030D-6E8A-4147-A177-3AD203B41FA5}">
                      <a16:colId xmlns:a16="http://schemas.microsoft.com/office/drawing/2014/main" val="793128442"/>
                    </a:ext>
                  </a:extLst>
                </a:gridCol>
              </a:tblGrid>
              <a:tr h="2487600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ts val="8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9000" b="1" kern="1200" dirty="0">
                        <a:solidFill>
                          <a:srgbClr val="C8102E"/>
                        </a:solidFill>
                        <a:latin typeface="Akrobat Bold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Дефицит медицинских кадров</a:t>
                      </a:r>
                    </a:p>
                    <a:p>
                      <a:pPr fontAlgn="base"/>
                      <a:r>
                        <a:rPr lang="ru-RU" sz="2800" b="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cs typeface="Arial" panose="020B0604020202020204" pitchFamily="34" charset="0"/>
                        </a:rPr>
                        <a:t>90% опрошенных врачей* сообщили о нехватке кадров </a:t>
                      </a:r>
                      <a:r>
                        <a:rPr lang="en-US" sz="2800" b="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800" b="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cs typeface="Arial" panose="020B0604020202020204" pitchFamily="34" charset="0"/>
                        </a:rPr>
                      </a:br>
                      <a:r>
                        <a:rPr lang="ru-RU" sz="2800" b="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cs typeface="Arial" panose="020B0604020202020204" pitchFamily="34" charset="0"/>
                        </a:rPr>
                        <a:t>в своих медицинских учреждениях</a:t>
                      </a: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312144"/>
                  </a:ext>
                </a:extLst>
              </a:tr>
              <a:tr h="2487600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ts val="8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9000" b="1" kern="1200" dirty="0">
                        <a:solidFill>
                          <a:srgbClr val="C8102E"/>
                        </a:solidFill>
                        <a:latin typeface="Akrobat Bold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Более часа в очереди в </a:t>
                      </a:r>
                      <a:r>
                        <a:rPr lang="ru-RU" sz="3200" b="1" kern="1200" dirty="0" err="1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травмпункте</a:t>
                      </a:r>
                      <a:r>
                        <a:rPr lang="ru-RU" sz="3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 Bold" panose="00000600000000000000" pitchFamily="50" charset="-52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base"/>
                      <a:r>
                        <a:rPr lang="ru-RU" sz="28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cs typeface="Arial" panose="020B0604020202020204" pitchFamily="34" charset="0"/>
                        </a:rPr>
                        <a:t>Если требуется срочная помощь при травме, придётся самостоятельно добраться до медицинского учреждения, занять очередь и дождаться приема. Иногда ожидание составляет около часа. </a:t>
                      </a: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30566"/>
                  </a:ext>
                </a:extLst>
              </a:tr>
              <a:tr h="2487600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ts val="8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9000" b="1" kern="1200" dirty="0">
                        <a:solidFill>
                          <a:srgbClr val="C8102E"/>
                        </a:solidFill>
                        <a:latin typeface="Akrobat Bold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3200" b="1" kern="1200" dirty="0">
                          <a:solidFill>
                            <a:srgbClr val="C8102E"/>
                          </a:solidFill>
                          <a:latin typeface="Akrobat Bold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Сокращение привычного корпоративного ДМС</a:t>
                      </a:r>
                    </a:p>
                    <a:p>
                      <a:pPr fontAlgn="base"/>
                      <a:r>
                        <a:rPr lang="ru-RU" sz="28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cs typeface="Arial" panose="020B0604020202020204" pitchFamily="34" charset="0"/>
                        </a:rPr>
                        <a:t>Крупные иностранные компании покидают Российский рынок. Бывшие сотрудники остаются без ДМС</a:t>
                      </a:r>
                    </a:p>
                  </a:txBody>
                  <a:tcPr marL="0" marR="0" marT="360000" marB="3600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04640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1031554" y="5058594"/>
            <a:ext cx="90990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2709525" y="7218363"/>
            <a:ext cx="90990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2736959" y="5058594"/>
            <a:ext cx="90990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77516" y="7218363"/>
            <a:ext cx="90990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218746F-5537-2E40-BCE9-1A9FC479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Наше предложение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87A6A8-5D5E-D34E-A4C9-0338ADDBDABA}"/>
              </a:ext>
            </a:extLst>
          </p:cNvPr>
          <p:cNvSpPr/>
          <p:nvPr/>
        </p:nvSpPr>
        <p:spPr>
          <a:xfrm>
            <a:off x="1017831" y="3538918"/>
            <a:ext cx="4390287" cy="751487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fontAlgn="base">
              <a:spcAft>
                <a:spcPts val="2200"/>
              </a:spcAft>
            </a:pP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Более часа в очереди в </a:t>
            </a:r>
            <a:r>
              <a:rPr lang="ru-RU" sz="2400" dirty="0" err="1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травмпункте</a:t>
            </a:r>
            <a:endParaRPr lang="ru-RU" sz="2400" dirty="0">
              <a:solidFill>
                <a:srgbClr val="5B6770"/>
              </a:solidFill>
              <a:latin typeface="Akrobat" pitchFamily="2" charset="0"/>
              <a:cs typeface="Arial" panose="020B0604020202020204" pitchFamily="34" charset="0"/>
            </a:endParaRPr>
          </a:p>
          <a:p>
            <a:pPr fontAlgn="base">
              <a:spcAft>
                <a:spcPts val="2200"/>
              </a:spcAft>
            </a:pP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Сокращение привычного ДМС</a:t>
            </a:r>
          </a:p>
          <a:p>
            <a:pPr fontAlgn="base">
              <a:spcAft>
                <a:spcPts val="2200"/>
              </a:spcAft>
            </a:pP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Получать медицинскую помощь можно только в том учреждении, к которому вы прикреплены</a:t>
            </a:r>
          </a:p>
          <a:p>
            <a:pPr fontAlgn="base">
              <a:spcAft>
                <a:spcPts val="2200"/>
              </a:spcAft>
            </a:pP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Без направления от терапевта нельзя попасть к нужному специалисту</a:t>
            </a:r>
          </a:p>
          <a:p>
            <a:pPr fontAlgn="base">
              <a:spcAft>
                <a:spcPts val="2200"/>
              </a:spcAft>
            </a:pP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Процедура сдачи анализов </a:t>
            </a:r>
            <a:r>
              <a:rPr lang="en-US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занимает слишком много времени</a:t>
            </a:r>
          </a:p>
          <a:p>
            <a:pPr fontAlgn="base">
              <a:spcAft>
                <a:spcPts val="2200"/>
              </a:spcAft>
            </a:pP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Дефицит медицинских кадров. </a:t>
            </a:r>
          </a:p>
          <a:p>
            <a:pPr fontAlgn="base">
              <a:spcAft>
                <a:spcPts val="2200"/>
              </a:spcAft>
            </a:pP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Перераспределение медицинского финансирования на борьбу с </a:t>
            </a:r>
            <a:r>
              <a:rPr lang="en-US" sz="2400" dirty="0" err="1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CoVid</a:t>
            </a:r>
            <a:r>
              <a:rPr lang="en-US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5B6770"/>
              </a:solidFill>
              <a:latin typeface="Akrobat" pitchFamily="2" charset="0"/>
              <a:cs typeface="Arial" panose="020B0604020202020204" pitchFamily="34" charset="0"/>
            </a:endParaRPr>
          </a:p>
          <a:p>
            <a:pPr fontAlgn="base">
              <a:spcAft>
                <a:spcPts val="2200"/>
              </a:spcAft>
            </a:pP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Стоимость разового визита </a:t>
            </a:r>
            <a:r>
              <a:rPr lang="en-US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к профильному специалисту </a:t>
            </a:r>
            <a:r>
              <a:rPr lang="en-US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itchFamily="2" charset="0"/>
                <a:cs typeface="Arial" panose="020B0604020202020204" pitchFamily="34" charset="0"/>
              </a:rPr>
              <a:t>на платной основе от 1,5-5 тыс. руб.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F3102B-B902-C040-A81F-2004FD000729}"/>
              </a:ext>
            </a:extLst>
          </p:cNvPr>
          <p:cNvSpPr/>
          <p:nvPr/>
        </p:nvSpPr>
        <p:spPr>
          <a:xfrm>
            <a:off x="1031875" y="2365262"/>
            <a:ext cx="2276264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44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5125C7-EA42-9746-9D90-9D608D95128D}"/>
              </a:ext>
            </a:extLst>
          </p:cNvPr>
          <p:cNvSpPr/>
          <p:nvPr/>
        </p:nvSpPr>
        <p:spPr>
          <a:xfrm>
            <a:off x="7224245" y="2365262"/>
            <a:ext cx="1957267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44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  <a:t>Решение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2AF1E8F-86BF-ED4E-AB8F-7221FA339FA3}"/>
              </a:ext>
            </a:extLst>
          </p:cNvPr>
          <p:cNvGrpSpPr/>
          <p:nvPr/>
        </p:nvGrpSpPr>
        <p:grpSpPr>
          <a:xfrm>
            <a:off x="7224245" y="3510602"/>
            <a:ext cx="16129468" cy="7571509"/>
            <a:chOff x="7224245" y="3510602"/>
            <a:chExt cx="16129468" cy="7571509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58CBFDAA-CD53-5F43-9538-C0BF166EC38C}"/>
                </a:ext>
              </a:extLst>
            </p:cNvPr>
            <p:cNvGrpSpPr/>
            <p:nvPr/>
          </p:nvGrpSpPr>
          <p:grpSpPr>
            <a:xfrm>
              <a:off x="7224245" y="3510602"/>
              <a:ext cx="16129468" cy="1620000"/>
              <a:chOff x="7224245" y="3510602"/>
              <a:chExt cx="16129468" cy="1620000"/>
            </a:xfrm>
          </p:grpSpPr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F3FDA827-761A-F047-B200-4CAC5FE03838}"/>
                  </a:ext>
                </a:extLst>
              </p:cNvPr>
              <p:cNvSpPr/>
              <p:nvPr/>
            </p:nvSpPr>
            <p:spPr>
              <a:xfrm>
                <a:off x="7224245" y="3510602"/>
                <a:ext cx="16129468" cy="1620000"/>
              </a:xfrm>
              <a:prstGeom prst="roundRect">
                <a:avLst>
                  <a:gd name="adj" fmla="val 9958"/>
                </a:avLst>
              </a:prstGeom>
              <a:gradFill>
                <a:gsLst>
                  <a:gs pos="0">
                    <a:srgbClr val="E6F2FA"/>
                  </a:gs>
                  <a:gs pos="99000">
                    <a:srgbClr val="E6F2FA"/>
                  </a:gs>
                  <a:gs pos="52000">
                    <a:srgbClr val="FBFDFF"/>
                  </a:gs>
                </a:gsLst>
                <a:lin ang="18600000" scaled="0"/>
              </a:gradFill>
              <a:ln w="25400" cap="flat">
                <a:noFill/>
                <a:prstDash val="solid"/>
                <a:round/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noAutofit/>
              </a:bodyPr>
              <a:lstStyle/>
              <a:p>
                <a:pPr defTabSz="1828891" hangingPunct="0"/>
                <a:endParaRPr lang="ru-RU" sz="3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2C891FA1-2D78-3946-8387-C7562779AA39}"/>
                  </a:ext>
                </a:extLst>
              </p:cNvPr>
              <p:cNvSpPr/>
              <p:nvPr/>
            </p:nvSpPr>
            <p:spPr>
              <a:xfrm>
                <a:off x="7613509" y="3707957"/>
                <a:ext cx="8857646" cy="1225290"/>
              </a:xfrm>
              <a:prstGeom prst="rect">
                <a:avLst/>
              </a:prstGeom>
            </p:spPr>
            <p:txBody>
              <a:bodyPr wrap="square" lIns="0" tIns="180000" rIns="0" bIns="180000" anchor="b" anchorCtr="0">
                <a:spAutoFit/>
              </a:bodyPr>
              <a:lstStyle/>
              <a:p>
                <a:r>
                  <a:rPr lang="ru-RU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  <a:t>Программы для оказания экстренной медицинской помощи </a:t>
                </a:r>
                <a:r>
                  <a:rPr lang="en-US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  <a:t/>
                </a:r>
                <a:br>
                  <a:rPr lang="en-US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</a:br>
                <a:r>
                  <a:rPr lang="ru-RU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  <a:t>в коммерческих ЛПУ при травме + денежная выплата</a:t>
                </a: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394BA92A-7D3A-FB47-A8A2-1ED5C08048E6}"/>
                  </a:ext>
                </a:extLst>
              </p:cNvPr>
              <p:cNvSpPr/>
              <p:nvPr/>
            </p:nvSpPr>
            <p:spPr>
              <a:xfrm>
                <a:off x="18170474" y="4012826"/>
                <a:ext cx="4751512" cy="615553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spAutoFit/>
              </a:bodyPr>
              <a:lstStyle/>
              <a:p>
                <a:pPr algn="r"/>
                <a:r>
                  <a:rPr lang="en-US" sz="4000" b="1" dirty="0">
                    <a:solidFill>
                      <a:srgbClr val="C8102E"/>
                    </a:solidFill>
                    <a:latin typeface="Akrobat Bold" pitchFamily="2" charset="0"/>
                    <a:cs typeface="Arial" panose="020B0604020202020204" pitchFamily="34" charset="0"/>
                  </a:rPr>
                  <a:t>PRO</a:t>
                </a:r>
                <a:r>
                  <a:rPr lang="ru-RU" sz="4000" b="1" dirty="0">
                    <a:solidFill>
                      <a:srgbClr val="C8102E"/>
                    </a:solidFill>
                    <a:latin typeface="Akrobat Bold" pitchFamily="2" charset="0"/>
                    <a:cs typeface="Arial" panose="020B0604020202020204" pitchFamily="34" charset="0"/>
                  </a:rPr>
                  <a:t>Движение</a:t>
                </a:r>
                <a:endParaRPr lang="ru-RU" sz="4000" b="1" dirty="0">
                  <a:solidFill>
                    <a:srgbClr val="C8102E"/>
                  </a:solidFill>
                  <a:latin typeface="Akrobat Bold" pitchFamily="2" charset="0"/>
                </a:endParaRP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7DE0836-0E2B-5A45-948C-15FB2289B3BE}"/>
                </a:ext>
              </a:extLst>
            </p:cNvPr>
            <p:cNvGrpSpPr/>
            <p:nvPr/>
          </p:nvGrpSpPr>
          <p:grpSpPr>
            <a:xfrm>
              <a:off x="7224245" y="5434756"/>
              <a:ext cx="16129468" cy="1620000"/>
              <a:chOff x="7224245" y="5434756"/>
              <a:chExt cx="16129468" cy="1620000"/>
            </a:xfrm>
          </p:grpSpPr>
          <p:sp>
            <p:nvSpPr>
              <p:cNvPr id="34" name="Скругленный прямоугольник 33">
                <a:extLst>
                  <a:ext uri="{FF2B5EF4-FFF2-40B4-BE49-F238E27FC236}">
                    <a16:creationId xmlns:a16="http://schemas.microsoft.com/office/drawing/2014/main" id="{45F0B0C3-B977-9849-841C-A4C28EBB37A1}"/>
                  </a:ext>
                </a:extLst>
              </p:cNvPr>
              <p:cNvSpPr/>
              <p:nvPr/>
            </p:nvSpPr>
            <p:spPr>
              <a:xfrm>
                <a:off x="7224245" y="5434756"/>
                <a:ext cx="16129468" cy="1620000"/>
              </a:xfrm>
              <a:prstGeom prst="roundRect">
                <a:avLst>
                  <a:gd name="adj" fmla="val 9958"/>
                </a:avLst>
              </a:prstGeom>
              <a:gradFill>
                <a:gsLst>
                  <a:gs pos="0">
                    <a:srgbClr val="E6F2FA"/>
                  </a:gs>
                  <a:gs pos="99000">
                    <a:srgbClr val="E6F2FA"/>
                  </a:gs>
                  <a:gs pos="52000">
                    <a:srgbClr val="FBFDFF"/>
                  </a:gs>
                </a:gsLst>
                <a:lin ang="18600000" scaled="0"/>
              </a:gradFill>
              <a:ln w="25400" cap="flat">
                <a:noFill/>
                <a:prstDash val="solid"/>
                <a:round/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noAutofit/>
              </a:bodyPr>
              <a:lstStyle/>
              <a:p>
                <a:pPr defTabSz="1828891" hangingPunct="0"/>
                <a:endParaRPr lang="ru-RU" sz="3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0B4BA77D-2F1E-4E4F-A250-44A0F550C1B5}"/>
                  </a:ext>
                </a:extLst>
              </p:cNvPr>
              <p:cNvSpPr/>
              <p:nvPr/>
            </p:nvSpPr>
            <p:spPr>
              <a:xfrm>
                <a:off x="7613510" y="5632111"/>
                <a:ext cx="9289174" cy="1225290"/>
              </a:xfrm>
              <a:prstGeom prst="rect">
                <a:avLst/>
              </a:prstGeom>
            </p:spPr>
            <p:txBody>
              <a:bodyPr wrap="square" lIns="0" tIns="180000" rIns="0" bIns="180000" anchor="b" anchorCtr="0">
                <a:spAutoFit/>
              </a:bodyPr>
              <a:lstStyle/>
              <a:p>
                <a:r>
                  <a:rPr lang="ru-RU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  <a:t>Программы по оказанию онлайн консультаций с врачами </a:t>
                </a:r>
                <a:r>
                  <a:rPr lang="en-US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  <a:t/>
                </a:r>
                <a:br>
                  <a:rPr lang="en-US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</a:br>
                <a:r>
                  <a:rPr lang="ru-RU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  <a:t>и прохождением базового  лабораторного обследования</a:t>
                </a: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0453B3D-D51F-0D42-AC4D-D1470F010124}"/>
                  </a:ext>
                </a:extLst>
              </p:cNvPr>
              <p:cNvSpPr/>
              <p:nvPr/>
            </p:nvSpPr>
            <p:spPr>
              <a:xfrm>
                <a:off x="16917110" y="5936980"/>
                <a:ext cx="6004876" cy="615553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spAutoFit/>
              </a:bodyPr>
              <a:lstStyle/>
              <a:p>
                <a:pPr algn="r"/>
                <a:r>
                  <a:rPr lang="ru-RU" sz="4000" b="1" dirty="0" err="1" smtClean="0">
                    <a:solidFill>
                      <a:srgbClr val="C8102E"/>
                    </a:solidFill>
                    <a:latin typeface="Akrobat Bold" pitchFamily="2" charset="0"/>
                    <a:cs typeface="Arial" panose="020B0604020202020204" pitchFamily="34" charset="0"/>
                  </a:rPr>
                  <a:t>АльфаТелемед</a:t>
                </a:r>
                <a:endParaRPr lang="ru-RU" sz="4000" b="1" dirty="0">
                  <a:solidFill>
                    <a:srgbClr val="C8102E"/>
                  </a:solidFill>
                  <a:latin typeface="Akrobat Bold" pitchFamily="2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814A310D-FF53-F742-9C64-0273E10F457B}"/>
                </a:ext>
              </a:extLst>
            </p:cNvPr>
            <p:cNvGrpSpPr/>
            <p:nvPr/>
          </p:nvGrpSpPr>
          <p:grpSpPr>
            <a:xfrm>
              <a:off x="7224245" y="7448434"/>
              <a:ext cx="16129468" cy="1620000"/>
              <a:chOff x="7224245" y="7448434"/>
              <a:chExt cx="16129468" cy="1620000"/>
            </a:xfrm>
          </p:grpSpPr>
          <p:sp>
            <p:nvSpPr>
              <p:cNvPr id="25" name="Скругленный прямоугольник 24">
                <a:extLst>
                  <a:ext uri="{FF2B5EF4-FFF2-40B4-BE49-F238E27FC236}">
                    <a16:creationId xmlns:a16="http://schemas.microsoft.com/office/drawing/2014/main" id="{6A522A07-83E5-AF41-8B92-801D1735427E}"/>
                  </a:ext>
                </a:extLst>
              </p:cNvPr>
              <p:cNvSpPr/>
              <p:nvPr/>
            </p:nvSpPr>
            <p:spPr>
              <a:xfrm>
                <a:off x="7224245" y="7448434"/>
                <a:ext cx="16129468" cy="1620000"/>
              </a:xfrm>
              <a:prstGeom prst="roundRect">
                <a:avLst>
                  <a:gd name="adj" fmla="val 9958"/>
                </a:avLst>
              </a:prstGeom>
              <a:gradFill>
                <a:gsLst>
                  <a:gs pos="0">
                    <a:srgbClr val="E6F2FA"/>
                  </a:gs>
                  <a:gs pos="99000">
                    <a:srgbClr val="E6F2FA"/>
                  </a:gs>
                  <a:gs pos="52000">
                    <a:srgbClr val="FBFDFF"/>
                  </a:gs>
                </a:gsLst>
                <a:lin ang="18600000" scaled="0"/>
              </a:gradFill>
              <a:ln w="25400" cap="flat">
                <a:noFill/>
                <a:prstDash val="solid"/>
                <a:round/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noAutofit/>
              </a:bodyPr>
              <a:lstStyle/>
              <a:p>
                <a:pPr defTabSz="1828891" hangingPunct="0"/>
                <a:endParaRPr lang="ru-RU" sz="3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8FD4AA58-6C72-B342-BD62-73E31F75DDE9}"/>
                  </a:ext>
                </a:extLst>
              </p:cNvPr>
              <p:cNvSpPr/>
              <p:nvPr/>
            </p:nvSpPr>
            <p:spPr>
              <a:xfrm>
                <a:off x="7652843" y="7448608"/>
                <a:ext cx="9652519" cy="1619826"/>
              </a:xfrm>
              <a:prstGeom prst="rect">
                <a:avLst/>
              </a:prstGeom>
            </p:spPr>
            <p:txBody>
              <a:bodyPr wrap="square" lIns="0" tIns="144000" rIns="0" bIns="180000" anchor="b" anchorCtr="0">
                <a:spAutoFit/>
              </a:bodyPr>
              <a:lstStyle/>
              <a:p>
                <a:r>
                  <a:rPr lang="ru-RU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  <a:t>Программы с очными визитами к узкопрофильным специалистам, прохождением профилактического обследования и лечением выявленных заболеваний</a:t>
                </a: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C3B405B0-6941-6F43-BB59-88573E57DD9B}"/>
                  </a:ext>
                </a:extLst>
              </p:cNvPr>
              <p:cNvSpPr/>
              <p:nvPr/>
            </p:nvSpPr>
            <p:spPr>
              <a:xfrm>
                <a:off x="18170474" y="7950658"/>
                <a:ext cx="4751512" cy="615553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spAutoFit/>
              </a:bodyPr>
              <a:lstStyle/>
              <a:p>
                <a:pPr algn="r"/>
                <a:r>
                  <a:rPr lang="ru-RU" sz="4000" b="1" dirty="0" err="1" smtClean="0">
                    <a:solidFill>
                      <a:srgbClr val="C8102E"/>
                    </a:solidFill>
                    <a:latin typeface="Akrobat Bold" pitchFamily="2" charset="0"/>
                    <a:cs typeface="Arial" panose="020B0604020202020204" pitchFamily="34" charset="0"/>
                  </a:rPr>
                  <a:t>АльфаБудущее</a:t>
                </a:r>
                <a:endParaRPr lang="ru-RU" sz="4000" b="1" dirty="0">
                  <a:solidFill>
                    <a:srgbClr val="C8102E"/>
                  </a:solidFill>
                  <a:latin typeface="Akrobat Bold" pitchFamily="2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4D48039-24CC-5246-B201-C5BADA88583F}"/>
                </a:ext>
              </a:extLst>
            </p:cNvPr>
            <p:cNvGrpSpPr/>
            <p:nvPr/>
          </p:nvGrpSpPr>
          <p:grpSpPr>
            <a:xfrm>
              <a:off x="7224245" y="9462111"/>
              <a:ext cx="16129468" cy="1620000"/>
              <a:chOff x="7224245" y="9462111"/>
              <a:chExt cx="16129468" cy="1620000"/>
            </a:xfrm>
          </p:grpSpPr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288E700F-BD89-4743-8B68-3E739C6C761A}"/>
                  </a:ext>
                </a:extLst>
              </p:cNvPr>
              <p:cNvSpPr/>
              <p:nvPr/>
            </p:nvSpPr>
            <p:spPr>
              <a:xfrm>
                <a:off x="7224245" y="9462111"/>
                <a:ext cx="16129468" cy="1620000"/>
              </a:xfrm>
              <a:prstGeom prst="roundRect">
                <a:avLst>
                  <a:gd name="adj" fmla="val 9958"/>
                </a:avLst>
              </a:prstGeom>
              <a:gradFill>
                <a:gsLst>
                  <a:gs pos="0">
                    <a:srgbClr val="E6F2FA"/>
                  </a:gs>
                  <a:gs pos="99000">
                    <a:srgbClr val="E6F2FA"/>
                  </a:gs>
                  <a:gs pos="52000">
                    <a:srgbClr val="FBFDFF"/>
                  </a:gs>
                </a:gsLst>
                <a:lin ang="18600000" scaled="0"/>
              </a:gradFill>
              <a:ln w="25400" cap="flat">
                <a:noFill/>
                <a:prstDash val="solid"/>
                <a:round/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noAutofit/>
              </a:bodyPr>
              <a:lstStyle/>
              <a:p>
                <a:pPr defTabSz="1828891" hangingPunct="0"/>
                <a:endParaRPr lang="ru-RU" sz="3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6A06B775-B919-BF4E-811B-EB6D0E0A7A57}"/>
                  </a:ext>
                </a:extLst>
              </p:cNvPr>
              <p:cNvSpPr/>
              <p:nvPr/>
            </p:nvSpPr>
            <p:spPr>
              <a:xfrm>
                <a:off x="7646586" y="9659466"/>
                <a:ext cx="8999993" cy="1225290"/>
              </a:xfrm>
              <a:prstGeom prst="rect">
                <a:avLst/>
              </a:prstGeom>
            </p:spPr>
            <p:txBody>
              <a:bodyPr wrap="square" lIns="0" tIns="180000" rIns="0" bIns="180000" anchor="b" anchorCtr="0">
                <a:spAutoFit/>
              </a:bodyPr>
              <a:lstStyle/>
              <a:p>
                <a:r>
                  <a:rPr lang="ru-RU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  <a:t>Программы по оказанию поликлинической, </a:t>
                </a:r>
                <a:r>
                  <a:rPr lang="en-US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  <a:t/>
                </a:r>
                <a:br>
                  <a:rPr lang="en-US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</a:br>
                <a:r>
                  <a:rPr lang="ru-RU" sz="2800" b="1" dirty="0">
                    <a:solidFill>
                      <a:srgbClr val="5B6770"/>
                    </a:solidFill>
                    <a:latin typeface="Akrobat Bold" pitchFamily="2" charset="0"/>
                    <a:cs typeface="Arial" panose="020B0604020202020204" pitchFamily="34" charset="0"/>
                  </a:rPr>
                  <a:t>стоматологической помощи и помощи на дому</a:t>
                </a: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08434A5A-0CED-C747-8277-47F2904480FC}"/>
                  </a:ext>
                </a:extLst>
              </p:cNvPr>
              <p:cNvSpPr/>
              <p:nvPr/>
            </p:nvSpPr>
            <p:spPr>
              <a:xfrm>
                <a:off x="18170474" y="9964335"/>
                <a:ext cx="4751512" cy="615553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spAutoFit/>
              </a:bodyPr>
              <a:lstStyle/>
              <a:p>
                <a:pPr algn="r"/>
                <a:r>
                  <a:rPr lang="ru-RU" sz="4000" b="1" dirty="0">
                    <a:solidFill>
                      <a:srgbClr val="C8102E"/>
                    </a:solidFill>
                    <a:latin typeface="Akrobat Bold" pitchFamily="2" charset="0"/>
                    <a:cs typeface="Arial" panose="020B0604020202020204" pitchFamily="34" charset="0"/>
                  </a:rPr>
                  <a:t>Программы ДМС</a:t>
                </a:r>
              </a:p>
            </p:txBody>
          </p:sp>
        </p:grpSp>
      </p:grpSp>
      <p:sp>
        <p:nvSpPr>
          <p:cNvPr id="49" name="Стрелка вправо 48">
            <a:extLst>
              <a:ext uri="{FF2B5EF4-FFF2-40B4-BE49-F238E27FC236}">
                <a16:creationId xmlns:a16="http://schemas.microsoft.com/office/drawing/2014/main" id="{8EC8FD25-714E-C142-B2ED-BCB734D40258}"/>
              </a:ext>
            </a:extLst>
          </p:cNvPr>
          <p:cNvSpPr/>
          <p:nvPr/>
        </p:nvSpPr>
        <p:spPr>
          <a:xfrm>
            <a:off x="5954414" y="5603472"/>
            <a:ext cx="573563" cy="3385769"/>
          </a:xfrm>
          <a:prstGeom prst="rightArrow">
            <a:avLst>
              <a:gd name="adj1" fmla="val 68553"/>
              <a:gd name="adj2" fmla="val 100000"/>
            </a:avLst>
          </a:prstGeom>
          <a:solidFill>
            <a:srgbClr val="C8102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defTabSz="1828891" hangingPunct="0"/>
            <a:endParaRPr lang="ru-RU" sz="3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B978AF4-A98D-6C42-A38D-EB932C90FB7A}"/>
              </a:ext>
            </a:extLst>
          </p:cNvPr>
          <p:cNvSpPr/>
          <p:nvPr/>
        </p:nvSpPr>
        <p:spPr>
          <a:xfrm>
            <a:off x="4419861" y="1801931"/>
            <a:ext cx="2689077" cy="10095943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902259AA-A3E8-C549-ABD4-72AEA99A4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290916"/>
              </p:ext>
            </p:extLst>
          </p:nvPr>
        </p:nvGraphicFramePr>
        <p:xfrm>
          <a:off x="4416033" y="1803159"/>
          <a:ext cx="2699042" cy="10095674"/>
        </p:xfrm>
        <a:graphic>
          <a:graphicData uri="http://schemas.openxmlformats.org/drawingml/2006/table">
            <a:tbl>
              <a:tblPr firstRow="1" firstCol="1" bandRow="1"/>
              <a:tblGrid>
                <a:gridCol w="2699042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3231140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>
                          <a:solidFill>
                            <a:srgbClr val="C8102E"/>
                          </a:solidFill>
                          <a:latin typeface="Akrobat Bold" pitchFamily="2" charset="0"/>
                          <a:ea typeface="Calibri" panose="020F0502020204030204" pitchFamily="34" charset="0"/>
                        </a:rPr>
                        <a:t>PROДвижение</a:t>
                      </a:r>
                      <a:r>
                        <a:rPr lang="ru-RU" sz="2800" b="1" dirty="0">
                          <a:solidFill>
                            <a:srgbClr val="C8102E"/>
                          </a:solidFill>
                          <a:latin typeface="Akrobat Bold" pitchFamily="2" charset="0"/>
                          <a:ea typeface="Calibri" panose="020F0502020204030204" pitchFamily="34" charset="0"/>
                        </a:rPr>
                        <a:t> Лайт</a:t>
                      </a:r>
                      <a:endParaRPr lang="ru-RU" sz="2800" b="0" i="0" kern="1200" dirty="0">
                        <a:solidFill>
                          <a:srgbClr val="525A61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2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Экстренная медицинская  помощь </a:t>
                      </a:r>
                      <a:r>
                        <a:rPr lang="ru-RU" sz="22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и денежная выплата при травме, </a:t>
                      </a:r>
                      <a:br>
                        <a:rPr lang="ru-RU" sz="22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</a:br>
                      <a:r>
                        <a:rPr lang="ru-RU" sz="2200" b="0" i="0" kern="1200" dirty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без спорта</a:t>
                      </a:r>
                    </a:p>
                  </a:txBody>
                  <a:tcPr marL="179992" marR="179992" marT="143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от 3</a:t>
                      </a:r>
                      <a:r>
                        <a:rPr lang="en-US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–</a:t>
                      </a: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59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590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 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900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2352137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2734151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6145326"/>
                  </a:ext>
                </a:extLst>
              </a:tr>
              <a:tr h="555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0" kern="1200" dirty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2 500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5217307"/>
                  </a:ext>
                </a:extLst>
              </a:tr>
              <a:tr h="5668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276167"/>
                  </a:ext>
                </a:extLst>
              </a:tr>
            </a:tbl>
          </a:graphicData>
        </a:graphic>
      </p:graphicFrame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FAB50A8-9141-A34D-834A-570C576EED67}"/>
              </a:ext>
            </a:extLst>
          </p:cNvPr>
          <p:cNvSpPr/>
          <p:nvPr/>
        </p:nvSpPr>
        <p:spPr>
          <a:xfrm>
            <a:off x="7249017" y="1790470"/>
            <a:ext cx="2689077" cy="10107404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64B8677D-EAB3-D841-9CDB-BEE3BFE83779}"/>
              </a:ext>
            </a:extLst>
          </p:cNvPr>
          <p:cNvSpPr/>
          <p:nvPr/>
        </p:nvSpPr>
        <p:spPr>
          <a:xfrm>
            <a:off x="12970054" y="1809079"/>
            <a:ext cx="2689077" cy="10088795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01348C69-7635-4E43-BAF7-AF536D5D2A57}"/>
              </a:ext>
            </a:extLst>
          </p:cNvPr>
          <p:cNvSpPr/>
          <p:nvPr/>
        </p:nvSpPr>
        <p:spPr>
          <a:xfrm>
            <a:off x="18628362" y="1783586"/>
            <a:ext cx="2689077" cy="10114288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BB66105-0464-D846-98A7-2101CFDD9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587919"/>
              </p:ext>
            </p:extLst>
          </p:nvPr>
        </p:nvGraphicFramePr>
        <p:xfrm>
          <a:off x="627058" y="3384160"/>
          <a:ext cx="3714768" cy="8461957"/>
        </p:xfrm>
        <a:graphic>
          <a:graphicData uri="http://schemas.openxmlformats.org/drawingml/2006/table">
            <a:tbl>
              <a:tblPr firstRow="1" firstCol="1" bandRow="1"/>
              <a:tblGrid>
                <a:gridCol w="3714768">
                  <a:extLst>
                    <a:ext uri="{9D8B030D-6E8A-4147-A177-3AD203B41FA5}">
                      <a16:colId xmlns:a16="http://schemas.microsoft.com/office/drawing/2014/main" val="4046712106"/>
                    </a:ext>
                  </a:extLst>
                </a:gridCol>
              </a:tblGrid>
              <a:tr h="1667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Название продукта</a:t>
                      </a:r>
                      <a:r>
                        <a:rPr lang="en-US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/</a:t>
                      </a:r>
                      <a:br>
                        <a:rPr lang="en-US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</a:b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объем рисков </a:t>
                      </a:r>
                    </a:p>
                  </a:txBody>
                  <a:tcPr marL="0" marR="179992" marT="143993" marB="2159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4737380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Возраст застрахованного </a:t>
                      </a: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1244545"/>
                  </a:ext>
                </a:extLst>
              </a:tr>
              <a:tr h="577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Поликлиническая помощь </a:t>
                      </a: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279152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marL="0" algn="l" defTabSz="103894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Вызов врача на дом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8622557"/>
                  </a:ext>
                </a:extLst>
              </a:tr>
              <a:tr h="897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Скорая помощь </a:t>
                      </a:r>
                      <a:r>
                        <a:rPr lang="en-US" sz="2400" b="0" i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ru-RU" sz="2400" b="0" i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экстренная</a:t>
                      </a:r>
                      <a:r>
                        <a:rPr lang="ru-RU" sz="2400" b="0" i="0" baseline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 госпитализация</a:t>
                      </a:r>
                      <a:endParaRPr lang="ru-RU" sz="2400" b="0" i="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</a:endParaRP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2856889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Стационар </a:t>
                      </a: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0987943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Телемедицина </a:t>
                      </a: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45104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Единовременная </a:t>
                      </a:r>
                      <a:r>
                        <a:rPr lang="ru-RU" sz="2400" b="0" i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выплата(НС</a:t>
                      </a:r>
                      <a:r>
                        <a:rPr lang="ru-RU" sz="2400" b="0" i="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)</a:t>
                      </a: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3109460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Лабораторные исследования</a:t>
                      </a:r>
                      <a:endParaRPr lang="ru-RU" sz="2400" b="0" i="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</a:endParaRP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9373141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Чекап</a:t>
                      </a:r>
                      <a:r>
                        <a:rPr lang="ru-RU" sz="2400" b="0" i="0" kern="1200" baseline="500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1</a:t>
                      </a:r>
                      <a:endParaRPr lang="ru-RU" sz="1800" b="0" i="0" kern="1200" dirty="0" smtClean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4174028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Стоматология</a:t>
                      </a: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84304"/>
                  </a:ext>
                </a:extLst>
              </a:tr>
              <a:tr h="5379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</a:rPr>
                        <a:t>Стоимость </a:t>
                      </a: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52205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b="0" i="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</a:endParaRPr>
                    </a:p>
                  </a:txBody>
                  <a:tcPr marL="0" marR="179992" marT="82795" marB="827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19270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151E2AA-3AA9-624A-89F7-EC60C4004BA7}"/>
              </a:ext>
            </a:extLst>
          </p:cNvPr>
          <p:cNvSpPr txBox="1"/>
          <p:nvPr/>
        </p:nvSpPr>
        <p:spPr>
          <a:xfrm>
            <a:off x="3282495" y="-4689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800" dirty="0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624B5B9-847D-E541-A310-82AC4412053A}"/>
              </a:ext>
            </a:extLst>
          </p:cNvPr>
          <p:cNvSpPr/>
          <p:nvPr/>
        </p:nvSpPr>
        <p:spPr>
          <a:xfrm>
            <a:off x="21473967" y="1793795"/>
            <a:ext cx="2689077" cy="10104078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81FE7DD-17BE-F641-BA22-A311109481C2}"/>
              </a:ext>
            </a:extLst>
          </p:cNvPr>
          <p:cNvSpPr/>
          <p:nvPr/>
        </p:nvSpPr>
        <p:spPr>
          <a:xfrm>
            <a:off x="599506" y="12324432"/>
            <a:ext cx="19732609" cy="1231106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fontAlgn="base"/>
            <a:r>
              <a:rPr lang="ru-RU" sz="20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1 - </a:t>
            </a:r>
            <a:r>
              <a:rPr lang="ru-RU" sz="2000" dirty="0" err="1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Чекап</a:t>
            </a:r>
            <a:r>
              <a:rPr lang="ru-RU" sz="20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- общая проверка здоровья. Включает профилактический медицинский осмотр и дополнительные обследования для выявления хронических заболеваний и риска их развития</a:t>
            </a:r>
          </a:p>
          <a:p>
            <a:pPr fontAlgn="base"/>
            <a:r>
              <a:rPr lang="ru-RU" sz="20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2 - </a:t>
            </a:r>
            <a:r>
              <a:rPr lang="ru-RU" sz="20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В </a:t>
            </a:r>
            <a:r>
              <a:rPr lang="ru-RU" sz="20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зависимости от выбранной программы</a:t>
            </a:r>
          </a:p>
          <a:p>
            <a:pPr fontAlgn="base"/>
            <a:r>
              <a:rPr lang="ru-RU" sz="20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- В случае выявления заболевания</a:t>
            </a:r>
          </a:p>
          <a:p>
            <a:pPr fontAlgn="base"/>
            <a:r>
              <a:rPr lang="ru-RU" sz="20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4 - </a:t>
            </a:r>
            <a:r>
              <a:rPr lang="ru-RU" sz="20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Стоимость </a:t>
            </a:r>
            <a:r>
              <a:rPr lang="ru-RU" sz="20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указана на программу </a:t>
            </a:r>
            <a:r>
              <a:rPr lang="ru-RU" sz="2000" dirty="0" err="1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Лайт</a:t>
            </a:r>
            <a:r>
              <a:rPr lang="ru-RU" sz="2000" dirty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в Клинике </a:t>
            </a:r>
            <a:r>
              <a:rPr lang="ru-RU" sz="2000" dirty="0" smtClean="0">
                <a:solidFill>
                  <a:srgbClr val="7B838A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«МЕДСИ» для Москвы и МО</a:t>
            </a:r>
            <a:endParaRPr lang="ru-RU" sz="2000" dirty="0">
              <a:solidFill>
                <a:srgbClr val="7B838A"/>
              </a:solidFill>
              <a:latin typeface="Akrobat" panose="000006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01348C69-7635-4E43-BAF7-AF536D5D2A57}"/>
              </a:ext>
            </a:extLst>
          </p:cNvPr>
          <p:cNvSpPr/>
          <p:nvPr/>
        </p:nvSpPr>
        <p:spPr>
          <a:xfrm>
            <a:off x="15799210" y="1792573"/>
            <a:ext cx="2689077" cy="10105302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64B8677D-EAB3-D841-9CDB-BEE3BFE83779}"/>
              </a:ext>
            </a:extLst>
          </p:cNvPr>
          <p:cNvSpPr/>
          <p:nvPr/>
        </p:nvSpPr>
        <p:spPr>
          <a:xfrm>
            <a:off x="10109689" y="1792574"/>
            <a:ext cx="2766802" cy="10105300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96D75E7D-CD1A-5F4F-ADF0-7E6A6A90C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772864"/>
              </p:ext>
            </p:extLst>
          </p:nvPr>
        </p:nvGraphicFramePr>
        <p:xfrm>
          <a:off x="7228348" y="1872759"/>
          <a:ext cx="2736442" cy="10013737"/>
        </p:xfrm>
        <a:graphic>
          <a:graphicData uri="http://schemas.openxmlformats.org/drawingml/2006/table">
            <a:tbl>
              <a:tblPr firstRow="1" firstCol="1" bandRow="1"/>
              <a:tblGrid>
                <a:gridCol w="2736442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316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C8102E"/>
                          </a:solidFill>
                          <a:latin typeface="Akrobat Bold" pitchFamily="2" charset="0"/>
                          <a:ea typeface="Calibri" panose="020F0502020204030204" pitchFamily="34" charset="0"/>
                        </a:rPr>
                        <a:t>PROДвижение</a:t>
                      </a:r>
                      <a:endParaRPr lang="ru-RU" sz="2800" b="0" i="0" kern="1200" dirty="0">
                        <a:solidFill>
                          <a:srgbClr val="525A61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algn="ctr" defTabSz="2078304" rtl="0" eaLnBrk="1" latinLnBrk="0" hangingPunct="1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/>
                      </a:r>
                      <a:b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</a:b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Экстренная медицинская помощь </a:t>
                      </a: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и денежная выплата </a:t>
                      </a: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при</a:t>
                      </a:r>
                      <a:r>
                        <a:rPr lang="ru-RU" sz="2400" b="0" i="0" kern="1200" baseline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травме</a:t>
                      </a: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, </a:t>
                      </a:r>
                      <a:b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</a:br>
                      <a:r>
                        <a:rPr lang="ru-RU" sz="2400" b="0" i="0" kern="1200" dirty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со спортом</a:t>
                      </a:r>
                    </a:p>
                  </a:txBody>
                  <a:tcPr marL="179992" marR="179992" marT="143993" marB="71997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554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от 3</a:t>
                      </a:r>
                      <a:r>
                        <a:rPr lang="en-US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–</a:t>
                      </a: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59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5615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6476908"/>
                  </a:ext>
                </a:extLst>
              </a:tr>
              <a:tr h="906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535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2426413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6625076"/>
                  </a:ext>
                </a:extLst>
              </a:tr>
              <a:tr h="552206">
                <a:tc>
                  <a:txBody>
                    <a:bodyPr/>
                    <a:lstStyle/>
                    <a:p>
                      <a:pPr marL="0" algn="ctr" defTabSz="103894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1" i="0" kern="1200" dirty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5 500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5217307"/>
                  </a:ext>
                </a:extLst>
              </a:tr>
              <a:tr h="554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276167"/>
                  </a:ext>
                </a:extLst>
              </a:tr>
            </a:tbl>
          </a:graphicData>
        </a:graphic>
      </p:graphicFrame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33A6D01F-888C-F348-A238-419066228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455870"/>
              </p:ext>
            </p:extLst>
          </p:nvPr>
        </p:nvGraphicFramePr>
        <p:xfrm>
          <a:off x="10160106" y="1860879"/>
          <a:ext cx="2669130" cy="10019746"/>
        </p:xfrm>
        <a:graphic>
          <a:graphicData uri="http://schemas.openxmlformats.org/drawingml/2006/table">
            <a:tbl>
              <a:tblPr firstRow="1" firstCol="1" bandRow="1"/>
              <a:tblGrid>
                <a:gridCol w="2669130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3173421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dirty="0">
                          <a:solidFill>
                            <a:srgbClr val="C8102E"/>
                          </a:solidFill>
                          <a:effectLst/>
                          <a:latin typeface="Akrobat Bold" pitchFamily="2" charset="0"/>
                          <a:ea typeface="Calibri" panose="020F0502020204030204" pitchFamily="34" charset="0"/>
                          <a:cs typeface="+mn-cs"/>
                        </a:rPr>
                        <a:t>АльфаТелемед </a:t>
                      </a:r>
                      <a:br>
                        <a:rPr lang="ru-RU" sz="2800" b="1" i="0" kern="1200" dirty="0">
                          <a:solidFill>
                            <a:srgbClr val="C8102E"/>
                          </a:solidFill>
                          <a:effectLst/>
                          <a:latin typeface="Akrobat Bold" pitchFamily="2" charset="0"/>
                          <a:ea typeface="Calibri" panose="020F0502020204030204" pitchFamily="34" charset="0"/>
                          <a:cs typeface="+mn-cs"/>
                        </a:rPr>
                      </a:br>
                      <a:endParaRPr lang="ru-RU" sz="2800" b="1" i="0" kern="1200" dirty="0" smtClean="0">
                        <a:solidFill>
                          <a:srgbClr val="C8102E"/>
                        </a:solidFill>
                        <a:effectLst/>
                        <a:latin typeface="Akrobat Bold" pitchFamily="2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Телемедицина </a:t>
                      </a: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44</a:t>
                      </a:r>
                      <a:r>
                        <a:rPr lang="ru-RU" sz="2400" b="0" i="0" kern="1200" baseline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 специалиста</a:t>
                      </a:r>
                      <a:endParaRPr lang="ru-RU" sz="2400" b="0" i="0" kern="1200" dirty="0" smtClean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143993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560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от </a:t>
                      </a: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0-99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561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1293454"/>
                  </a:ext>
                </a:extLst>
              </a:tr>
              <a:tr h="900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587162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212722"/>
                  </a:ext>
                </a:extLst>
              </a:tr>
              <a:tr h="573115">
                <a:tc>
                  <a:txBody>
                    <a:bodyPr/>
                    <a:lstStyle/>
                    <a:p>
                      <a:pPr marL="0" algn="ctr" defTabSz="103894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1" i="0" strike="noStrike" kern="1200" baseline="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  2 500 </a:t>
                      </a:r>
                      <a:endParaRPr lang="ru-RU" sz="2400" b="1" i="0" strike="noStrike" kern="1200" baseline="0" dirty="0">
                        <a:solidFill>
                          <a:srgbClr val="FF000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5217307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276167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33A6D01F-888C-F348-A238-419066228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598201"/>
              </p:ext>
            </p:extLst>
          </p:nvPr>
        </p:nvGraphicFramePr>
        <p:xfrm>
          <a:off x="12960089" y="1852985"/>
          <a:ext cx="2699042" cy="10046369"/>
        </p:xfrm>
        <a:graphic>
          <a:graphicData uri="http://schemas.openxmlformats.org/drawingml/2006/table">
            <a:tbl>
              <a:tblPr firstRow="1" firstCol="1" bandRow="1"/>
              <a:tblGrid>
                <a:gridCol w="2699042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3181313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dirty="0">
                          <a:solidFill>
                            <a:srgbClr val="C8102E"/>
                          </a:solidFill>
                          <a:effectLst/>
                          <a:latin typeface="Akrobat Bold" pitchFamily="2" charset="0"/>
                          <a:ea typeface="Calibri" panose="020F0502020204030204" pitchFamily="34" charset="0"/>
                          <a:cs typeface="+mn-cs"/>
                        </a:rPr>
                        <a:t>АльфаТелемед </a:t>
                      </a:r>
                      <a:br>
                        <a:rPr lang="ru-RU" sz="2800" b="1" i="0" kern="1200" dirty="0">
                          <a:solidFill>
                            <a:srgbClr val="C8102E"/>
                          </a:solidFill>
                          <a:effectLst/>
                          <a:latin typeface="Akrobat Bold" pitchFamily="2" charset="0"/>
                          <a:ea typeface="Calibri" panose="020F0502020204030204" pitchFamily="34" charset="0"/>
                          <a:cs typeface="+mn-cs"/>
                        </a:rPr>
                      </a:br>
                      <a:r>
                        <a:rPr lang="ru-RU" sz="2800" b="1" i="0" strike="noStrike" kern="1200" baseline="0" dirty="0" smtClean="0">
                          <a:solidFill>
                            <a:srgbClr val="C8102E"/>
                          </a:solidFill>
                          <a:effectLst/>
                          <a:latin typeface="Akrobat Bold" pitchFamily="2" charset="0"/>
                          <a:ea typeface="Calibri" panose="020F0502020204030204" pitchFamily="34" charset="0"/>
                          <a:cs typeface="+mn-cs"/>
                        </a:rPr>
                        <a:t>ВИП</a:t>
                      </a: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Телемедицина</a:t>
                      </a:r>
                      <a:r>
                        <a:rPr lang="ru-RU" sz="2400" b="0" i="0" kern="1200" baseline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+ базовы</a:t>
                      </a:r>
                      <a:r>
                        <a:rPr lang="ru-RU" sz="2400" b="0" i="0" kern="1200" baseline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е лабораторные исследования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143993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от 1-59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599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1005178"/>
                  </a:ext>
                </a:extLst>
              </a:tr>
              <a:tr h="874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  <a:tr h="570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8723103"/>
                  </a:ext>
                </a:extLst>
              </a:tr>
              <a:tr h="570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587162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marL="0" algn="ctr" defTabSz="103894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1" i="0" strike="noStrike" kern="1200" baseline="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10 000</a:t>
                      </a:r>
                      <a:endParaRPr lang="ru-RU" sz="2400" b="1" i="0" strike="noStrike" kern="1200" baseline="0" dirty="0">
                        <a:solidFill>
                          <a:srgbClr val="FF000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5217307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276167"/>
                  </a:ext>
                </a:extLst>
              </a:tr>
            </a:tbl>
          </a:graphicData>
        </a:graphic>
      </p:graphicFrame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ABA95600-F1E0-1D43-BEF7-C229D803B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919136"/>
              </p:ext>
            </p:extLst>
          </p:nvPr>
        </p:nvGraphicFramePr>
        <p:xfrm>
          <a:off x="15794225" y="1849134"/>
          <a:ext cx="2699042" cy="10048742"/>
        </p:xfrm>
        <a:graphic>
          <a:graphicData uri="http://schemas.openxmlformats.org/drawingml/2006/table">
            <a:tbl>
              <a:tblPr firstRow="1" firstCol="1" bandRow="1"/>
              <a:tblGrid>
                <a:gridCol w="2699042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3185165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>
                          <a:solidFill>
                            <a:srgbClr val="C8102E"/>
                          </a:solidFill>
                          <a:latin typeface="Akrobat Bold" pitchFamily="2" charset="0"/>
                          <a:ea typeface="Calibri" panose="020F0502020204030204" pitchFamily="34" charset="0"/>
                        </a:rPr>
                        <a:t>АльфаБудущее</a:t>
                      </a:r>
                      <a:r>
                        <a:rPr lang="ru-RU" sz="2800" b="1" dirty="0">
                          <a:solidFill>
                            <a:srgbClr val="C8102E"/>
                          </a:solidFill>
                          <a:latin typeface="Akrobat Bold" pitchFamily="2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2800" b="1" dirty="0" smtClean="0">
                        <a:solidFill>
                          <a:srgbClr val="C8102E"/>
                        </a:solidFill>
                        <a:latin typeface="Akrobat Bold" pitchFamily="2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 smtClean="0">
                        <a:solidFill>
                          <a:srgbClr val="C8102E"/>
                        </a:solidFill>
                        <a:latin typeface="Akrobat Bold" pitchFamily="2" charset="0"/>
                        <a:ea typeface="Calibri" panose="020F0502020204030204" pitchFamily="34" charset="0"/>
                      </a:endParaRP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Телемедицина </a:t>
                      </a:r>
                      <a:b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</a:b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+ </a:t>
                      </a:r>
                      <a:r>
                        <a:rPr lang="ru-RU" sz="2400" b="0" i="0" kern="1200" dirty="0" err="1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чекап</a:t>
                      </a: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 базовый и узкопрофильное</a:t>
                      </a:r>
                      <a:r>
                        <a:rPr lang="ru-RU" sz="2400" b="0" i="0" kern="1200" baseline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 исследование</a:t>
                      </a: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 + </a:t>
                      </a:r>
                      <a:b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</a:b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очные визиты в ЛПУ</a:t>
                      </a:r>
                    </a:p>
                  </a:txBody>
                  <a:tcPr marL="179992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18</a:t>
                      </a:r>
                      <a:r>
                        <a:rPr lang="en-US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–</a:t>
                      </a: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59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591218">
                <a:tc>
                  <a:txBody>
                    <a:bodyPr/>
                    <a:lstStyle/>
                    <a:p>
                      <a:pPr marL="0" algn="ctr" defTabSz="103894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  <a:endParaRPr lang="ru-RU" sz="18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527380">
                <a:tc>
                  <a:txBody>
                    <a:bodyPr/>
                    <a:lstStyle/>
                    <a:p>
                      <a:pPr marL="0" algn="ctr" defTabSz="1038944" rtl="0" eaLnBrk="1" latinLnBrk="0" hangingPunct="1">
                        <a:spcAft>
                          <a:spcPts val="0"/>
                        </a:spcAft>
                      </a:pPr>
                      <a:endParaRPr lang="ru-RU" sz="18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98213"/>
                  </a:ext>
                </a:extLst>
              </a:tr>
              <a:tr h="8863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531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3423550"/>
                  </a:ext>
                </a:extLst>
              </a:tr>
              <a:tr h="566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 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2607818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  <a:tr h="572877">
                <a:tc>
                  <a:txBody>
                    <a:bodyPr/>
                    <a:lstStyle/>
                    <a:p>
                      <a:pPr marL="0" algn="ctr" defTabSz="103894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1" i="0" kern="1200" dirty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1</a:t>
                      </a:r>
                      <a:r>
                        <a:rPr lang="ru-RU" sz="2400" b="1" i="0" kern="120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5 </a:t>
                      </a:r>
                      <a:r>
                        <a:rPr lang="ru-RU" sz="2400" b="1" i="0" kern="1200" dirty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000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5217307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276167"/>
                  </a:ext>
                </a:extLst>
              </a:tr>
            </a:tbl>
          </a:graphicData>
        </a:graphic>
      </p:graphicFrame>
      <p:graphicFrame>
        <p:nvGraphicFramePr>
          <p:cNvPr id="37" name="Таблица 36">
            <a:extLst>
              <a:ext uri="{FF2B5EF4-FFF2-40B4-BE49-F238E27FC236}">
                <a16:creationId xmlns:a16="http://schemas.microsoft.com/office/drawing/2014/main" id="{ABA95600-F1E0-1D43-BEF7-C229D803B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523552"/>
              </p:ext>
            </p:extLst>
          </p:nvPr>
        </p:nvGraphicFramePr>
        <p:xfrm>
          <a:off x="18663256" y="1808247"/>
          <a:ext cx="2669868" cy="10072377"/>
        </p:xfrm>
        <a:graphic>
          <a:graphicData uri="http://schemas.openxmlformats.org/drawingml/2006/table">
            <a:tbl>
              <a:tblPr firstRow="1" firstCol="1" bandRow="1"/>
              <a:tblGrid>
                <a:gridCol w="2669868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3208797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>
                          <a:solidFill>
                            <a:srgbClr val="C8102E"/>
                          </a:solidFill>
                          <a:latin typeface="Akrobat Bold" pitchFamily="2" charset="0"/>
                          <a:ea typeface="Calibri" panose="020F0502020204030204" pitchFamily="34" charset="0"/>
                        </a:rPr>
                        <a:t>АльфаБудущее</a:t>
                      </a:r>
                      <a:r>
                        <a:rPr lang="ru-RU" sz="2800" b="1" dirty="0">
                          <a:solidFill>
                            <a:srgbClr val="C8102E"/>
                          </a:solidFill>
                          <a:latin typeface="Akrobat Bold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Calibri" panose="020F0502020204030204" pitchFamily="34" charset="0"/>
                        </a:rPr>
                        <a:t>+</a:t>
                      </a:r>
                      <a:endParaRPr lang="ru-RU" sz="2400" b="0" i="0" kern="1200" dirty="0" smtClean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Телемедицина + </a:t>
                      </a:r>
                      <a:r>
                        <a:rPr lang="ru-RU" sz="2400" b="0" i="0" kern="1200" dirty="0" err="1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чекап</a:t>
                      </a: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 + очные визиты в ЛПУ + лечение</a:t>
                      </a:r>
                    </a:p>
                  </a:txBody>
                  <a:tcPr marL="179992" marR="179992" marT="143993" marB="143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18</a:t>
                      </a:r>
                      <a:r>
                        <a:rPr lang="en-US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–</a:t>
                      </a: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59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636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4456437"/>
                  </a:ext>
                </a:extLst>
              </a:tr>
              <a:tr h="837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  <a:r>
                        <a:rPr lang="ru-RU" sz="2400" b="0" i="0" kern="1200" baseline="500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3</a:t>
                      </a:r>
                      <a:endParaRPr lang="ru-RU" sz="18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3423550"/>
                  </a:ext>
                </a:extLst>
              </a:tr>
              <a:tr h="583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2437781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  <a:tr h="555624">
                <a:tc>
                  <a:txBody>
                    <a:bodyPr/>
                    <a:lstStyle/>
                    <a:p>
                      <a:pPr marL="0" algn="ctr" defTabSz="103894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1" i="0" kern="1200" dirty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25 000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5217307"/>
                  </a:ext>
                </a:extLst>
              </a:tr>
              <a:tr h="531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276167"/>
                  </a:ext>
                </a:extLst>
              </a:tr>
            </a:tbl>
          </a:graphicData>
        </a:graphic>
      </p:graphicFrame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E8A3613E-9104-2B4C-A737-A9C1220DA3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860083"/>
              </p:ext>
            </p:extLst>
          </p:nvPr>
        </p:nvGraphicFramePr>
        <p:xfrm>
          <a:off x="21452534" y="1803161"/>
          <a:ext cx="2682493" cy="10083984"/>
        </p:xfrm>
        <a:graphic>
          <a:graphicData uri="http://schemas.openxmlformats.org/drawingml/2006/table">
            <a:tbl>
              <a:tblPr firstRow="1" firstCol="1" bandRow="1"/>
              <a:tblGrid>
                <a:gridCol w="2682493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3213883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C8102E"/>
                          </a:solidFill>
                          <a:latin typeface="Akrobat Bold" pitchFamily="2" charset="0"/>
                          <a:ea typeface="Calibri" panose="020F0502020204030204" pitchFamily="34" charset="0"/>
                        </a:rPr>
                        <a:t>ДМС</a:t>
                      </a: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rgbClr val="525A61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/>
                      </a:r>
                      <a:br>
                        <a:rPr lang="ru-RU" sz="2400" b="0" i="0" kern="1200" dirty="0" smtClean="0">
                          <a:solidFill>
                            <a:srgbClr val="525A61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</a:br>
                      <a:r>
                        <a:rPr lang="ru-RU" sz="2400" b="0" i="0" kern="1200" dirty="0" smtClean="0">
                          <a:solidFill>
                            <a:srgbClr val="525A61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Поликлиника и/или вызов врача на дом и/или стоматология</a:t>
                      </a: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rgbClr val="525A61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(зависит </a:t>
                      </a:r>
                      <a:r>
                        <a:rPr lang="ru-RU" sz="2400" b="0" i="0" kern="1200" dirty="0">
                          <a:solidFill>
                            <a:srgbClr val="525A61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от региона </a:t>
                      </a:r>
                      <a:r>
                        <a:rPr lang="ru-RU" sz="2400" b="0" i="0" kern="1200" dirty="0" smtClean="0">
                          <a:solidFill>
                            <a:srgbClr val="525A61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страхования</a:t>
                      </a:r>
                      <a:r>
                        <a:rPr lang="ru-RU" sz="2400" b="0" i="0" kern="1200" baseline="500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2</a:t>
                      </a:r>
                      <a:r>
                        <a:rPr lang="ru-RU" sz="2400" b="0" i="0" kern="1200" baseline="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)</a:t>
                      </a:r>
                      <a:endParaRPr lang="ru-RU" sz="1800" b="0" i="0" kern="1200" dirty="0" smtClean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143993" marB="2159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5656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0</a:t>
                      </a:r>
                      <a:r>
                        <a:rPr lang="en-US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–</a:t>
                      </a: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59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5781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 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537897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  <a:r>
                        <a:rPr lang="ru-RU" sz="2400" b="0" i="0" kern="1200" baseline="500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2</a:t>
                      </a:r>
                      <a:endParaRPr lang="ru-RU" sz="1800" b="0" i="0" kern="1200" dirty="0" smtClean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3421975"/>
                  </a:ext>
                </a:extLst>
              </a:tr>
              <a:tr h="837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53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53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53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53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  <a:tr h="591791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4626026"/>
                  </a:ext>
                </a:extLst>
              </a:tr>
              <a:tr h="537897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Да</a:t>
                      </a:r>
                      <a:r>
                        <a:rPr lang="ru-RU" sz="2400" b="0" i="0" kern="1200" baseline="50000" dirty="0" smtClean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2</a:t>
                      </a:r>
                      <a:endParaRPr lang="ru-RU" sz="1800" b="0" i="0" kern="1200" dirty="0" smtClean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76686"/>
                  </a:ext>
                </a:extLst>
              </a:tr>
              <a:tr h="531849">
                <a:tc>
                  <a:txBody>
                    <a:bodyPr/>
                    <a:lstStyle/>
                    <a:p>
                      <a:pPr marL="0" marR="0" lvl="0" indent="0" algn="ctr" defTabSz="10389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kern="120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от 20 000</a:t>
                      </a:r>
                      <a:r>
                        <a:rPr lang="ru-RU" sz="2400" b="0" i="0" kern="1200" baseline="50000" dirty="0" smtClean="0">
                          <a:solidFill>
                            <a:srgbClr val="FF000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4</a:t>
                      </a:r>
                      <a:endParaRPr lang="ru-RU" sz="1800" b="0" i="0" kern="1200" dirty="0" smtClean="0">
                        <a:solidFill>
                          <a:srgbClr val="FF000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5217307"/>
                  </a:ext>
                </a:extLst>
              </a:tr>
              <a:tr h="537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179992" marR="179992" marT="82795" marB="8279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276167"/>
                  </a:ext>
                </a:extLst>
              </a:tr>
            </a:tbl>
          </a:graphicData>
        </a:graphic>
      </p:graphicFrame>
      <p:sp>
        <p:nvSpPr>
          <p:cNvPr id="26" name="Заголовок 3">
            <a:extLst>
              <a:ext uri="{FF2B5EF4-FFF2-40B4-BE49-F238E27FC236}">
                <a16:creationId xmlns:a16="http://schemas.microsoft.com/office/drawing/2014/main" id="{4218746F-5537-2E40-BCE9-1A9FC4791E5B}"/>
              </a:ext>
            </a:extLst>
          </p:cNvPr>
          <p:cNvSpPr txBox="1">
            <a:spLocks/>
          </p:cNvSpPr>
          <p:nvPr/>
        </p:nvSpPr>
        <p:spPr>
          <a:xfrm>
            <a:off x="1001667" y="912471"/>
            <a:ext cx="22352046" cy="76174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0783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98" b="0" i="0" kern="1200">
                <a:solidFill>
                  <a:srgbClr val="C8102E"/>
                </a:solidFill>
                <a:latin typeface="Akrobat ExtraBold" panose="00000900000000000000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Сравнение программ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1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49762" r="66250" b="14048"/>
          <a:stretch/>
        </p:blipFill>
        <p:spPr>
          <a:xfrm>
            <a:off x="7512650" y="6794848"/>
            <a:ext cx="3004654" cy="4964211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5717269" y="6135325"/>
            <a:ext cx="3542093" cy="4562697"/>
            <a:chOff x="3227185" y="2505657"/>
            <a:chExt cx="1770931" cy="228120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7185" y="2505657"/>
              <a:ext cx="1770931" cy="2281200"/>
            </a:xfrm>
            <a:prstGeom prst="rect">
              <a:avLst/>
            </a:prstGeom>
          </p:spPr>
        </p:pic>
        <p:sp>
          <p:nvSpPr>
            <p:cNvPr id="45" name="Овал 44"/>
            <p:cNvSpPr/>
            <p:nvPr/>
          </p:nvSpPr>
          <p:spPr>
            <a:xfrm>
              <a:off x="3910173" y="3481036"/>
              <a:ext cx="45719" cy="47084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4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31355" y="3487099"/>
              <a:ext cx="414401" cy="184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Тула</a:t>
              </a: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51905" r="73638" b="36190"/>
          <a:stretch/>
        </p:blipFill>
        <p:spPr>
          <a:xfrm>
            <a:off x="6517469" y="7092186"/>
            <a:ext cx="2220831" cy="16329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40" y="3775445"/>
            <a:ext cx="9013959" cy="554986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363666" y="7003451"/>
            <a:ext cx="303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6B74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Ярославль</a:t>
            </a:r>
          </a:p>
        </p:txBody>
      </p:sp>
      <p:sp>
        <p:nvSpPr>
          <p:cNvPr id="6" name="Овал 5"/>
          <p:cNvSpPr/>
          <p:nvPr/>
        </p:nvSpPr>
        <p:spPr>
          <a:xfrm>
            <a:off x="8347503" y="7201279"/>
            <a:ext cx="91444" cy="91444"/>
          </a:xfrm>
          <a:prstGeom prst="ellipse">
            <a:avLst/>
          </a:prstGeom>
          <a:solidFill>
            <a:srgbClr val="606A71"/>
          </a:solidFill>
          <a:ln>
            <a:solidFill>
              <a:srgbClr val="606A7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01" y="4799648"/>
            <a:ext cx="6071157" cy="6205260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10007671" y="8501361"/>
            <a:ext cx="91444" cy="9417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49" name="TextBox 48"/>
          <p:cNvSpPr txBox="1"/>
          <p:nvPr/>
        </p:nvSpPr>
        <p:spPr>
          <a:xfrm>
            <a:off x="9581585" y="8520163"/>
            <a:ext cx="116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Пермь</a:t>
            </a:r>
          </a:p>
        </p:txBody>
      </p:sp>
      <p:sp>
        <p:nvSpPr>
          <p:cNvPr id="50" name="Овал 49"/>
          <p:cNvSpPr/>
          <p:nvPr/>
        </p:nvSpPr>
        <p:spPr>
          <a:xfrm>
            <a:off x="10099115" y="9835378"/>
            <a:ext cx="91444" cy="9417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51" name="TextBox 50"/>
          <p:cNvSpPr txBox="1"/>
          <p:nvPr/>
        </p:nvSpPr>
        <p:spPr>
          <a:xfrm>
            <a:off x="10083983" y="9642091"/>
            <a:ext cx="151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Челябинск</a:t>
            </a:r>
          </a:p>
        </p:txBody>
      </p:sp>
      <p:sp>
        <p:nvSpPr>
          <p:cNvPr id="54" name="Овал 53"/>
          <p:cNvSpPr/>
          <p:nvPr/>
        </p:nvSpPr>
        <p:spPr>
          <a:xfrm>
            <a:off x="11335379" y="9434806"/>
            <a:ext cx="91444" cy="9417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55" name="TextBox 54"/>
          <p:cNvSpPr txBox="1"/>
          <p:nvPr/>
        </p:nvSpPr>
        <p:spPr>
          <a:xfrm>
            <a:off x="10924293" y="9000384"/>
            <a:ext cx="151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Тюмень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4524" y="5778674"/>
            <a:ext cx="1637755" cy="186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99" dirty="0" smtClean="0">
                <a:solidFill>
                  <a:srgbClr val="C00000"/>
                </a:solidFill>
                <a:latin typeface="Akrobat" panose="00000600000000000000" pitchFamily="50" charset="-52"/>
              </a:rPr>
              <a:t>1</a:t>
            </a:r>
            <a:r>
              <a:rPr lang="ru-RU" sz="11499" dirty="0" smtClean="0">
                <a:solidFill>
                  <a:srgbClr val="C00000"/>
                </a:solidFill>
                <a:latin typeface="Akrobat" panose="00000600000000000000" pitchFamily="50" charset="-52"/>
              </a:rPr>
              <a:t>7</a:t>
            </a:r>
            <a:endParaRPr lang="ru-RU" sz="4800" dirty="0">
              <a:solidFill>
                <a:srgbClr val="FFC000"/>
              </a:solidFill>
              <a:latin typeface="Akrobat" panose="00000600000000000000" pitchFamily="50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96572" y="5858766"/>
            <a:ext cx="39635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Городов, в которых </a:t>
            </a:r>
            <a:r>
              <a:rPr lang="ru-RU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доступна </a:t>
            </a:r>
            <a:r>
              <a:rPr lang="ru-RU" sz="3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предоплатная</a:t>
            </a:r>
            <a:r>
              <a:rPr lang="ru-RU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 программа ДМС</a:t>
            </a:r>
          </a:p>
        </p:txBody>
      </p:sp>
      <p:sp>
        <p:nvSpPr>
          <p:cNvPr id="12" name="Заголовок 8">
            <a:extLst>
              <a:ext uri="{FF2B5EF4-FFF2-40B4-BE49-F238E27FC236}">
                <a16:creationId xmlns:a16="http://schemas.microsoft.com/office/drawing/2014/main" id="{A024A66E-372C-C848-9E2B-556FEB46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67" y="912727"/>
            <a:ext cx="22352046" cy="761491"/>
          </a:xfrm>
        </p:spPr>
        <p:txBody>
          <a:bodyPr>
            <a:normAutofit/>
          </a:bodyPr>
          <a:lstStyle/>
          <a:p>
            <a:r>
              <a:rPr lang="ru-RU" dirty="0" smtClean="0"/>
              <a:t>География действия программ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8415001" y="8695960"/>
            <a:ext cx="91444" cy="9417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37" name="Овал 36"/>
          <p:cNvSpPr/>
          <p:nvPr/>
        </p:nvSpPr>
        <p:spPr>
          <a:xfrm>
            <a:off x="8116500" y="8258315"/>
            <a:ext cx="91444" cy="9417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39" name="Овал 38"/>
          <p:cNvSpPr/>
          <p:nvPr/>
        </p:nvSpPr>
        <p:spPr>
          <a:xfrm>
            <a:off x="9114777" y="8211228"/>
            <a:ext cx="91444" cy="9417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10" name="TextBox 9"/>
          <p:cNvSpPr txBox="1"/>
          <p:nvPr/>
        </p:nvSpPr>
        <p:spPr>
          <a:xfrm>
            <a:off x="7613266" y="8247297"/>
            <a:ext cx="240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Нижний Новгород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62273" y="8688760"/>
            <a:ext cx="240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Чебоксары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401775" y="7823077"/>
            <a:ext cx="240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Киров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9" t="8095" b="7142"/>
          <a:stretch/>
        </p:blipFill>
        <p:spPr>
          <a:xfrm>
            <a:off x="11175504" y="1094892"/>
            <a:ext cx="15502265" cy="11626699"/>
          </a:xfrm>
          <a:prstGeom prst="rect">
            <a:avLst/>
          </a:prstGeom>
        </p:spPr>
      </p:pic>
      <p:sp>
        <p:nvSpPr>
          <p:cNvPr id="57" name="Овал 56"/>
          <p:cNvSpPr/>
          <p:nvPr/>
        </p:nvSpPr>
        <p:spPr>
          <a:xfrm>
            <a:off x="21937829" y="11379836"/>
            <a:ext cx="91444" cy="9417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58" name="TextBox 57"/>
          <p:cNvSpPr txBox="1"/>
          <p:nvPr/>
        </p:nvSpPr>
        <p:spPr>
          <a:xfrm>
            <a:off x="20324380" y="11376487"/>
            <a:ext cx="240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CD16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Владивосток</a:t>
            </a:r>
          </a:p>
        </p:txBody>
      </p:sp>
      <p:sp>
        <p:nvSpPr>
          <p:cNvPr id="59" name="Овал 58"/>
          <p:cNvSpPr/>
          <p:nvPr/>
        </p:nvSpPr>
        <p:spPr>
          <a:xfrm>
            <a:off x="14922407" y="10119614"/>
            <a:ext cx="91444" cy="9417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60" name="TextBox 59"/>
          <p:cNvSpPr txBox="1"/>
          <p:nvPr/>
        </p:nvSpPr>
        <p:spPr>
          <a:xfrm>
            <a:off x="14452909" y="9677057"/>
            <a:ext cx="240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Красноярск</a:t>
            </a:r>
          </a:p>
        </p:txBody>
      </p:sp>
      <p:sp>
        <p:nvSpPr>
          <p:cNvPr id="61" name="Овал 60"/>
          <p:cNvSpPr/>
          <p:nvPr/>
        </p:nvSpPr>
        <p:spPr>
          <a:xfrm>
            <a:off x="16115864" y="10798145"/>
            <a:ext cx="91444" cy="9417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62" name="TextBox 61"/>
          <p:cNvSpPr txBox="1"/>
          <p:nvPr/>
        </p:nvSpPr>
        <p:spPr>
          <a:xfrm>
            <a:off x="16187118" y="10614385"/>
            <a:ext cx="240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Иркутск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79" y="8833768"/>
            <a:ext cx="3902510" cy="330864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758240" y="8788908"/>
            <a:ext cx="114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Ижевск</a:t>
            </a:r>
          </a:p>
        </p:txBody>
      </p:sp>
      <p:sp>
        <p:nvSpPr>
          <p:cNvPr id="64" name="Овал 63"/>
          <p:cNvSpPr/>
          <p:nvPr/>
        </p:nvSpPr>
        <p:spPr>
          <a:xfrm>
            <a:off x="9390759" y="8788209"/>
            <a:ext cx="91444" cy="9144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3" name="Овал 2"/>
          <p:cNvSpPr/>
          <p:nvPr/>
        </p:nvSpPr>
        <p:spPr>
          <a:xfrm>
            <a:off x="7422880" y="7423982"/>
            <a:ext cx="177174" cy="123834"/>
          </a:xfrm>
          <a:prstGeom prst="ellipse">
            <a:avLst/>
          </a:prstGeom>
          <a:solidFill>
            <a:srgbClr val="BDBEB7"/>
          </a:solidFill>
          <a:ln>
            <a:solidFill>
              <a:srgbClr val="BDB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400"/>
          </a:p>
        </p:txBody>
      </p:sp>
      <p:sp>
        <p:nvSpPr>
          <p:cNvPr id="2" name="Прямоугольник 1"/>
          <p:cNvSpPr/>
          <p:nvPr/>
        </p:nvSpPr>
        <p:spPr>
          <a:xfrm>
            <a:off x="928177" y="2106266"/>
            <a:ext cx="152250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krobat" panose="00000600000000000000" pitchFamily="50" charset="-52"/>
              </a:rPr>
              <a:t>По всей России </a:t>
            </a:r>
            <a:r>
              <a:rPr lang="ru-RU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действуют коробочные программы</a:t>
            </a:r>
          </a:p>
          <a:p>
            <a:r>
              <a:rPr lang="en-US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PRO</a:t>
            </a:r>
            <a:r>
              <a:rPr lang="ru-RU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Движение </a:t>
            </a:r>
            <a:r>
              <a:rPr lang="ru-RU" sz="3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Лайт</a:t>
            </a:r>
            <a:r>
              <a:rPr lang="ru-RU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	</a:t>
            </a:r>
            <a:r>
              <a:rPr lang="ru-RU" sz="3200" b="1" dirty="0" smtClean="0">
                <a:solidFill>
                  <a:srgbClr val="C00000"/>
                </a:solidFill>
                <a:latin typeface="Akrobat" panose="00000600000000000000" pitchFamily="50" charset="-52"/>
              </a:rPr>
              <a:t>2 </a:t>
            </a:r>
            <a:r>
              <a:rPr lang="ru-RU" sz="3200" b="1" dirty="0">
                <a:solidFill>
                  <a:srgbClr val="C00000"/>
                </a:solidFill>
                <a:latin typeface="Akrobat" panose="00000600000000000000" pitchFamily="50" charset="-52"/>
              </a:rPr>
              <a:t>500 руб.</a:t>
            </a:r>
          </a:p>
          <a:p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PRO</a:t>
            </a:r>
            <a:r>
              <a:rPr lang="ru-RU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krobat" panose="00000600000000000000" pitchFamily="50" charset="-52"/>
              </a:rPr>
              <a:t>Движение (спорт)	</a:t>
            </a:r>
            <a:r>
              <a:rPr lang="ru-RU" sz="3200" b="1" dirty="0">
                <a:solidFill>
                  <a:srgbClr val="C00000"/>
                </a:solidFill>
                <a:latin typeface="Akrobat" panose="00000600000000000000" pitchFamily="50" charset="-52"/>
              </a:rPr>
              <a:t>5 500 руб.</a:t>
            </a:r>
          </a:p>
          <a:p>
            <a:r>
              <a:rPr lang="ru-RU" sz="3200" b="1" dirty="0" err="1" smtClean="0">
                <a:solidFill>
                  <a:srgbClr val="595959"/>
                </a:solidFill>
                <a:latin typeface="Akrobat" panose="00000600000000000000" pitchFamily="50" charset="-52"/>
              </a:rPr>
              <a:t>АльфаТелемед</a:t>
            </a:r>
            <a:r>
              <a:rPr lang="ru-RU" sz="3200" b="1" dirty="0" smtClean="0">
                <a:solidFill>
                  <a:srgbClr val="595959"/>
                </a:solidFill>
                <a:latin typeface="Akrobat" panose="00000600000000000000" pitchFamily="50" charset="-52"/>
              </a:rPr>
              <a:t>             </a:t>
            </a:r>
            <a:r>
              <a:rPr lang="ru-RU" sz="3200" b="1" dirty="0">
                <a:solidFill>
                  <a:srgbClr val="595959"/>
                </a:solidFill>
                <a:latin typeface="Akrobat" panose="00000600000000000000" pitchFamily="50" charset="-52"/>
              </a:rPr>
              <a:t>	</a:t>
            </a:r>
            <a:r>
              <a:rPr lang="ru-RU" sz="3200" b="1" dirty="0">
                <a:solidFill>
                  <a:srgbClr val="C00000"/>
                </a:solidFill>
                <a:latin typeface="Akrobat" panose="00000600000000000000" pitchFamily="50" charset="-52"/>
              </a:rPr>
              <a:t>2 500 руб. </a:t>
            </a:r>
          </a:p>
          <a:p>
            <a:r>
              <a:rPr lang="ru-RU" sz="3200" b="1" dirty="0" err="1" smtClean="0">
                <a:solidFill>
                  <a:srgbClr val="595959"/>
                </a:solidFill>
                <a:latin typeface="Akrobat" panose="00000600000000000000" pitchFamily="50" charset="-52"/>
              </a:rPr>
              <a:t>АльфаТелемед</a:t>
            </a:r>
            <a:r>
              <a:rPr lang="ru-RU" sz="3200" b="1" dirty="0" smtClean="0">
                <a:solidFill>
                  <a:srgbClr val="595959"/>
                </a:solidFill>
                <a:latin typeface="Akrobat" panose="00000600000000000000" pitchFamily="50" charset="-52"/>
              </a:rPr>
              <a:t> </a:t>
            </a:r>
            <a:r>
              <a:rPr lang="ru-RU" sz="3200" b="1" dirty="0">
                <a:solidFill>
                  <a:srgbClr val="595959"/>
                </a:solidFill>
                <a:latin typeface="Akrobat" panose="00000600000000000000" pitchFamily="50" charset="-52"/>
              </a:rPr>
              <a:t>ВИП      	</a:t>
            </a:r>
            <a:r>
              <a:rPr lang="ru-RU" sz="3200" b="1" dirty="0">
                <a:solidFill>
                  <a:srgbClr val="C00000"/>
                </a:solidFill>
                <a:latin typeface="Akrobat" panose="00000600000000000000" pitchFamily="50" charset="-52"/>
              </a:rPr>
              <a:t>10 000 руб. </a:t>
            </a:r>
          </a:p>
          <a:p>
            <a:r>
              <a:rPr lang="ru-RU" sz="3200" b="1" dirty="0" err="1" smtClean="0">
                <a:solidFill>
                  <a:srgbClr val="595959"/>
                </a:solidFill>
                <a:latin typeface="Akrobat" panose="00000600000000000000" pitchFamily="50" charset="-52"/>
              </a:rPr>
              <a:t>АльфаБудущее</a:t>
            </a:r>
            <a:r>
              <a:rPr lang="ru-RU" sz="3200" b="1" dirty="0" smtClean="0">
                <a:solidFill>
                  <a:srgbClr val="595959"/>
                </a:solidFill>
                <a:latin typeface="Akrobat" panose="00000600000000000000" pitchFamily="50" charset="-52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krobat" panose="00000600000000000000" pitchFamily="50" charset="-52"/>
              </a:rPr>
              <a:t>	</a:t>
            </a:r>
            <a:r>
              <a:rPr lang="ru-RU" sz="3200" b="1" dirty="0" smtClean="0">
                <a:solidFill>
                  <a:srgbClr val="C00000"/>
                </a:solidFill>
                <a:latin typeface="Akrobat" panose="00000600000000000000" pitchFamily="50" charset="-52"/>
              </a:rPr>
              <a:t>15 </a:t>
            </a:r>
            <a:r>
              <a:rPr lang="ru-RU" sz="3200" b="1" dirty="0">
                <a:solidFill>
                  <a:srgbClr val="C00000"/>
                </a:solidFill>
                <a:latin typeface="Akrobat" panose="00000600000000000000" pitchFamily="50" charset="-52"/>
              </a:rPr>
              <a:t>000 руб.</a:t>
            </a:r>
          </a:p>
          <a:p>
            <a:r>
              <a:rPr lang="ru-RU" sz="3200" b="1" dirty="0" err="1" smtClean="0">
                <a:solidFill>
                  <a:srgbClr val="595959"/>
                </a:solidFill>
                <a:latin typeface="Akrobat" panose="00000600000000000000" pitchFamily="50" charset="-52"/>
              </a:rPr>
              <a:t>АльфаБудущее</a:t>
            </a:r>
            <a:r>
              <a:rPr lang="ru-RU" sz="3200" b="1" dirty="0" smtClean="0">
                <a:solidFill>
                  <a:srgbClr val="595959"/>
                </a:solidFill>
                <a:latin typeface="Akrobat" panose="00000600000000000000" pitchFamily="50" charset="-52"/>
              </a:rPr>
              <a:t> </a:t>
            </a:r>
            <a:r>
              <a:rPr lang="ru-RU" sz="3200" b="1" dirty="0">
                <a:solidFill>
                  <a:srgbClr val="595959"/>
                </a:solidFill>
                <a:latin typeface="Akrobat" panose="00000600000000000000" pitchFamily="50" charset="-52"/>
              </a:rPr>
              <a:t>+</a:t>
            </a:r>
            <a:r>
              <a:rPr lang="ru-RU" sz="3200" b="1" dirty="0">
                <a:solidFill>
                  <a:srgbClr val="C00000"/>
                </a:solidFill>
                <a:latin typeface="Akrobat" panose="00000600000000000000" pitchFamily="50" charset="-52"/>
              </a:rPr>
              <a:t> 	</a:t>
            </a:r>
            <a:r>
              <a:rPr lang="ru-RU" sz="3200" b="1" dirty="0" smtClean="0">
                <a:solidFill>
                  <a:srgbClr val="C00000"/>
                </a:solidFill>
                <a:latin typeface="Akrobat" panose="00000600000000000000" pitchFamily="50" charset="-52"/>
              </a:rPr>
              <a:t>25 </a:t>
            </a:r>
            <a:r>
              <a:rPr lang="ru-RU" sz="3200" b="1" dirty="0">
                <a:solidFill>
                  <a:srgbClr val="C00000"/>
                </a:solidFill>
                <a:latin typeface="Akrobat" panose="00000600000000000000" pitchFamily="50" charset="-52"/>
              </a:rPr>
              <a:t>000 руб</a:t>
            </a:r>
            <a:r>
              <a:rPr lang="ru-RU" sz="3200" b="1" dirty="0" smtClean="0">
                <a:solidFill>
                  <a:srgbClr val="C00000"/>
                </a:solidFill>
                <a:latin typeface="Akrobat" panose="00000600000000000000" pitchFamily="50" charset="-52"/>
              </a:rPr>
              <a:t>.</a:t>
            </a:r>
            <a:endParaRPr lang="ru-RU" sz="3200" b="1" dirty="0">
              <a:solidFill>
                <a:srgbClr val="C00000"/>
              </a:solidFill>
              <a:latin typeface="Akrobat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7549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1C7AD713-B891-A649-B038-9D92B888B5D8}"/>
              </a:ext>
            </a:extLst>
          </p:cNvPr>
          <p:cNvSpPr/>
          <p:nvPr/>
        </p:nvSpPr>
        <p:spPr>
          <a:xfrm>
            <a:off x="18757160" y="2293473"/>
            <a:ext cx="4595989" cy="9351737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94173E6-8D03-7840-BA06-D6374A29BDA8}"/>
              </a:ext>
            </a:extLst>
          </p:cNvPr>
          <p:cNvSpPr/>
          <p:nvPr/>
        </p:nvSpPr>
        <p:spPr>
          <a:xfrm>
            <a:off x="13848895" y="2293473"/>
            <a:ext cx="4595989" cy="9351737"/>
          </a:xfrm>
          <a:prstGeom prst="roundRect">
            <a:avLst>
              <a:gd name="adj" fmla="val 4204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7D2BC0D-3B82-8647-B963-F1797A065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979357"/>
              </p:ext>
            </p:extLst>
          </p:nvPr>
        </p:nvGraphicFramePr>
        <p:xfrm>
          <a:off x="13857952" y="2317687"/>
          <a:ext cx="4595989" cy="9344765"/>
        </p:xfrm>
        <a:graphic>
          <a:graphicData uri="http://schemas.openxmlformats.org/drawingml/2006/table">
            <a:tbl>
              <a:tblPr firstRow="1" firstCol="1" bandRow="1"/>
              <a:tblGrid>
                <a:gridCol w="4595989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732734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err="1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PROДвижение</a:t>
                      </a:r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 Лайт</a:t>
                      </a:r>
                    </a:p>
                  </a:txBody>
                  <a:tcPr marL="287985" marR="179992" marT="143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6940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РФ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3-59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377939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120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Экстренная</a:t>
                      </a:r>
                      <a:r>
                        <a:rPr lang="ru-RU" sz="24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п</a:t>
                      </a: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оликлиническая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помощь</a:t>
                      </a: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Единовременная выплата </a:t>
                      </a:r>
                      <a:b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при наступлении страхового случая при травме (по таблице выплат)</a:t>
                      </a:r>
                      <a:b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</a:b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spcAft>
                          <a:spcPts val="12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ru-RU" sz="2400" kern="1200" dirty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(Без покрытия спортивных</a:t>
                      </a:r>
                      <a:r>
                        <a:rPr lang="ru-RU" sz="2400" kern="1200" baseline="0" dirty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травм</a:t>
                      </a:r>
                      <a:r>
                        <a:rPr lang="ru-RU" sz="2400" kern="1200" dirty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14 дней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50 000 руб. 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2 500 руб.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C3F89FA-02B2-8849-870C-985F82BF2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66303"/>
              </p:ext>
            </p:extLst>
          </p:nvPr>
        </p:nvGraphicFramePr>
        <p:xfrm>
          <a:off x="18757160" y="2308380"/>
          <a:ext cx="4595989" cy="9403013"/>
        </p:xfrm>
        <a:graphic>
          <a:graphicData uri="http://schemas.openxmlformats.org/drawingml/2006/table">
            <a:tbl>
              <a:tblPr firstRow="1" firstCol="1" bandRow="1"/>
              <a:tblGrid>
                <a:gridCol w="4595989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714735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err="1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PROДвижение</a:t>
                      </a:r>
                      <a:endParaRPr lang="ru-RU" sz="2800" b="1" kern="1200" dirty="0">
                        <a:solidFill>
                          <a:srgbClr val="C8102E"/>
                        </a:solidFill>
                        <a:latin typeface="Akrobat Bold" pitchFamily="2" charset="0"/>
                        <a:ea typeface="+mn-ea"/>
                        <a:cs typeface="+mn-cs"/>
                      </a:endParaRPr>
                    </a:p>
                  </a:txBody>
                  <a:tcPr marL="287985" marR="179992" marT="143993" marB="143993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РФ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3-59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3859895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Экстренная</a:t>
                      </a:r>
                      <a:r>
                        <a:rPr lang="ru-RU" sz="24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п</a:t>
                      </a: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оликлиническая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помощь</a:t>
                      </a: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Скорая медицинская </a:t>
                      </a: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помощь*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Экстренная госпитализация</a:t>
                      </a: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Единовременная выплата </a:t>
                      </a:r>
                      <a:b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при наступлении страхового </a:t>
                      </a:r>
                      <a:b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случая при травме (по таблице)</a:t>
                      </a:r>
                    </a:p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(Покрывает спортивные травмы)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14 дней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250 000 руб. 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5 500 руб. </a:t>
                      </a: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87D2029-92F2-5E46-B9C8-F5A76D245D5C}"/>
              </a:ext>
            </a:extLst>
          </p:cNvPr>
          <p:cNvSpPr/>
          <p:nvPr/>
        </p:nvSpPr>
        <p:spPr>
          <a:xfrm>
            <a:off x="1032441" y="2415694"/>
            <a:ext cx="8424190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32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Программа гарантирует оказание </a:t>
            </a:r>
            <a:br>
              <a:rPr lang="ru-RU" sz="32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оперативной медицинской помощи и получение финансовой поддержки при наступлении </a:t>
            </a:r>
            <a:br>
              <a:rPr lang="ru-RU" sz="32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травмы в результате несчастного случая.</a:t>
            </a:r>
            <a:endParaRPr lang="en-US" sz="3200" b="1" dirty="0">
              <a:solidFill>
                <a:srgbClr val="5B6770"/>
              </a:solidFill>
              <a:latin typeface="Akrobat Bold" pitchFamily="2" charset="0"/>
              <a:cs typeface="Arial" panose="020B0604020202020204" pitchFamily="34" charset="0"/>
            </a:endParaRPr>
          </a:p>
          <a:p>
            <a:pPr fontAlgn="base"/>
            <a:endParaRPr lang="ru-RU" sz="3200" b="1" dirty="0">
              <a:solidFill>
                <a:srgbClr val="5B6770"/>
              </a:solidFill>
              <a:latin typeface="Akrobat Bold" pitchFamily="2" charset="0"/>
              <a:cs typeface="Arial" panose="020B0604020202020204" pitchFamily="34" charset="0"/>
            </a:endParaRPr>
          </a:p>
          <a:p>
            <a:pPr fontAlgn="base"/>
            <a:r>
              <a:rPr lang="ru-RU" sz="32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Также есть возможность подключения </a:t>
            </a:r>
            <a:br>
              <a:rPr lang="ru-RU" sz="32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расширения на занятие спортом.</a:t>
            </a:r>
          </a:p>
        </p:txBody>
      </p:sp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EE90BB86-E936-8449-98E1-30E6BEB3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68" y="912727"/>
            <a:ext cx="22352046" cy="761491"/>
          </a:xfrm>
        </p:spPr>
        <p:txBody>
          <a:bodyPr/>
          <a:lstStyle/>
          <a:p>
            <a:r>
              <a:rPr lang="en-US" dirty="0" smtClean="0"/>
              <a:t>PRO</a:t>
            </a:r>
            <a:r>
              <a:rPr lang="ru-RU" dirty="0" smtClean="0"/>
              <a:t>Движение</a:t>
            </a:r>
            <a:endParaRPr lang="ru-RU" dirty="0"/>
          </a:p>
        </p:txBody>
      </p: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07D2BC0D-3B82-8647-B963-F1797A065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70680"/>
              </p:ext>
            </p:extLst>
          </p:nvPr>
        </p:nvGraphicFramePr>
        <p:xfrm>
          <a:off x="9096768" y="2278578"/>
          <a:ext cx="4595989" cy="9404752"/>
        </p:xfrm>
        <a:graphic>
          <a:graphicData uri="http://schemas.openxmlformats.org/drawingml/2006/table">
            <a:tbl>
              <a:tblPr firstRow="1" firstCol="1" bandRow="1"/>
              <a:tblGrid>
                <a:gridCol w="4595989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770060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</a:rPr>
                        <a:t>Название программы</a:t>
                      </a:r>
                      <a:endParaRPr lang="ru-RU" sz="2800" b="1" kern="1200" dirty="0">
                        <a:solidFill>
                          <a:srgbClr val="C8102E"/>
                        </a:solidFill>
                        <a:latin typeface="Akrobat Bold" pitchFamily="2" charset="0"/>
                        <a:ea typeface="+mn-ea"/>
                        <a:cs typeface="+mn-cs"/>
                      </a:endParaRPr>
                    </a:p>
                  </a:txBody>
                  <a:tcPr marL="287985" marR="179992" marT="143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Период</a:t>
                      </a:r>
                      <a:r>
                        <a:rPr lang="ru-RU" sz="24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страхования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Территория покрытия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Возраст застрахованного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3736041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120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2400" kern="1200" baseline="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 программы</a:t>
                      </a: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724903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Период ожидания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Страховая сумма</a:t>
                      </a: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Страховая премия</a:t>
                      </a: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724903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61993" marB="161993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152234" y="12385987"/>
            <a:ext cx="162009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56816">
              <a:spcAft>
                <a:spcPts val="1200"/>
              </a:spcAft>
              <a:buClr>
                <a:srgbClr val="C00000"/>
              </a:buClr>
              <a:defRPr/>
            </a:pPr>
            <a:r>
              <a:rPr lang="ru-RU" sz="2000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*При </a:t>
            </a:r>
            <a:r>
              <a:rPr lang="ru-RU" sz="20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наличии возможности организации вызова Скорой медицинской помощи в регионе </a:t>
            </a:r>
            <a:r>
              <a:rPr lang="ru-RU" sz="2000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обращения</a:t>
            </a:r>
          </a:p>
          <a:p>
            <a:pPr defTabSz="4156816">
              <a:spcAft>
                <a:spcPts val="1200"/>
              </a:spcAft>
              <a:buClr>
                <a:srgbClr val="C00000"/>
              </a:buClr>
              <a:defRPr/>
            </a:pPr>
            <a:r>
              <a:rPr lang="ru-RU" sz="2000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Опция вызова частной скорой </a:t>
            </a:r>
            <a:r>
              <a:rPr lang="ru-RU" sz="2000" b="1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МП отсутствует </a:t>
            </a:r>
            <a:r>
              <a:rPr lang="ru-RU" sz="2000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в: Кировской области, </a:t>
            </a:r>
            <a:r>
              <a:rPr lang="ru-RU" sz="2000" dirty="0" err="1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респ</a:t>
            </a:r>
            <a:r>
              <a:rPr lang="ru-RU" sz="2000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. Мордовия, </a:t>
            </a:r>
            <a:r>
              <a:rPr lang="ru-RU" sz="2000" dirty="0" err="1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респ</a:t>
            </a:r>
            <a:r>
              <a:rPr lang="ru-RU" sz="2000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. Чувашия, </a:t>
            </a:r>
            <a:r>
              <a:rPr lang="ru-RU" sz="2000" dirty="0" err="1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респ</a:t>
            </a:r>
            <a:r>
              <a:rPr lang="ru-RU" sz="2000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. Удмуртия, Свердловской обл., гор. Магнитогорск, Пермской обл., Тюменской обл., Читинской обл., гор. </a:t>
            </a:r>
            <a:r>
              <a:rPr lang="ru-RU" sz="2000" dirty="0" err="1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Барнацл</a:t>
            </a:r>
            <a:r>
              <a:rPr lang="ru-RU" sz="2000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, Хабаровской обл., гор. Владивосток., АС-Коми, </a:t>
            </a:r>
            <a:r>
              <a:rPr lang="ru-RU" sz="2000" dirty="0" err="1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респ</a:t>
            </a:r>
            <a:r>
              <a:rPr lang="ru-RU" sz="2000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. Карелия, Мурманская обл., гор. Великий Новгород</a:t>
            </a:r>
            <a:endParaRPr lang="ru-RU" sz="2000" dirty="0">
              <a:solidFill>
                <a:srgbClr val="5B6770"/>
              </a:solidFill>
              <a:latin typeface="Akrobat" panose="00000600000000000000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EC35A0C-58E4-7548-B8CD-E5395993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96" y="912727"/>
            <a:ext cx="22352046" cy="761491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АльфаТелемед</a:t>
            </a:r>
            <a:endParaRPr lang="ru-RU" altLang="ru-RU" dirty="0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82B6B54E-23F4-2D49-8E0C-2F5C632E681D}"/>
              </a:ext>
            </a:extLst>
          </p:cNvPr>
          <p:cNvSpPr/>
          <p:nvPr/>
        </p:nvSpPr>
        <p:spPr>
          <a:xfrm>
            <a:off x="15001106" y="2253590"/>
            <a:ext cx="8340664" cy="8364645"/>
          </a:xfrm>
          <a:prstGeom prst="roundRect">
            <a:avLst>
              <a:gd name="adj" fmla="val 3099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02F733F1-5353-EB47-8E25-FEABEAA9C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122455"/>
              </p:ext>
            </p:extLst>
          </p:nvPr>
        </p:nvGraphicFramePr>
        <p:xfrm>
          <a:off x="15001106" y="2223924"/>
          <a:ext cx="8340664" cy="8480272"/>
        </p:xfrm>
        <a:graphic>
          <a:graphicData uri="http://schemas.openxmlformats.org/drawingml/2006/table">
            <a:tbl>
              <a:tblPr firstRow="1" firstCol="1" bandRow="1"/>
              <a:tblGrid>
                <a:gridCol w="8340664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891090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err="1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  <a:sym typeface="PFDinTextCondPro-Light"/>
                        </a:rPr>
                        <a:t>АльфаТелемед</a:t>
                      </a:r>
                      <a:endParaRPr lang="ru-RU" sz="2800" b="1" kern="1200" dirty="0">
                        <a:solidFill>
                          <a:srgbClr val="C8102E"/>
                        </a:solidFill>
                        <a:latin typeface="Akrobat Bold" pitchFamily="2" charset="0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21845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797204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РФ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7972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0-99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12187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Онлайн консультация</a:t>
                      </a:r>
                      <a:endParaRPr lang="ru-RU" sz="2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797204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14 дней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1014782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00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000 руб. 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948328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strike="noStrike" kern="1200" baseline="0" dirty="0" smtClean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2 500 руб.</a:t>
                      </a:r>
                      <a:endParaRPr lang="ru-RU" sz="2400" b="1" strike="noStrike" kern="1200" baseline="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797204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9F50D737-1A05-E34C-A963-DCBAAF309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366651"/>
              </p:ext>
            </p:extLst>
          </p:nvPr>
        </p:nvGraphicFramePr>
        <p:xfrm>
          <a:off x="11067745" y="2466305"/>
          <a:ext cx="3429305" cy="8182009"/>
        </p:xfrm>
        <a:graphic>
          <a:graphicData uri="http://schemas.openxmlformats.org/drawingml/2006/table">
            <a:tbl>
              <a:tblPr firstRow="1" firstCol="1" bandRow="1"/>
              <a:tblGrid>
                <a:gridCol w="3429305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560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Название программы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218463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Период страхования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Территория покрытия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Возраст застрахованного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Объем программы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836750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Период ожидания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999233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Страховая сумма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900321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Страховая премия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765184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F30276B-0D8D-0247-BAC7-D93923F3990D}"/>
              </a:ext>
            </a:extLst>
          </p:cNvPr>
          <p:cNvSpPr/>
          <p:nvPr/>
        </p:nvSpPr>
        <p:spPr>
          <a:xfrm>
            <a:off x="995703" y="8272109"/>
            <a:ext cx="8941942" cy="4801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4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Телемедицина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дистанционное наблюдение за состоянием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здоровья пациента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выдача медицинских заключений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консультации врачей следующих специальностей с применением телемедицинских технологий: терапевт, педиатр, гинеколог, генетик, диетолог, анестезиолог-реаниматолог, </a:t>
            </a:r>
            <a:r>
              <a:rPr lang="ru-RU" sz="2400" dirty="0" err="1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андролог</a:t>
            </a: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, врач общей практики, врач спортивной медицины, инфекционист, отоларинголог, офтальмолог, кардиолог, </a:t>
            </a:r>
            <a:r>
              <a:rPr lang="ru-RU" sz="2400" dirty="0" err="1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колопроктолог</a:t>
            </a: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, косметолог, </a:t>
            </a:r>
            <a:r>
              <a:rPr lang="ru-RU" sz="2400" dirty="0" err="1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трихолог</a:t>
            </a: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, невролог, онколог, ревматолог, аллерголог, </a:t>
            </a:r>
            <a:r>
              <a:rPr lang="ru-RU" sz="2400" dirty="0" err="1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профпатолог</a:t>
            </a: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, сексолог, гастроэнтеролог, гематолог, </a:t>
            </a:r>
            <a:r>
              <a:rPr lang="ru-RU" sz="2400" dirty="0" err="1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дерматовенеролог</a:t>
            </a: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, эндокринолог, травматолог-ортопед, уролог, хирург, стоматолог, </a:t>
            </a:r>
            <a:r>
              <a:rPr lang="ru-RU" sz="2400" dirty="0" err="1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маммолог</a:t>
            </a: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, нефролог, физиотерапевт, </a:t>
            </a:r>
            <a:r>
              <a:rPr lang="ru-RU" sz="2400" dirty="0" err="1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флеболог</a:t>
            </a: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, фтизиатр.;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60B6921-4D0E-904C-AA1C-384F44ABA8F9}"/>
              </a:ext>
            </a:extLst>
          </p:cNvPr>
          <p:cNvSpPr/>
          <p:nvPr/>
        </p:nvSpPr>
        <p:spPr>
          <a:xfrm>
            <a:off x="1032439" y="6605616"/>
            <a:ext cx="790877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C8102E"/>
              </a:buClr>
            </a:pPr>
            <a:r>
              <a:rPr lang="ru-RU" sz="32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  <a:t>Программа доступна для всех. </a:t>
            </a:r>
            <a:br>
              <a:rPr lang="ru-RU" sz="32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  <a:t>В том числе для людей, с ограниченными возможностями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0184F8E-D5F7-804F-B8A5-DD46316004B0}"/>
              </a:ext>
            </a:extLst>
          </p:cNvPr>
          <p:cNvSpPr/>
          <p:nvPr/>
        </p:nvSpPr>
        <p:spPr>
          <a:xfrm>
            <a:off x="1032441" y="3186571"/>
            <a:ext cx="8352184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Срочные и плановые консультация врача терапевта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без ограничения по количеству обращений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Дистанционное наблюдение за состоянием здоровья пациента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Самостоятельный выбор врача по его анкетным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данным и расписанию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24/7, 365 дней из любой точки мира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Хранение и просмотр консультаций и заключений </a:t>
            </a:r>
            <a:r>
              <a:rPr lang="ru-RU" sz="2400" dirty="0" smtClean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врачей</a:t>
            </a:r>
            <a:endParaRPr lang="ru-RU" sz="2400" dirty="0">
              <a:solidFill>
                <a:srgbClr val="5B6770"/>
              </a:solidFill>
              <a:latin typeface="Akrobat" panose="000006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3108AE4-1CAD-E241-91AC-77CC4151F50C}"/>
              </a:ext>
            </a:extLst>
          </p:cNvPr>
          <p:cNvSpPr/>
          <p:nvPr/>
        </p:nvSpPr>
        <p:spPr>
          <a:xfrm>
            <a:off x="1032440" y="2394524"/>
            <a:ext cx="813617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Покрытие</a:t>
            </a:r>
          </a:p>
        </p:txBody>
      </p:sp>
    </p:spTree>
    <p:extLst>
      <p:ext uri="{BB962C8B-B14F-4D97-AF65-F5344CB8AC3E}">
        <p14:creationId xmlns:p14="http://schemas.microsoft.com/office/powerpoint/2010/main" val="18780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EC35A0C-58E4-7548-B8CD-E5395993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96" y="912727"/>
            <a:ext cx="22352046" cy="761491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АльфаТелемед</a:t>
            </a:r>
            <a:r>
              <a:rPr lang="ru-RU" dirty="0" smtClean="0"/>
              <a:t> ВИП</a:t>
            </a:r>
            <a:endParaRPr lang="ru-RU" altLang="ru-RU" dirty="0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82B6B54E-23F4-2D49-8E0C-2F5C632E681D}"/>
              </a:ext>
            </a:extLst>
          </p:cNvPr>
          <p:cNvSpPr/>
          <p:nvPr/>
        </p:nvSpPr>
        <p:spPr>
          <a:xfrm>
            <a:off x="15001106" y="2253590"/>
            <a:ext cx="8340664" cy="8364645"/>
          </a:xfrm>
          <a:prstGeom prst="roundRect">
            <a:avLst>
              <a:gd name="adj" fmla="val 3099"/>
            </a:avLst>
          </a:prstGeom>
          <a:gradFill>
            <a:gsLst>
              <a:gs pos="0">
                <a:srgbClr val="E6F2FA"/>
              </a:gs>
              <a:gs pos="99000">
                <a:srgbClr val="E6F2FA"/>
              </a:gs>
              <a:gs pos="52000">
                <a:srgbClr val="FBFDFF"/>
              </a:gs>
            </a:gsLst>
            <a:lin ang="18600000" scaled="0"/>
          </a:gradFill>
          <a:ln w="25400" cap="flat">
            <a:noFill/>
            <a:prstDash val="solid"/>
            <a:round/>
          </a:ln>
          <a:effectLst>
            <a:outerShdw blurRad="190500" dist="508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5" tIns="45715" rIns="45715" bIns="45715" numCol="1" spcCol="38100" rtlCol="0" anchor="ctr">
            <a:noAutofit/>
          </a:bodyPr>
          <a:lstStyle/>
          <a:p>
            <a:pPr defTabSz="1828617" hangingPunct="0"/>
            <a:endParaRPr lang="ru-RU" sz="8400" dirty="0">
              <a:solidFill>
                <a:srgbClr val="000000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02F733F1-5353-EB47-8E25-FEABEAA9C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318313"/>
              </p:ext>
            </p:extLst>
          </p:nvPr>
        </p:nvGraphicFramePr>
        <p:xfrm>
          <a:off x="15001106" y="2223924"/>
          <a:ext cx="8340664" cy="8480272"/>
        </p:xfrm>
        <a:graphic>
          <a:graphicData uri="http://schemas.openxmlformats.org/drawingml/2006/table">
            <a:tbl>
              <a:tblPr firstRow="1" firstCol="1" bandRow="1"/>
              <a:tblGrid>
                <a:gridCol w="8340664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891090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err="1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  <a:sym typeface="PFDinTextCondPro-Light"/>
                        </a:rPr>
                        <a:t>АльфаТелемед</a:t>
                      </a:r>
                      <a:r>
                        <a:rPr lang="ru-RU" sz="2800" b="1" kern="1200" dirty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  <a:sym typeface="PFDinTextCondPro-Light"/>
                        </a:rPr>
                        <a:t> </a:t>
                      </a:r>
                      <a:r>
                        <a:rPr lang="ru-RU" sz="2800" b="1" kern="1200" dirty="0" smtClean="0">
                          <a:solidFill>
                            <a:srgbClr val="C8102E"/>
                          </a:solidFill>
                          <a:latin typeface="Akrobat Bold" pitchFamily="2" charset="0"/>
                          <a:ea typeface="+mn-ea"/>
                          <a:cs typeface="+mn-cs"/>
                          <a:sym typeface="PFDinTextCondPro-Light"/>
                        </a:rPr>
                        <a:t>ВИП</a:t>
                      </a:r>
                      <a:endParaRPr lang="ru-RU" sz="2800" b="1" kern="1200" dirty="0">
                        <a:solidFill>
                          <a:srgbClr val="C8102E"/>
                        </a:solidFill>
                        <a:latin typeface="Akrobat Bold" pitchFamily="2" charset="0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21845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8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797204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РФ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7972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1-80</a:t>
                      </a:r>
                      <a:endParaRPr lang="ru-RU" sz="2400" b="0" i="0" kern="1200" dirty="0">
                        <a:solidFill>
                          <a:srgbClr val="5B6770"/>
                        </a:solidFill>
                        <a:effectLst/>
                        <a:latin typeface="Akrobat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12187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Онлайн консультация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2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Сдача базового списка анализов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797204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14 дней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1014782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500 000 руб. </a:t>
                      </a: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948328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strike="noStrike" kern="1200" baseline="0" dirty="0" smtClean="0">
                          <a:solidFill>
                            <a:srgbClr val="C8102E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</a:rPr>
                        <a:t>10 000 руб.</a:t>
                      </a:r>
                      <a:endParaRPr lang="ru-RU" sz="2400" b="1" strike="noStrike" kern="1200" baseline="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797204">
                <a:tc>
                  <a:txBody>
                    <a:bodyPr/>
                    <a:lstStyle/>
                    <a:p>
                      <a:pPr marL="0" marR="0" lvl="0" indent="0" algn="ctr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>
                        <a:solidFill>
                          <a:srgbClr val="C8102E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7985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9F50D737-1A05-E34C-A963-DCBAAF309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413545"/>
              </p:ext>
            </p:extLst>
          </p:nvPr>
        </p:nvGraphicFramePr>
        <p:xfrm>
          <a:off x="11067745" y="2296375"/>
          <a:ext cx="3429305" cy="8430234"/>
        </p:xfrm>
        <a:graphic>
          <a:graphicData uri="http://schemas.openxmlformats.org/drawingml/2006/table">
            <a:tbl>
              <a:tblPr firstRow="1" firstCol="1" bandRow="1"/>
              <a:tblGrid>
                <a:gridCol w="3429305">
                  <a:extLst>
                    <a:ext uri="{9D8B030D-6E8A-4147-A177-3AD203B41FA5}">
                      <a16:colId xmlns:a16="http://schemas.microsoft.com/office/drawing/2014/main" val="919102794"/>
                    </a:ext>
                  </a:extLst>
                </a:gridCol>
              </a:tblGrid>
              <a:tr h="818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i="0" kern="1200" dirty="0">
                          <a:solidFill>
                            <a:srgbClr val="5B6770"/>
                          </a:solidFill>
                          <a:effectLst/>
                          <a:latin typeface="Akrobat" pitchFamily="2" charset="0"/>
                          <a:ea typeface="Calibri" panose="020F0502020204030204" pitchFamily="34" charset="0"/>
                          <a:cs typeface="+mn-cs"/>
                        </a:rPr>
                        <a:t>Название программы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473614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Период страхования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323676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Территория покрытия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199073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Возраст застрахованного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91025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Объем программы</a:t>
                      </a:r>
                    </a:p>
                  </a:txBody>
                  <a:tcPr marL="0" marR="179992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441505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20783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Период ожидания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610959"/>
                  </a:ext>
                </a:extLst>
              </a:tr>
              <a:tr h="999233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Страховая сумма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9985688"/>
                  </a:ext>
                </a:extLst>
              </a:tr>
              <a:tr h="999233">
                <a:tc>
                  <a:txBody>
                    <a:bodyPr/>
                    <a:lstStyle/>
                    <a:p>
                      <a:pPr marL="0" marR="0" indent="0" algn="l" defTabSz="1828891" rtl="0" fontAlgn="ctr" latinLnBrk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>
                          <a:solidFill>
                            <a:srgbClr val="5B6770"/>
                          </a:solidFill>
                          <a:latin typeface="Akrobat" panose="00000600000000000000" pitchFamily="50" charset="-52"/>
                          <a:ea typeface="+mn-ea"/>
                          <a:cs typeface="Arial" panose="020B0604020202020204" pitchFamily="34" charset="0"/>
                          <a:sym typeface="PFDinTextCondPro-Light"/>
                        </a:rPr>
                        <a:t>Страховая премия</a:t>
                      </a: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7443987"/>
                  </a:ext>
                </a:extLst>
              </a:tr>
              <a:tr h="789229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endParaRPr lang="ru-RU" sz="2400" kern="1200" dirty="0">
                        <a:solidFill>
                          <a:srgbClr val="5B6770"/>
                        </a:solidFill>
                        <a:latin typeface="Akrobat" panose="00000600000000000000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90790" marT="143993" marB="143993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918959"/>
                  </a:ext>
                </a:extLst>
              </a:tr>
            </a:tbl>
          </a:graphicData>
        </a:graphic>
      </p:graphicFrame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F30276B-0D8D-0247-BAC7-D93923F3990D}"/>
              </a:ext>
            </a:extLst>
          </p:cNvPr>
          <p:cNvSpPr/>
          <p:nvPr/>
        </p:nvSpPr>
        <p:spPr>
          <a:xfrm>
            <a:off x="1032442" y="8593863"/>
            <a:ext cx="7560136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1000"/>
              </a:spcBef>
              <a:buClr>
                <a:srgbClr val="C8102E"/>
              </a:buClr>
            </a:pPr>
            <a:r>
              <a:rPr lang="ru-RU" sz="24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Сдача базового списка анализов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дистанционное наблюдение за состоянием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здоровья пациента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выдача медицинских заключений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лабораторная диагностика: общий анализ крови, СОЭ, глюкоза, общий анализ мочи, общий холестерин, мочевина, </a:t>
            </a:r>
            <a:r>
              <a:rPr lang="ru-RU" sz="2400" dirty="0" err="1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креатинин</a:t>
            </a: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тиреоглобулин</a:t>
            </a: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 (ТГ), АЛТ, АСТ, общий билирубин, прямой билирубин, забор крови.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60B6921-4D0E-904C-AA1C-384F44ABA8F9}"/>
              </a:ext>
            </a:extLst>
          </p:cNvPr>
          <p:cNvSpPr/>
          <p:nvPr/>
        </p:nvSpPr>
        <p:spPr>
          <a:xfrm>
            <a:off x="1032439" y="6605616"/>
            <a:ext cx="790877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C8102E"/>
              </a:buClr>
            </a:pPr>
            <a:r>
              <a:rPr lang="ru-RU" sz="32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  <a:t>Программа доступна для всех. </a:t>
            </a:r>
            <a:br>
              <a:rPr lang="ru-RU" sz="32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C8102E"/>
                </a:solidFill>
                <a:latin typeface="Akrobat Bold" pitchFamily="2" charset="0"/>
                <a:cs typeface="Arial" panose="020B0604020202020204" pitchFamily="34" charset="0"/>
              </a:rPr>
              <a:t>В том числе для людей, с ограниченными возможностями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0184F8E-D5F7-804F-B8A5-DD46316004B0}"/>
              </a:ext>
            </a:extLst>
          </p:cNvPr>
          <p:cNvSpPr/>
          <p:nvPr/>
        </p:nvSpPr>
        <p:spPr>
          <a:xfrm>
            <a:off x="1032441" y="3186571"/>
            <a:ext cx="8352184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Срочные и плановые консультация врача терапевта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без ограничения по количеству обращений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Дистанционное наблюдение за состоянием здоровья пациента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Самостоятельный выбор врача по его анкетным </a:t>
            </a:r>
            <a:b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данным и расписанию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24/7, 365 дней из любой точки мира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Хранение и просмотр консультаций и заключений врачей</a:t>
            </a:r>
          </a:p>
          <a:p>
            <a:pPr marL="467929" indent="-467929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B6770"/>
                </a:solidFill>
                <a:latin typeface="Akrobat" panose="00000600000000000000" pitchFamily="50" charset="-52"/>
                <a:cs typeface="Arial" panose="020B0604020202020204" pitchFamily="34" charset="0"/>
              </a:rPr>
              <a:t>Сдача базового списка анализов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3108AE4-1CAD-E241-91AC-77CC4151F50C}"/>
              </a:ext>
            </a:extLst>
          </p:cNvPr>
          <p:cNvSpPr/>
          <p:nvPr/>
        </p:nvSpPr>
        <p:spPr>
          <a:xfrm>
            <a:off x="1032440" y="2394524"/>
            <a:ext cx="813617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5B6770"/>
                </a:solidFill>
                <a:latin typeface="Akrobat Bold" pitchFamily="2" charset="0"/>
                <a:cs typeface="Arial" panose="020B0604020202020204" pitchFamily="34" charset="0"/>
              </a:rPr>
              <a:t>Покрытие</a:t>
            </a:r>
          </a:p>
        </p:txBody>
      </p:sp>
    </p:spTree>
    <p:extLst>
      <p:ext uri="{BB962C8B-B14F-4D97-AF65-F5344CB8AC3E}">
        <p14:creationId xmlns:p14="http://schemas.microsoft.com/office/powerpoint/2010/main" val="24591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41937"/>
      </a:accent1>
      <a:accent2>
        <a:srgbClr val="939BA1"/>
      </a:accent2>
      <a:accent3>
        <a:srgbClr val="A7A9AC"/>
      </a:accent3>
      <a:accent4>
        <a:srgbClr val="D1D3D4"/>
      </a:accent4>
      <a:accent5>
        <a:srgbClr val="E6E7E8"/>
      </a:accent5>
      <a:accent6>
        <a:srgbClr val="A91930"/>
      </a:accent6>
      <a:hlink>
        <a:srgbClr val="0000FF"/>
      </a:hlink>
      <a:folHlink>
        <a:srgbClr val="800080"/>
      </a:folHlink>
    </a:clrScheme>
    <a:fontScheme name="Альфа">
      <a:majorFont>
        <a:latin typeface="KievitCyr-ExtraBoldSC"/>
        <a:ea typeface=""/>
        <a:cs typeface=""/>
      </a:majorFont>
      <a:minorFont>
        <a:latin typeface="KievitCyr-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41937"/>
      </a:accent1>
      <a:accent2>
        <a:srgbClr val="939BA1"/>
      </a:accent2>
      <a:accent3>
        <a:srgbClr val="A7A9AC"/>
      </a:accent3>
      <a:accent4>
        <a:srgbClr val="D1D3D4"/>
      </a:accent4>
      <a:accent5>
        <a:srgbClr val="E6E7E8"/>
      </a:accent5>
      <a:accent6>
        <a:srgbClr val="A91930"/>
      </a:accent6>
      <a:hlink>
        <a:srgbClr val="0000FF"/>
      </a:hlink>
      <a:folHlink>
        <a:srgbClr val="800080"/>
      </a:folHlink>
    </a:clrScheme>
    <a:fontScheme name="Альфа">
      <a:majorFont>
        <a:latin typeface="KievitCyr-ExtraBoldSC"/>
        <a:ea typeface=""/>
        <a:cs typeface=""/>
      </a:majorFont>
      <a:minorFont>
        <a:latin typeface="KievitCyr-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41937"/>
      </a:accent1>
      <a:accent2>
        <a:srgbClr val="939BA1"/>
      </a:accent2>
      <a:accent3>
        <a:srgbClr val="A7A9AC"/>
      </a:accent3>
      <a:accent4>
        <a:srgbClr val="D1D3D4"/>
      </a:accent4>
      <a:accent5>
        <a:srgbClr val="E6E7E8"/>
      </a:accent5>
      <a:accent6>
        <a:srgbClr val="A91930"/>
      </a:accent6>
      <a:hlink>
        <a:srgbClr val="0000FF"/>
      </a:hlink>
      <a:folHlink>
        <a:srgbClr val="800080"/>
      </a:folHlink>
    </a:clrScheme>
    <a:fontScheme name="Альфа">
      <a:majorFont>
        <a:latin typeface="KievitCyr-ExtraBoldSC"/>
        <a:ea typeface=""/>
        <a:cs typeface=""/>
      </a:majorFont>
      <a:minorFont>
        <a:latin typeface="KievitCyr-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24016</TotalTime>
  <Words>2701</Words>
  <Application>Microsoft Office PowerPoint</Application>
  <PresentationFormat>Произвольный</PresentationFormat>
  <Paragraphs>553</Paragraphs>
  <Slides>22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7" baseType="lpstr">
      <vt:lpstr>Akrobat</vt:lpstr>
      <vt:lpstr>Akrobat Bold</vt:lpstr>
      <vt:lpstr>Akrobat ExtraBold</vt:lpstr>
      <vt:lpstr>Arial</vt:lpstr>
      <vt:lpstr>Calibri</vt:lpstr>
      <vt:lpstr>HeliosCond</vt:lpstr>
      <vt:lpstr>KievitCyr-MediumSC</vt:lpstr>
      <vt:lpstr>KievitCyr-Regular</vt:lpstr>
      <vt:lpstr>KievitPro-Regular</vt:lpstr>
      <vt:lpstr>Myriad Pro</vt:lpstr>
      <vt:lpstr>PFDinTextCondPro-Light</vt:lpstr>
      <vt:lpstr>Wingdings</vt:lpstr>
      <vt:lpstr>Тема Office</vt:lpstr>
      <vt:lpstr>1_Тема Office</vt:lpstr>
      <vt:lpstr>2_Тема Office</vt:lpstr>
      <vt:lpstr>Презентация PowerPoint</vt:lpstr>
      <vt:lpstr>Почему ДМС набирает популярность? Оценка удовлетворенности пациентов медицинской помощью по ОМС </vt:lpstr>
      <vt:lpstr>Проблемы медицины в России</vt:lpstr>
      <vt:lpstr>Наше предложение</vt:lpstr>
      <vt:lpstr>Презентация PowerPoint</vt:lpstr>
      <vt:lpstr>География действия программ</vt:lpstr>
      <vt:lpstr>PROДвижение</vt:lpstr>
      <vt:lpstr>АльфаТелемед</vt:lpstr>
      <vt:lpstr>АльфаТелемед ВИП</vt:lpstr>
      <vt:lpstr>АльфаБудущее</vt:lpstr>
      <vt:lpstr>АльфаБудущее</vt:lpstr>
      <vt:lpstr>АльфаБудущее +</vt:lpstr>
      <vt:lpstr>АльфаБудущее +</vt:lpstr>
      <vt:lpstr>Программы ДМС. Москва и Московская область</vt:lpstr>
      <vt:lpstr>Сибирь и Дальний Восток</vt:lpstr>
      <vt:lpstr>Приволжье</vt:lpstr>
      <vt:lpstr>Урал</vt:lpstr>
      <vt:lpstr>Северо-запад</vt:lpstr>
      <vt:lpstr>Центральный чернозем</vt:lpstr>
      <vt:lpstr>Стоимость Вашего договора ДМС:</vt:lpstr>
      <vt:lpstr>Ваш страховой агент: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Елена</dc:creator>
  <cp:keywords>template</cp:keywords>
  <cp:lastModifiedBy>Сергеева Юлия Артуровна</cp:lastModifiedBy>
  <cp:revision>746</cp:revision>
  <cp:lastPrinted>2022-08-05T13:18:10Z</cp:lastPrinted>
  <dcterms:created xsi:type="dcterms:W3CDTF">2015-08-06T07:23:27Z</dcterms:created>
  <dcterms:modified xsi:type="dcterms:W3CDTF">2022-11-07T08:47:53Z</dcterms:modified>
</cp:coreProperties>
</file>